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gG83jDMQnAQoIC8HeA3psOJM6F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0"/>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20"/>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20"/>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20"/>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20"/>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0"/>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0"/>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0"/>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0"/>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0"/>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0"/>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0"/>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20"/>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9"/>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2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0"/>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0"/>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3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3"/>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24"/>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2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5"/>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25"/>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25"/>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25"/>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2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6"/>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7"/>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27"/>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2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8"/>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8"/>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28"/>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2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9"/>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9"/>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9"/>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9"/>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9"/>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9"/>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9"/>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9"/>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9"/>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9"/>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9"/>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9"/>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image1.jpg" id="108" name="Google Shape;108;p1"/>
          <p:cNvPicPr preferRelativeResize="0"/>
          <p:nvPr/>
        </p:nvPicPr>
        <p:blipFill rotWithShape="1">
          <a:blip r:embed="rId3">
            <a:alphaModFix/>
          </a:blip>
          <a:srcRect b="0" l="0" r="0" t="0"/>
          <a:stretch/>
        </p:blipFill>
        <p:spPr>
          <a:xfrm>
            <a:off x="251520" y="5805264"/>
            <a:ext cx="2618561" cy="836712"/>
          </a:xfrm>
          <a:prstGeom prst="rect">
            <a:avLst/>
          </a:prstGeom>
          <a:noFill/>
          <a:ln>
            <a:noFill/>
          </a:ln>
        </p:spPr>
      </p:pic>
      <p:sp>
        <p:nvSpPr>
          <p:cNvPr id="109" name="Google Shape;109;p1"/>
          <p:cNvSpPr txBox="1"/>
          <p:nvPr/>
        </p:nvSpPr>
        <p:spPr>
          <a:xfrm>
            <a:off x="4644008" y="5229200"/>
            <a:ext cx="432048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Chitradevi M</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Technical Trainer</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Micro College</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Campus, Coimbatore – </a:t>
            </a:r>
            <a:r>
              <a:rPr b="0" i="0" lang="en-US" sz="1800" u="none" cap="none" strike="noStrike">
                <a:solidFill>
                  <a:schemeClr val="dk1"/>
                </a:solidFill>
                <a:latin typeface="Times New Roman"/>
                <a:ea typeface="Times New Roman"/>
                <a:cs typeface="Times New Roman"/>
                <a:sym typeface="Times New Roman"/>
              </a:rPr>
              <a:t>641 035</a:t>
            </a:r>
            <a:r>
              <a:rPr b="0" i="0" lang="en-US" sz="1800" u="none" cap="none" strike="noStrike">
                <a:solidFill>
                  <a:schemeClr val="dk1"/>
                </a:solidFill>
                <a:latin typeface="Georgia"/>
                <a:ea typeface="Georgia"/>
                <a:cs typeface="Georgia"/>
                <a:sym typeface="Georgia"/>
              </a:rPr>
              <a:t>.  </a:t>
            </a:r>
            <a:endParaRPr/>
          </a:p>
        </p:txBody>
      </p:sp>
      <p:sp>
        <p:nvSpPr>
          <p:cNvPr id="110" name="Google Shape;110;p1"/>
          <p:cNvSpPr txBox="1"/>
          <p:nvPr/>
        </p:nvSpPr>
        <p:spPr>
          <a:xfrm>
            <a:off x="755576" y="1052736"/>
            <a:ext cx="72728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JavaScript – Document Object Modal</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72008" y="1170032"/>
            <a:ext cx="8964488"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Events</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Events are the actions by which the user or browser interacts with the HTML Elements. Actions can be anything like clicking a button, pressing keyboard keys, scrolling the page, etc.</a:t>
            </a:r>
            <a:br>
              <a:rPr lang="en-US" sz="2000">
                <a:solidFill>
                  <a:schemeClr val="dk1"/>
                </a:solidFill>
                <a:latin typeface="Times New Roman"/>
                <a:ea typeface="Times New Roman"/>
                <a:cs typeface="Times New Roman"/>
                <a:sym typeface="Times New Roman"/>
              </a:rPr>
            </a:b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Onclick Event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onclick event occurs when the user clicks on an HTML Element. We will give the name of the function as a value for the HTML onclick attribute.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 id="headingElement"&gt;Web Technologies&lt;/h1&gt;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&lt;button onclick="manipulateStyles()"&gt;Change Heading&lt;/button&gt;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manipulateStyles()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document.getElementById("headingElement").textContent = "4.O Technologies";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document.getElementById("headingElement").style.color = "blue";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179512" y="836712"/>
            <a:ext cx="8712968" cy="59093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Javascript - document.getElementsByName() method</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document.getElementsByName() method returns all the element of specified name.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syntax of the getElementsByName() method is given below:</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document.getElementsByName("name")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totalelements()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allgenders=document.getElementsByName("gender");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alert("Total Genders:"+allgenders.length);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Male:&lt;input type="radio" name="gender" value="male"&gt;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Female:&lt;input type="radio" name="gender" value="female"&gt;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onclick="totalelements()" value="Total Genders"&gt;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nvSpPr>
        <p:spPr>
          <a:xfrm>
            <a:off x="323528" y="1268760"/>
            <a:ext cx="8496944" cy="53245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Javascript - document.getElementsByTagName() method</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document.getElementsByTagName() method returns all the element of specified tag name.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syntax of the getElementsByTagName() method is given below:</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document.getElementsByTagName("name")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countpara(){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totalpara=document.getElementsByTagName("p");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alert("total p tags are: "+totalpara.length);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&lt;p&gt;This is a pragraph&lt;/p&gt;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&lt;p&gt;Here we are going to count total number of paragraphs by getElementByTagName() method.&lt;/p&gt;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&lt;p&gt;Let's see the simple example&lt;/p&gt;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&lt;button onclick="countpara()"&gt;count paragraph&lt;/button&gt;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p:nvPr/>
        </p:nvSpPr>
        <p:spPr>
          <a:xfrm>
            <a:off x="611560" y="1305342"/>
            <a:ext cx="8136904"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 innerHTML</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innerHTML property can be used to write the dynamic html on the html document.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It is used mostly in the web pages to generate the dynamic html such as registration form, comment form, links etc.</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 of innerHTML property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this example, we are going to create the html form when user clicks on the button.</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this example, we are dynamically writing the html form inside the div name having the id mylocation. We are identifing this position by calling the document.getElementById() method.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p:nvPr/>
        </p:nvSpPr>
        <p:spPr>
          <a:xfrm>
            <a:off x="395536" y="787926"/>
            <a:ext cx="8352928"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 &gt;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showcommentform()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data="Name:&lt;br&gt;&lt;input type='text' name='name'&gt;&lt;br&gt;Comment:&lt;br&gt;&lt;textarea rows='5' cols='50'&gt;&lt;/textarea&gt;&lt;br&gt;&lt;input type='submit' value='comment'&gt;";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document.getElementById('mylocation').innerHTML=data;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 name="myForm"&gt;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value="comment" onclick="showcommentform()"&gt;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&lt;div id="mylocation"&gt;&lt;/div&gt;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323528" y="2136339"/>
            <a:ext cx="864096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 innerText</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innerText property can be used to write the dynamic text on the html document. Here, text will not be interpreted as html text but a normal text.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It is used mostly in the web pages to generate the dynamic content such as writing the validation message, password strength etc.</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107504" y="404664"/>
            <a:ext cx="8424936" cy="6524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 &gt;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validate()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msg;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if(document.myForm.userPass.value.length&gt;5){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msg="good";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else{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msg="poor";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document.getElementById('mylocation').innerText=msg;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 name="myForm"&gt;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type="password" value="" name="userPass" onkeyup="validate()"&gt;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Strength:&lt;span id="mylocation"&gt;no strength&lt;/span&gt;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p:nvPr/>
        </p:nvSpPr>
        <p:spPr>
          <a:xfrm>
            <a:off x="251520" y="476672"/>
            <a:ext cx="8892480"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DOM Manipulations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htmlFor Property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use htmlFor property to add HTML for attribute to the HTML label element.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labelElement = document.createElement("label");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labelElement.htmlFor = "myCheckbox";</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setAttribute () Method</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use setAttribute() method to set any HTML attribute name and its corresponding value. If the attribute already exists, the value is updated. Otherwise, a new attribute is added with the specified name and value.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Syntax:</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Element.setAttribute(name, value);</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labelElement = document.createElement("label");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labelElement.setAttribute("for", "myCheckbox");</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p:nvPr/>
        </p:nvSpPr>
        <p:spPr>
          <a:xfrm>
            <a:off x="395536" y="1720840"/>
            <a:ext cx="849694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Loops allow us to execute a block of code several times.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for...of Loop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for...in Loop</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for...of Loop</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myArray = [1, 2, 3, 4];</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 (let eachItem of myArray) {</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console.log(eachItem);</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196" name="Google Shape;196;p18"/>
          <p:cNvSpPr/>
          <p:nvPr/>
        </p:nvSpPr>
        <p:spPr>
          <a:xfrm>
            <a:off x="4211960" y="3284984"/>
            <a:ext cx="4572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for...in Loop</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myArray = [1, 2, 3, 4];</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 (let eachItem in myArray) {</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console.log(eachItem);</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251520" y="1443841"/>
            <a:ext cx="8712968" cy="40934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Document Object Model (DOM)</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DOM is the structured representation of the HTML document created by the browser. It allows JavaScript to manipulate, structure, and style your website.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&lt;h1&gt;Web Technologies&lt;/h1&gt;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&lt;button&gt;Change Heading&lt;/button&gt;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107504" y="666562"/>
            <a:ext cx="889248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Document Object</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It is the entry point of the DOM. For accessing any HTML Element, you should always start with accessing the document object first.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HTML DOM Tree</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DOM tree represents an HTML document as nodes. Each node is referred to as an Object.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dom-tree-img.png" id="125" name="Google Shape;125;p4"/>
          <p:cNvPicPr preferRelativeResize="0"/>
          <p:nvPr/>
        </p:nvPicPr>
        <p:blipFill rotWithShape="1">
          <a:blip r:embed="rId3">
            <a:alphaModFix/>
          </a:blip>
          <a:srcRect b="0" l="0" r="0" t="0"/>
          <a:stretch/>
        </p:blipFill>
        <p:spPr>
          <a:xfrm>
            <a:off x="1090612" y="652462"/>
            <a:ext cx="6962775" cy="555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539552" y="1582341"/>
            <a:ext cx="8352928"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Accessing field value by document object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this example, we are going to get the value of input text by user. Here, we are using document.form1.name.value to get the value of name field.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Here, document is the root element that represents the html document.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form1 is the name of the form.</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name is the attribute name of the input text.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value is the property, that returns the value of the input text.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611560" y="1443841"/>
            <a:ext cx="8136904"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printvalue(){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name=document.form1.name.value;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alert("Welcome: "+name);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 name="form1"&gt;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Enter Name:&lt;input type="text" name="name"/&gt;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onclick="printvalue()" value="print name"/&gt;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395536" y="1997839"/>
            <a:ext cx="8496944"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Javascript - document.getElementById() method</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document.getElementById() method returns the element of specified id.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the previous page, we have used document.form1.name.value to get the value of the input value. Instead of this, we can use document.getElementById() method to get value of the input text. But we need to define id for the input field.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p:nvPr/>
        </p:nvSpPr>
        <p:spPr>
          <a:xfrm>
            <a:off x="323528" y="1443841"/>
            <a:ext cx="8568952"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getcube()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number=document.getElementById("number").value;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alert(number*number*number);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Enter No:&lt;input type="text" id="number" name="number"/&gt;&lt;br/&gt;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value="cube" onclick="getcube()"/&gt;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&lt;/form&gt;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251520" y="908720"/>
            <a:ext cx="8712968"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getElementById</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getElementById() method helps to select the HTML Element with a specific ID.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console.log(document.getElementById("headingElement"))</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Properties</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textContent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 manipulate the text within the HTML Element, we use textContent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Property.</a:t>
            </a:r>
            <a:br>
              <a:rPr lang="en-US" sz="2000">
                <a:solidFill>
                  <a:schemeClr val="dk1"/>
                </a:solidFill>
                <a:latin typeface="Times New Roman"/>
                <a:ea typeface="Times New Roman"/>
                <a:cs typeface="Times New Roman"/>
                <a:sym typeface="Times New Roman"/>
              </a:rPr>
            </a:b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Style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style property is used to get or set a specific style of an HTML Element using different CSS properties.</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Use Camel Case naming convention (starting letter of each word should be in the upper case except for the first word) for naming the Style Object Properties</a:t>
            </a:r>
            <a:r>
              <a:rPr b="1" lang="en-US" sz="2000">
                <a:solidFill>
                  <a:schemeClr val="dk1"/>
                </a:solidFill>
                <a:latin typeface="Times New Roman"/>
                <a:ea typeface="Times New Roman"/>
                <a:cs typeface="Times New Roman"/>
                <a:sym typeface="Times New Roman"/>
              </a:rPr>
              <a:t>.</a:t>
            </a: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For example,color, fontFamily , backgroundColor , etc.</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2022-09-16T06:50:53Z</dcterms:created>
  <dc:creator>kitefaculty</dc:creator>
</cp:coreProperties>
</file>