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FFE0FCD-8CA1-4F82-84C2-6C27E3C9FDA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FE0FCD-8CA1-4F82-84C2-6C27E3C9FDA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FFE0FCD-8CA1-4F82-84C2-6C27E3C9FDA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FFE0FCD-8CA1-4F82-84C2-6C27E3C9FDA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5805264"/>
            <a:ext cx="2618561" cy="836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4008" y="5229200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Chitradevi</a:t>
            </a:r>
            <a:r>
              <a:rPr lang="en-US" dirty="0" smtClean="0"/>
              <a:t> M</a:t>
            </a:r>
          </a:p>
          <a:p>
            <a:pPr algn="r"/>
            <a:r>
              <a:rPr lang="en-US" dirty="0" smtClean="0"/>
              <a:t>Technical Trainer</a:t>
            </a:r>
          </a:p>
          <a:p>
            <a:pPr algn="r"/>
            <a:r>
              <a:rPr lang="en-US" dirty="0" err="1" smtClean="0"/>
              <a:t>KGiSL</a:t>
            </a:r>
            <a:r>
              <a:rPr lang="en-US" dirty="0" smtClean="0"/>
              <a:t> Micro College</a:t>
            </a:r>
          </a:p>
          <a:p>
            <a:pPr algn="r"/>
            <a:r>
              <a:rPr lang="en-US" dirty="0" err="1" smtClean="0"/>
              <a:t>KGiSL</a:t>
            </a:r>
            <a:r>
              <a:rPr lang="en-US" dirty="0" smtClean="0"/>
              <a:t> Campus, Coimbatore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641 035</a:t>
            </a:r>
            <a:r>
              <a:rPr lang="en-US" dirty="0" smtClean="0"/>
              <a:t>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052736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JavaScript –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476672"/>
            <a:ext cx="878497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JavaScript Functions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JavaScript functions are used to perform operations. We can call JavaScript function many times to reuse the code.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Advantage of JavaScript function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mainly two advantages of JavaScript functions.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Code reusability: We can call a function several times so it save coding.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Less coding: It makes our program compact. We don’t need to write many lines of code each time to perform a common task.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JavaScript Function Syntax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([arg1, arg2, ...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]){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//code to be executed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JavaScript Functions can have 0 or more arguments.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JavaScript Function Example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Let’s see the simple example of function in JavaScript that does not has arguments.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JavaScript Function Arguments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call function by passing arguments. Let’s see the example of function that has one argument.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166843"/>
            <a:ext cx="864096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Function with Return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call function that returns a value and use it in our program. Let’s see the example of function that returns value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&lt;script&gt;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(){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alert("hello! this is message");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&lt;/script&gt;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&lt;input type="button"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()" value="call function"/&gt;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443841"/>
            <a:ext cx="84969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Arguments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&lt;script&gt;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getcube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(number){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alert(number*number*number);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&lt;/script&gt;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&lt;form&gt;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&lt;input type="button" value="click"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getcube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(4)"/&gt;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&lt;/form&gt;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582341"/>
            <a:ext cx="82809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Function with Return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&lt;script&gt;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getInfo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(){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return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students! How r u?";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&lt;/script&gt;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&lt;script&gt;  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getInfo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());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&lt;/script&gt;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484784"/>
            <a:ext cx="8640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Understanding the Variable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Scope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However, you can declare the variables anywhere in JavaScript. But, the location of the declaration determines the extent of a variable's availability within the JavaScript program i.e. where the variable can be used or accessed. This accessibility is known as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variable scope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default, variables declared within a function have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local scope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that means they cannot be viewed or manipulated from outside of that function, as shown in the example below: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476672"/>
            <a:ext cx="8568952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    // Defining function</a:t>
            </a:r>
          </a:p>
          <a:p>
            <a:r>
              <a:rPr lang="en-US" dirty="0" smtClean="0"/>
              <a:t>    function </a:t>
            </a:r>
            <a:r>
              <a:rPr lang="en-US" dirty="0" err="1" smtClean="0"/>
              <a:t>greetWorld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        </a:t>
            </a:r>
            <a:r>
              <a:rPr lang="en-US" dirty="0" err="1" smtClean="0"/>
              <a:t>var</a:t>
            </a:r>
            <a:r>
              <a:rPr lang="en-US" dirty="0" smtClean="0"/>
              <a:t> greet = "Hello World!";</a:t>
            </a:r>
          </a:p>
          <a:p>
            <a:r>
              <a:rPr lang="en-US" dirty="0" smtClean="0"/>
              <a:t>        </a:t>
            </a:r>
            <a:r>
              <a:rPr lang="en-US" dirty="0" err="1" smtClean="0"/>
              <a:t>document.write</a:t>
            </a:r>
            <a:r>
              <a:rPr lang="en-US" dirty="0" smtClean="0"/>
              <a:t>(greet);</a:t>
            </a:r>
          </a:p>
          <a:p>
            <a:r>
              <a:rPr lang="en-US" dirty="0" smtClean="0"/>
              <a:t>    }</a:t>
            </a:r>
          </a:p>
          <a:p>
            <a:r>
              <a:rPr lang="en-US" dirty="0" smtClean="0"/>
              <a:t>     </a:t>
            </a:r>
            <a:r>
              <a:rPr lang="en-US" dirty="0" err="1" smtClean="0"/>
              <a:t>greetWorld</a:t>
            </a:r>
            <a:r>
              <a:rPr lang="en-US" dirty="0" smtClean="0"/>
              <a:t>(); // Prints: Hello World!</a:t>
            </a:r>
          </a:p>
          <a:p>
            <a:r>
              <a:rPr lang="en-US" dirty="0" smtClean="0"/>
              <a:t>     </a:t>
            </a:r>
            <a:r>
              <a:rPr lang="en-US" dirty="0" err="1" smtClean="0"/>
              <a:t>document.write</a:t>
            </a:r>
            <a:r>
              <a:rPr lang="en-US" dirty="0" smtClean="0"/>
              <a:t>(greet); // Uncaught </a:t>
            </a:r>
            <a:r>
              <a:rPr lang="en-US" dirty="0" err="1" smtClean="0"/>
              <a:t>ReferenceError</a:t>
            </a:r>
            <a:r>
              <a:rPr lang="en-US" dirty="0" smtClean="0"/>
              <a:t>: greet is not defined</a:t>
            </a:r>
          </a:p>
          <a:p>
            <a:r>
              <a:rPr lang="en-US" dirty="0" smtClean="0"/>
              <a:t>    &lt;/script&gt;</a:t>
            </a:r>
          </a:p>
          <a:p>
            <a:r>
              <a:rPr lang="en-US" dirty="0" smtClean="0"/>
              <a:t>However, any variables declared in a program outside of a function has </a:t>
            </a:r>
            <a:r>
              <a:rPr lang="en-US" i="1" dirty="0" smtClean="0"/>
              <a:t>global scope</a:t>
            </a:r>
            <a:r>
              <a:rPr lang="en-US" dirty="0" smtClean="0"/>
              <a:t> i.e. it will be available to all script, whether that script is inside a function or outside.</a:t>
            </a:r>
          </a:p>
          <a:p>
            <a:r>
              <a:rPr lang="en-US" dirty="0" smtClean="0"/>
              <a:t> &lt;script&gt;</a:t>
            </a:r>
          </a:p>
          <a:p>
            <a:r>
              <a:rPr lang="en-US" dirty="0" smtClean="0"/>
              <a:t>    </a:t>
            </a:r>
            <a:r>
              <a:rPr lang="en-US" dirty="0" err="1" smtClean="0"/>
              <a:t>var</a:t>
            </a:r>
            <a:r>
              <a:rPr lang="en-US" dirty="0" smtClean="0"/>
              <a:t> greet = "Hello World!";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   // Defining function</a:t>
            </a:r>
          </a:p>
          <a:p>
            <a:r>
              <a:rPr lang="en-US" dirty="0" smtClean="0"/>
              <a:t>    function </a:t>
            </a:r>
            <a:r>
              <a:rPr lang="en-US" dirty="0" err="1" smtClean="0"/>
              <a:t>greetWorld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        </a:t>
            </a:r>
            <a:r>
              <a:rPr lang="en-US" dirty="0" err="1" smtClean="0"/>
              <a:t>document.write</a:t>
            </a:r>
            <a:r>
              <a:rPr lang="en-US" dirty="0" smtClean="0"/>
              <a:t>(greet);</a:t>
            </a:r>
          </a:p>
          <a:p>
            <a:r>
              <a:rPr lang="en-US" dirty="0" smtClean="0"/>
              <a:t>    }</a:t>
            </a:r>
          </a:p>
          <a:p>
            <a:r>
              <a:rPr lang="en-US" dirty="0" smtClean="0"/>
              <a:t>      </a:t>
            </a:r>
            <a:r>
              <a:rPr lang="en-US" dirty="0" err="1" smtClean="0"/>
              <a:t>greetWorld</a:t>
            </a:r>
            <a:r>
              <a:rPr lang="en-US" dirty="0" smtClean="0"/>
              <a:t>();  // Prints: Hello World!</a:t>
            </a:r>
          </a:p>
          <a:p>
            <a:r>
              <a:rPr lang="en-US" dirty="0" smtClean="0"/>
              <a:t>    </a:t>
            </a:r>
            <a:r>
              <a:rPr lang="en-US" dirty="0" err="1" smtClean="0"/>
              <a:t>document.write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&gt;");</a:t>
            </a:r>
          </a:p>
          <a:p>
            <a:r>
              <a:rPr lang="en-US" dirty="0" smtClean="0"/>
              <a:t>    </a:t>
            </a:r>
            <a:r>
              <a:rPr lang="en-US" dirty="0" err="1" smtClean="0"/>
              <a:t>document.write</a:t>
            </a:r>
            <a:r>
              <a:rPr lang="en-US" dirty="0" smtClean="0"/>
              <a:t>(greet); // Prints: Hello World!</a:t>
            </a:r>
          </a:p>
          <a:p>
            <a:r>
              <a:rPr lang="en-US" dirty="0" smtClean="0"/>
              <a:t>    &lt;/script&gt;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</TotalTime>
  <Words>120</Words>
  <Application>Microsoft Office PowerPoint</Application>
  <PresentationFormat>On-screen Show (4:3)</PresentationFormat>
  <Paragraphs>87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kitefaculty</dc:creator>
  <cp:lastModifiedBy>kitefaculty</cp:lastModifiedBy>
  <cp:revision>15</cp:revision>
  <dcterms:created xsi:type="dcterms:W3CDTF">2022-09-16T06:50:53Z</dcterms:created>
  <dcterms:modified xsi:type="dcterms:W3CDTF">2022-09-22T11:57:00Z</dcterms:modified>
</cp:coreProperties>
</file>