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FE0FCD-8CA1-4F82-84C2-6C27E3C9FDA9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805264"/>
            <a:ext cx="2618561" cy="83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522920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Chitradevi</a:t>
            </a:r>
            <a:r>
              <a:rPr lang="en-US" dirty="0" smtClean="0"/>
              <a:t> M</a:t>
            </a:r>
          </a:p>
          <a:p>
            <a:pPr algn="r"/>
            <a:r>
              <a:rPr lang="en-US" dirty="0" smtClean="0"/>
              <a:t>Technical Trainer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Micro College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Campus, Coimbatore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641 035</a:t>
            </a:r>
            <a:r>
              <a:rPr lang="en-US" dirty="0" smtClean="0"/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HTML Input Elements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08" y="548680"/>
            <a:ext cx="89644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HTML Input Element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1.1 Checkbox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HTML input element can be used to create a Checkbox. To define a Checkbox, you need to specify the HTML type attribute with the value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checkbox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an HTML input 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&lt;input type="checkbox" /&gt;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1.2 The HTML Label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HTML label element defines a Label.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&lt;label for="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myCheckbox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"&gt;Graduated&lt;/label&gt;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1.3 The HTML for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HTML for attribute associates the HTML label element with an HTML input element.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&lt;input type="checkbox" id="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myCheckbox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/&gt;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&lt;label for="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myCheckbox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"&gt;Graduated&lt;/label&gt;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565512"/>
            <a:ext cx="86409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HTML Input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HTML input element creates interactive controls to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the data from the user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different types of inputs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Password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Radio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Checkbox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Text Input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&lt;input type="text"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/&gt;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Password Input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provides a way for the user to enter a password securely.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&lt;input type="password" /&gt;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</TotalTime>
  <Words>28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kitefaculty</dc:creator>
  <cp:lastModifiedBy>kitefaculty</cp:lastModifiedBy>
  <cp:revision>9</cp:revision>
  <dcterms:created xsi:type="dcterms:W3CDTF">2022-09-16T06:50:53Z</dcterms:created>
  <dcterms:modified xsi:type="dcterms:W3CDTF">2022-09-21T04:56:34Z</dcterms:modified>
</cp:coreProperties>
</file>