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9/18/2022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9/18/2022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9/18/2022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9/18/2022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461665"/>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a:t>
            </a:r>
            <a:r>
              <a:rPr lang="en-US" sz="2400" b="1" dirty="0" smtClean="0">
                <a:solidFill>
                  <a:schemeClr val="bg1"/>
                </a:solidFill>
                <a:latin typeface="Times New Roman" pitchFamily="18" charset="0"/>
                <a:cs typeface="Times New Roman" pitchFamily="18" charset="0"/>
              </a:rPr>
              <a:t>Loops</a:t>
            </a:r>
            <a:r>
              <a:rPr lang="en-US" sz="2400" b="1" dirty="0" smtClean="0">
                <a:solidFill>
                  <a:schemeClr val="bg1"/>
                </a:solidFill>
                <a:latin typeface="Times New Roman" pitchFamily="18" charset="0"/>
                <a:cs typeface="Times New Roman" pitchFamily="18" charset="0"/>
              </a:rPr>
              <a:t> </a:t>
            </a: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80728"/>
            <a:ext cx="8424936" cy="5632311"/>
          </a:xfrm>
          <a:prstGeom prst="rect">
            <a:avLst/>
          </a:prstGeom>
        </p:spPr>
        <p:txBody>
          <a:bodyPr wrap="square">
            <a:spAutoFit/>
          </a:bodyPr>
          <a:lstStyle/>
          <a:p>
            <a:pPr algn="ctr"/>
            <a:r>
              <a:rPr lang="en-US" sz="2000" b="1" dirty="0" smtClean="0">
                <a:latin typeface="Times New Roman" pitchFamily="18" charset="0"/>
                <a:cs typeface="Times New Roman" pitchFamily="18" charset="0"/>
              </a:rPr>
              <a:t>JavaScript </a:t>
            </a:r>
            <a:r>
              <a:rPr lang="en-US" sz="2000" b="1" dirty="0" smtClean="0">
                <a:latin typeface="Times New Roman" pitchFamily="18" charset="0"/>
                <a:cs typeface="Times New Roman" pitchFamily="18" charset="0"/>
              </a:rPr>
              <a:t>Loops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JavaScript loops are used to iterate the piece of code using for, while, do while or for-in loops. It makes the code compact. It is mostly used in array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There are </a:t>
            </a:r>
            <a:r>
              <a:rPr lang="en-US" sz="2000" b="1" dirty="0" smtClean="0">
                <a:latin typeface="Times New Roman" pitchFamily="18" charset="0"/>
                <a:cs typeface="Times New Roman" pitchFamily="18" charset="0"/>
              </a:rPr>
              <a:t>two </a:t>
            </a:r>
            <a:r>
              <a:rPr lang="en-US" sz="2000" b="1" dirty="0" smtClean="0">
                <a:latin typeface="Times New Roman" pitchFamily="18" charset="0"/>
                <a:cs typeface="Times New Roman" pitchFamily="18" charset="0"/>
              </a:rPr>
              <a:t>types of loops in JavaScript</a:t>
            </a:r>
            <a:r>
              <a:rPr lang="en-US" sz="2000" b="1" dirty="0" smtClean="0">
                <a:latin typeface="Times New Roman" pitchFamily="18" charset="0"/>
                <a:cs typeface="Times New Roman" pitchFamily="18" charset="0"/>
              </a:rPr>
              <a: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Entry Control Loop</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Exit Control Loop</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Entry Control Loop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for loop</a:t>
            </a:r>
          </a:p>
          <a:p>
            <a:r>
              <a:rPr lang="en-US" sz="2000" dirty="0" smtClean="0">
                <a:latin typeface="Times New Roman" pitchFamily="18" charset="0"/>
                <a:cs typeface="Times New Roman" pitchFamily="18" charset="0"/>
              </a:rPr>
              <a:t>  while </a:t>
            </a:r>
            <a:r>
              <a:rPr lang="en-US" sz="2000" dirty="0" smtClean="0">
                <a:latin typeface="Times New Roman" pitchFamily="18" charset="0"/>
                <a:cs typeface="Times New Roman" pitchFamily="18" charset="0"/>
              </a:rPr>
              <a:t>loop</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Exit Control Loop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do-while loop</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44824"/>
            <a:ext cx="8964488" cy="2862322"/>
          </a:xfrm>
          <a:prstGeom prst="rect">
            <a:avLst/>
          </a:prstGeom>
        </p:spPr>
        <p:txBody>
          <a:bodyPr wrap="square">
            <a:spAutoFit/>
          </a:bodyPr>
          <a:lstStyle/>
          <a:p>
            <a:r>
              <a:rPr lang="en-US" sz="2000" b="1" dirty="0" smtClean="0">
                <a:latin typeface="Times New Roman" pitchFamily="18" charset="0"/>
                <a:cs typeface="Times New Roman" pitchFamily="18" charset="0"/>
              </a:rPr>
              <a:t>JavaScript For </a:t>
            </a:r>
            <a:r>
              <a:rPr lang="en-US" sz="2000" b="1" dirty="0" smtClean="0">
                <a:latin typeface="Times New Roman" pitchFamily="18" charset="0"/>
                <a:cs typeface="Times New Roman" pitchFamily="18" charset="0"/>
              </a:rPr>
              <a:t>loop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JavaScript for loop iterates the elements for the fixed number of times. It should be used if number of iteration is known. The syntax of for loop is given below</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(initialization; condition; increment)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code to be executed  </a:t>
            </a:r>
          </a:p>
          <a:p>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1) (4).png"/>
          <p:cNvPicPr>
            <a:picLocks noChangeAspect="1"/>
          </p:cNvPicPr>
          <p:nvPr/>
        </p:nvPicPr>
        <p:blipFill>
          <a:blip r:embed="rId2" cstate="print"/>
          <a:stretch>
            <a:fillRect/>
          </a:stretch>
        </p:blipFill>
        <p:spPr>
          <a:xfrm>
            <a:off x="395536" y="836712"/>
            <a:ext cx="4291956" cy="5499069"/>
          </a:xfrm>
          <a:prstGeom prst="rect">
            <a:avLst/>
          </a:prstGeom>
        </p:spPr>
      </p:pic>
      <p:sp>
        <p:nvSpPr>
          <p:cNvPr id="3" name="Rectangle 2"/>
          <p:cNvSpPr/>
          <p:nvPr/>
        </p:nvSpPr>
        <p:spPr>
          <a:xfrm>
            <a:off x="5004048" y="1751325"/>
            <a:ext cx="2952328" cy="3477875"/>
          </a:xfrm>
          <a:prstGeom prst="rect">
            <a:avLst/>
          </a:prstGeom>
        </p:spPr>
        <p:txBody>
          <a:bodyPr wrap="square">
            <a:spAutoFit/>
          </a:bodyPr>
          <a:lstStyle/>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for (let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&lt;=5;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console.log(</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628800"/>
            <a:ext cx="8424936" cy="3170099"/>
          </a:xfrm>
          <a:prstGeom prst="rect">
            <a:avLst/>
          </a:prstGeom>
        </p:spPr>
        <p:txBody>
          <a:bodyPr wrap="square">
            <a:spAutoFit/>
          </a:bodyPr>
          <a:lstStyle/>
          <a:p>
            <a:pPr algn="ctr"/>
            <a:r>
              <a:rPr lang="en-US" sz="2000" b="1" dirty="0" smtClean="0">
                <a:latin typeface="Times New Roman" pitchFamily="18" charset="0"/>
                <a:cs typeface="Times New Roman" pitchFamily="18" charset="0"/>
              </a:rPr>
              <a:t>JavaScript while </a:t>
            </a:r>
            <a:r>
              <a:rPr lang="en-US" sz="2000" b="1" dirty="0" smtClean="0">
                <a:latin typeface="Times New Roman" pitchFamily="18" charset="0"/>
                <a:cs typeface="Times New Roman" pitchFamily="18" charset="0"/>
              </a:rPr>
              <a:t>loop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JavaScript while loop iterates the elements for the infinite number of times. It should be used if number of iteration is not known.</a:t>
            </a:r>
          </a:p>
          <a:p>
            <a:r>
              <a:rPr lang="en-US" sz="2000" dirty="0" smtClean="0">
                <a:latin typeface="Times New Roman" pitchFamily="18" charset="0"/>
                <a:cs typeface="Times New Roman" pitchFamily="18" charset="0"/>
              </a:rPr>
              <a:t>The syntax of while loop is given below</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while (condition)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code to be executed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2) (1).png"/>
          <p:cNvPicPr>
            <a:picLocks noChangeAspect="1"/>
          </p:cNvPicPr>
          <p:nvPr/>
        </p:nvPicPr>
        <p:blipFill>
          <a:blip r:embed="rId2" cstate="print"/>
          <a:stretch>
            <a:fillRect/>
          </a:stretch>
        </p:blipFill>
        <p:spPr>
          <a:xfrm>
            <a:off x="467544" y="1124744"/>
            <a:ext cx="3700593" cy="4865030"/>
          </a:xfrm>
          <a:prstGeom prst="rect">
            <a:avLst/>
          </a:prstGeom>
        </p:spPr>
      </p:pic>
      <p:sp>
        <p:nvSpPr>
          <p:cNvPr id="3" name="Rectangle 2"/>
          <p:cNvSpPr/>
          <p:nvPr/>
        </p:nvSpPr>
        <p:spPr>
          <a:xfrm>
            <a:off x="4283968" y="1679897"/>
            <a:ext cx="4572000" cy="4062651"/>
          </a:xfrm>
          <a:prstGeom prst="rect">
            <a:avLst/>
          </a:prstGeom>
        </p:spPr>
        <p:txBody>
          <a:bodyPr>
            <a:spAutoFit/>
          </a:bodyPr>
          <a:lstStyle/>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=11; </a:t>
            </a:r>
          </a:p>
          <a:p>
            <a:r>
              <a:rPr lang="en-US" sz="2000" dirty="0" smtClean="0">
                <a:latin typeface="Times New Roman" pitchFamily="18" charset="0"/>
                <a:cs typeface="Times New Roman" pitchFamily="18" charset="0"/>
              </a:rPr>
              <a:t>while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&lt;=15)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console.log(</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997839"/>
            <a:ext cx="8496944" cy="3477875"/>
          </a:xfrm>
          <a:prstGeom prst="rect">
            <a:avLst/>
          </a:prstGeom>
        </p:spPr>
        <p:txBody>
          <a:bodyPr wrap="square">
            <a:spAutoFit/>
          </a:bodyPr>
          <a:lstStyle/>
          <a:p>
            <a:r>
              <a:rPr lang="en-US" sz="2000" b="1" dirty="0" smtClean="0">
                <a:latin typeface="Times New Roman" pitchFamily="18" charset="0"/>
                <a:cs typeface="Times New Roman" pitchFamily="18" charset="0"/>
              </a:rPr>
              <a:t>JavaScript do while </a:t>
            </a:r>
            <a:r>
              <a:rPr lang="en-US" sz="2000" b="1" dirty="0" smtClean="0">
                <a:latin typeface="Times New Roman" pitchFamily="18" charset="0"/>
                <a:cs typeface="Times New Roman" pitchFamily="18" charset="0"/>
              </a:rPr>
              <a:t>loop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JavaScript do while loop iterates the elements for the infinite number of times like while loop. But, code is executed at least once whether condition is true or false</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syntax of do while loop is given below</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do{  </a:t>
            </a:r>
          </a:p>
          <a:p>
            <a:r>
              <a:rPr lang="en-US" sz="2000" dirty="0" smtClean="0">
                <a:latin typeface="Times New Roman" pitchFamily="18" charset="0"/>
                <a:cs typeface="Times New Roman" pitchFamily="18" charset="0"/>
              </a:rPr>
              <a:t>    code to be executed  </a:t>
            </a:r>
          </a:p>
          <a:p>
            <a:r>
              <a:rPr lang="en-US" sz="2000" dirty="0" smtClean="0">
                <a:latin typeface="Times New Roman" pitchFamily="18" charset="0"/>
                <a:cs typeface="Times New Roman" pitchFamily="18" charset="0"/>
              </a:rPr>
              <a:t>}while (condition);  </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3) (2).png"/>
          <p:cNvPicPr>
            <a:picLocks noChangeAspect="1"/>
          </p:cNvPicPr>
          <p:nvPr/>
        </p:nvPicPr>
        <p:blipFill>
          <a:blip r:embed="rId2" cstate="print"/>
          <a:stretch>
            <a:fillRect/>
          </a:stretch>
        </p:blipFill>
        <p:spPr>
          <a:xfrm>
            <a:off x="251520" y="1340768"/>
            <a:ext cx="4218481" cy="4473528"/>
          </a:xfrm>
          <a:prstGeom prst="rect">
            <a:avLst/>
          </a:prstGeom>
        </p:spPr>
      </p:pic>
      <p:sp>
        <p:nvSpPr>
          <p:cNvPr id="3" name="Rectangle 2"/>
          <p:cNvSpPr/>
          <p:nvPr/>
        </p:nvSpPr>
        <p:spPr>
          <a:xfrm>
            <a:off x="4572000" y="1412776"/>
            <a:ext cx="4104456" cy="4401205"/>
          </a:xfrm>
          <a:prstGeom prst="rect">
            <a:avLst/>
          </a:prstGeom>
        </p:spPr>
        <p:txBody>
          <a:bodyPr wrap="square">
            <a:spAutoFit/>
          </a:bodyPr>
          <a:lstStyle/>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=21; </a:t>
            </a:r>
          </a:p>
          <a:p>
            <a:r>
              <a:rPr lang="en-US" sz="2000" dirty="0" smtClean="0">
                <a:latin typeface="Times New Roman" pitchFamily="18" charset="0"/>
                <a:cs typeface="Times New Roman" pitchFamily="18" charset="0"/>
              </a:rPr>
              <a:t>do{ </a:t>
            </a:r>
          </a:p>
          <a:p>
            <a:r>
              <a:rPr lang="en-US" sz="2000" dirty="0" smtClean="0">
                <a:latin typeface="Times New Roman" pitchFamily="18" charset="0"/>
                <a:cs typeface="Times New Roman" pitchFamily="18" charset="0"/>
              </a:rPr>
              <a:t>console.log(</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}while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&lt;=25); </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TotalTime>
  <Words>73</Words>
  <Application>Microsoft Office PowerPoint</Application>
  <PresentationFormat>On-screen Show (4:3)</PresentationFormat>
  <Paragraphs>84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18</cp:revision>
  <dcterms:created xsi:type="dcterms:W3CDTF">2022-09-16T06:50:53Z</dcterms:created>
  <dcterms:modified xsi:type="dcterms:W3CDTF">2022-09-18T09:41:03Z</dcterms:modified>
</cp:coreProperties>
</file>