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FFE0FCD-8CA1-4F82-84C2-6C27E3C9FDA9}" type="datetimeFigureOut">
              <a:rPr lang="en-US" smtClean="0"/>
              <a:pPr/>
              <a:t>9/22/2022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1CBBE78-8A82-45AD-8A74-5C72ACA1C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E0FCD-8CA1-4F82-84C2-6C27E3C9FDA9}"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FFE0FCD-8CA1-4F82-84C2-6C27E3C9FDA9}" type="datetimeFigureOut">
              <a:rPr lang="en-US" smtClean="0"/>
              <a:pPr/>
              <a:t>9/22/2022</a:t>
            </a:fld>
            <a:endParaRPr lang="en-US"/>
          </a:p>
        </p:txBody>
      </p:sp>
      <p:sp>
        <p:nvSpPr>
          <p:cNvPr id="27" name="Slide Number Placeholder 26"/>
          <p:cNvSpPr>
            <a:spLocks noGrp="1"/>
          </p:cNvSpPr>
          <p:nvPr>
            <p:ph type="sldNum" sz="quarter" idx="11"/>
          </p:nvPr>
        </p:nvSpPr>
        <p:spPr/>
        <p:txBody>
          <a:bodyPr rtlCol="0"/>
          <a:lstStyle/>
          <a:p>
            <a:fld id="{41CBBE78-8A82-45AD-8A74-5C72ACA1C3E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FFE0FCD-8CA1-4F82-84C2-6C27E3C9FDA9}" type="datetimeFigureOut">
              <a:rPr lang="en-US" smtClean="0"/>
              <a:pPr/>
              <a:t>9/22/2022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1CBBE78-8A82-45AD-8A74-5C72ACA1C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E0FCD-8CA1-4F82-84C2-6C27E3C9FDA9}" type="datetimeFigureOut">
              <a:rPr lang="en-US" smtClean="0"/>
              <a:pPr/>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E0FCD-8CA1-4F82-84C2-6C27E3C9FDA9}"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FE0FCD-8CA1-4F82-84C2-6C27E3C9FDA9}" type="datetimeFigureOut">
              <a:rPr lang="en-US" smtClean="0"/>
              <a:pPr/>
              <a:t>9/22/2022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1CBBE78-8A82-45AD-8A74-5C72ACA1C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1.jpg"/>
          <p:cNvPicPr>
            <a:picLocks noChangeAspect="1"/>
          </p:cNvPicPr>
          <p:nvPr/>
        </p:nvPicPr>
        <p:blipFill>
          <a:blip r:embed="rId2" cstate="print"/>
          <a:stretch>
            <a:fillRect/>
          </a:stretch>
        </p:blipFill>
        <p:spPr>
          <a:xfrm>
            <a:off x="251520" y="5805264"/>
            <a:ext cx="2618561" cy="836712"/>
          </a:xfrm>
          <a:prstGeom prst="rect">
            <a:avLst/>
          </a:prstGeom>
        </p:spPr>
      </p:pic>
      <p:sp>
        <p:nvSpPr>
          <p:cNvPr id="5" name="TextBox 4"/>
          <p:cNvSpPr txBox="1"/>
          <p:nvPr/>
        </p:nvSpPr>
        <p:spPr>
          <a:xfrm>
            <a:off x="4644008" y="5229200"/>
            <a:ext cx="4320480" cy="1200329"/>
          </a:xfrm>
          <a:prstGeom prst="rect">
            <a:avLst/>
          </a:prstGeom>
          <a:noFill/>
        </p:spPr>
        <p:txBody>
          <a:bodyPr wrap="square" rtlCol="0">
            <a:spAutoFit/>
          </a:bodyPr>
          <a:lstStyle/>
          <a:p>
            <a:pPr algn="r"/>
            <a:r>
              <a:rPr lang="en-US" dirty="0" err="1" smtClean="0"/>
              <a:t>Chitradevi</a:t>
            </a:r>
            <a:r>
              <a:rPr lang="en-US" dirty="0" smtClean="0"/>
              <a:t> M</a:t>
            </a:r>
          </a:p>
          <a:p>
            <a:pPr algn="r"/>
            <a:r>
              <a:rPr lang="en-US" dirty="0" smtClean="0"/>
              <a:t>Technical Trainer</a:t>
            </a:r>
          </a:p>
          <a:p>
            <a:pPr algn="r"/>
            <a:r>
              <a:rPr lang="en-US" dirty="0" err="1" smtClean="0"/>
              <a:t>KGiSL</a:t>
            </a:r>
            <a:r>
              <a:rPr lang="en-US" dirty="0" smtClean="0"/>
              <a:t> Micro College</a:t>
            </a:r>
          </a:p>
          <a:p>
            <a:pPr algn="r"/>
            <a:r>
              <a:rPr lang="en-US" dirty="0" err="1" smtClean="0"/>
              <a:t>KGiSL</a:t>
            </a:r>
            <a:r>
              <a:rPr lang="en-US" dirty="0" smtClean="0"/>
              <a:t> Campus, Coimbatore – </a:t>
            </a:r>
            <a:r>
              <a:rPr lang="en-US" dirty="0" smtClean="0">
                <a:latin typeface="Times New Roman" pitchFamily="18" charset="0"/>
                <a:cs typeface="Times New Roman" pitchFamily="18" charset="0"/>
              </a:rPr>
              <a:t>641 035</a:t>
            </a:r>
            <a:r>
              <a:rPr lang="en-US" dirty="0" smtClean="0"/>
              <a:t>.  </a:t>
            </a:r>
          </a:p>
        </p:txBody>
      </p:sp>
      <p:sp>
        <p:nvSpPr>
          <p:cNvPr id="6" name="TextBox 5"/>
          <p:cNvSpPr txBox="1"/>
          <p:nvPr/>
        </p:nvSpPr>
        <p:spPr>
          <a:xfrm>
            <a:off x="755576" y="1052736"/>
            <a:ext cx="7272808" cy="830997"/>
          </a:xfrm>
          <a:prstGeom prst="rect">
            <a:avLst/>
          </a:prstGeom>
          <a:noFill/>
        </p:spPr>
        <p:txBody>
          <a:bodyPr wrap="square" rtlCol="0">
            <a:spAutoFit/>
          </a:bodyPr>
          <a:lstStyle/>
          <a:p>
            <a:pPr algn="ctr"/>
            <a:r>
              <a:rPr lang="en-US" sz="2400" b="1" dirty="0" smtClean="0">
                <a:solidFill>
                  <a:schemeClr val="bg1"/>
                </a:solidFill>
                <a:latin typeface="Times New Roman" pitchFamily="18" charset="0"/>
                <a:cs typeface="Times New Roman" pitchFamily="18" charset="0"/>
              </a:rPr>
              <a:t>JavaScript - Manipulating DOM Elements</a:t>
            </a:r>
          </a:p>
          <a:p>
            <a:pPr algn="ct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23528" y="1268760"/>
            <a:ext cx="8496944" cy="373948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Manipulating DOM Elements in JavaScript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Now that you've learnt how to select and style HTML DOM elements. In this chapter we will learn how to add or remove DOM elements dynamically, get their contents, and so 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Adding New Elements to DOM</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explicitly create new element in an HTML document, using the </a:t>
            </a:r>
            <a:r>
              <a:rPr lang="en-US" sz="2000" dirty="0" err="1" smtClean="0">
                <a:latin typeface="Times New Roman" pitchFamily="18" charset="0"/>
                <a:cs typeface="Times New Roman" pitchFamily="18" charset="0"/>
              </a:rPr>
              <a:t>document.createElement</a:t>
            </a:r>
            <a:r>
              <a:rPr lang="en-US" sz="2000" dirty="0" smtClean="0">
                <a:latin typeface="Times New Roman" pitchFamily="18" charset="0"/>
                <a:cs typeface="Times New Roman" pitchFamily="18" charset="0"/>
              </a:rPr>
              <a:t>() method. This method creates a new element, but it doesn't add it to the DOM; you'll have to do that in a separate step, as shown in the following 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052736"/>
            <a:ext cx="8496944" cy="5293757"/>
          </a:xfrm>
          <a:prstGeom prst="rect">
            <a:avLst/>
          </a:prstGeom>
        </p:spPr>
        <p:txBody>
          <a:bodyPr wrap="square">
            <a:spAutoFit/>
          </a:bodyPr>
          <a:lstStyle/>
          <a:p>
            <a:r>
              <a:rPr lang="en-US" sz="2000" dirty="0" smtClean="0">
                <a:latin typeface="Times New Roman" pitchFamily="18" charset="0"/>
                <a:cs typeface="Times New Roman" pitchFamily="18" charset="0"/>
              </a:rPr>
              <a:t>&lt;button type="button"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insertElement</a:t>
            </a:r>
            <a:r>
              <a:rPr lang="en-US" sz="2000" dirty="0" smtClean="0">
                <a:latin typeface="Times New Roman" pitchFamily="18" charset="0"/>
                <a:cs typeface="Times New Roman" pitchFamily="18" charset="0"/>
              </a:rPr>
              <a:t>()"&gt;Insert Element&lt;/button&gt;</a:t>
            </a:r>
          </a:p>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insertElement</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Creating a new div element </a:t>
            </a:r>
          </a:p>
          <a:p>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newDiv</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document.createElement</a:t>
            </a:r>
            <a:r>
              <a:rPr lang="en-US" sz="2000" dirty="0" smtClean="0">
                <a:latin typeface="Times New Roman" pitchFamily="18" charset="0"/>
                <a:cs typeface="Times New Roman" pitchFamily="18" charset="0"/>
              </a:rPr>
              <a:t>("div");</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Creating a text node </a:t>
            </a:r>
          </a:p>
          <a:p>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newContent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document.createTextNode</a:t>
            </a:r>
            <a:r>
              <a:rPr lang="en-US" sz="2000" dirty="0" smtClean="0">
                <a:latin typeface="Times New Roman" pitchFamily="18" charset="0"/>
                <a:cs typeface="Times New Roman" pitchFamily="18" charset="0"/>
              </a:rPr>
              <a:t>("Hi, how are you doing?");</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Adding the text node to the newly created div</a:t>
            </a:r>
          </a:p>
          <a:p>
            <a:r>
              <a:rPr lang="en-US" sz="2000" dirty="0" err="1" smtClean="0">
                <a:latin typeface="Times New Roman" pitchFamily="18" charset="0"/>
                <a:cs typeface="Times New Roman" pitchFamily="18" charset="0"/>
              </a:rPr>
              <a:t>newDiv.appendChild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newContent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Adding the newly created element and its content into the DOM </a:t>
            </a:r>
          </a:p>
          <a:p>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currentDiv</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("main"); </a:t>
            </a:r>
          </a:p>
          <a:p>
            <a:r>
              <a:rPr lang="en-US" sz="2000" dirty="0" err="1" smtClean="0">
                <a:latin typeface="Times New Roman" pitchFamily="18" charset="0"/>
                <a:cs typeface="Times New Roman" pitchFamily="18" charset="0"/>
              </a:rPr>
              <a:t>document.body.appendChild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newDiv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currentDiv</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&lt;/script&gt;</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16024" y="734208"/>
            <a:ext cx="8748464" cy="586314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Removing Existing Elements from DOM</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Similarly, you can use the </a:t>
            </a:r>
            <a:r>
              <a:rPr lang="en-US" sz="2000" dirty="0" err="1" smtClean="0">
                <a:latin typeface="Times New Roman" pitchFamily="18" charset="0"/>
                <a:cs typeface="Times New Roman" pitchFamily="18" charset="0"/>
              </a:rPr>
              <a:t>removeChild</a:t>
            </a:r>
            <a:r>
              <a:rPr lang="en-US" sz="2000" dirty="0" smtClean="0">
                <a:latin typeface="Times New Roman" pitchFamily="18" charset="0"/>
                <a:cs typeface="Times New Roman" pitchFamily="18" charset="0"/>
              </a:rPr>
              <a:t>() method to remove a child node from the DOM. This method also returns the removed node. Here's an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&lt;div id="main"&gt;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&lt;h1 id="title"&gt;Hello World!&lt;/h1&gt;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&lt;p id="hint"&gt;This is a simple paragraph.&lt;/p&gt;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&lt;/div&gt;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&lt;button type="button" </a:t>
            </a:r>
            <a:r>
              <a:rPr lang="en-US" sz="2000" dirty="0" err="1" smtClean="0">
                <a:latin typeface="Times New Roman" pitchFamily="18" charset="0"/>
                <a:cs typeface="Times New Roman" pitchFamily="18" charset="0"/>
              </a:rPr>
              <a:t>onclick</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removeElement</a:t>
            </a:r>
            <a:r>
              <a:rPr lang="en-US" sz="2000" dirty="0" smtClean="0">
                <a:latin typeface="Times New Roman" pitchFamily="18" charset="0"/>
                <a:cs typeface="Times New Roman" pitchFamily="18" charset="0"/>
              </a:rPr>
              <a:t>()"&gt;Remove Element&lt;/button&gt;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removeElement</a:t>
            </a: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parentElem</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("main");</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childElem</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("hint");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err="1" smtClean="0">
                <a:latin typeface="Times New Roman" pitchFamily="18" charset="0"/>
                <a:cs typeface="Times New Roman" pitchFamily="18" charset="0"/>
              </a:rPr>
              <a:t>parentElem.removeChild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childElem</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&lt;/body&gt;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92696"/>
            <a:ext cx="8712968" cy="2246769"/>
          </a:xfrm>
          <a:prstGeom prst="rect">
            <a:avLst/>
          </a:prstGeom>
        </p:spPr>
        <p:txBody>
          <a:bodyPr wrap="square">
            <a:spAutoFit/>
          </a:bodyPr>
          <a:lstStyle/>
          <a:p>
            <a:r>
              <a:rPr lang="en-US" sz="2000" b="1"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htmlFor</a:t>
            </a:r>
            <a:r>
              <a:rPr lang="en-US" sz="2000" b="1" dirty="0" smtClean="0">
                <a:latin typeface="Times New Roman" pitchFamily="18" charset="0"/>
                <a:cs typeface="Times New Roman" pitchFamily="18" charset="0"/>
              </a:rPr>
              <a:t> Property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can use </a:t>
            </a:r>
            <a:r>
              <a:rPr lang="en-US" sz="2000" dirty="0" err="1" smtClean="0">
                <a:latin typeface="Times New Roman" pitchFamily="18" charset="0"/>
                <a:cs typeface="Times New Roman" pitchFamily="18" charset="0"/>
              </a:rPr>
              <a:t>htmlFor</a:t>
            </a:r>
            <a:r>
              <a:rPr lang="en-US" sz="2000" dirty="0" smtClean="0">
                <a:latin typeface="Times New Roman" pitchFamily="18" charset="0"/>
                <a:cs typeface="Times New Roman" pitchFamily="18" charset="0"/>
              </a:rPr>
              <a:t> property to add HTML for attribute to the HTML label element.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let </a:t>
            </a:r>
            <a:r>
              <a:rPr lang="en-US" sz="2000" dirty="0" err="1" smtClean="0">
                <a:latin typeface="Times New Roman" pitchFamily="18" charset="0"/>
                <a:cs typeface="Times New Roman" pitchFamily="18" charset="0"/>
              </a:rPr>
              <a:t>labelElement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document.createElement</a:t>
            </a:r>
            <a:r>
              <a:rPr lang="en-US" sz="2000" dirty="0" smtClean="0">
                <a:latin typeface="Times New Roman" pitchFamily="18" charset="0"/>
                <a:cs typeface="Times New Roman" pitchFamily="18" charset="0"/>
              </a:rPr>
              <a:t>("label");</a:t>
            </a:r>
          </a:p>
          <a:p>
            <a:r>
              <a:rPr lang="en-US" sz="2000" dirty="0" err="1" smtClean="0">
                <a:latin typeface="Times New Roman" pitchFamily="18" charset="0"/>
                <a:cs typeface="Times New Roman" pitchFamily="18" charset="0"/>
              </a:rPr>
              <a:t>labelElement.htmlFor</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myCheckbox</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612845"/>
            <a:ext cx="8712968" cy="6555641"/>
          </a:xfrm>
          <a:prstGeom prst="rect">
            <a:avLst/>
          </a:prstGeom>
        </p:spPr>
        <p:txBody>
          <a:bodyPr wrap="square">
            <a:spAutoFit/>
          </a:bodyPr>
          <a:lstStyle/>
          <a:p>
            <a:r>
              <a:rPr lang="en-US" sz="2000" b="1"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setAttribute</a:t>
            </a:r>
            <a:r>
              <a:rPr lang="en-US" sz="2000" b="1" dirty="0" smtClean="0">
                <a:latin typeface="Times New Roman" pitchFamily="18" charset="0"/>
                <a:cs typeface="Times New Roman" pitchFamily="18" charset="0"/>
              </a:rPr>
              <a:t> () Method</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can use </a:t>
            </a:r>
            <a:r>
              <a:rPr lang="en-US" sz="2000" dirty="0" err="1" smtClean="0">
                <a:latin typeface="Times New Roman" pitchFamily="18" charset="0"/>
                <a:cs typeface="Times New Roman" pitchFamily="18" charset="0"/>
              </a:rPr>
              <a:t>setAttribute</a:t>
            </a:r>
            <a:r>
              <a:rPr lang="en-US" sz="2000" dirty="0" smtClean="0">
                <a:latin typeface="Times New Roman" pitchFamily="18" charset="0"/>
                <a:cs typeface="Times New Roman" pitchFamily="18" charset="0"/>
              </a:rPr>
              <a:t>() method to set any HTML attribute name and its corresponding value. If the attribute already exists, the value is updated. Otherwise, a new attribute is added with the specified name and value.</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Syntax:</a:t>
            </a:r>
          </a:p>
          <a:p>
            <a:r>
              <a:rPr lang="en-US" sz="2000" dirty="0" err="1" smtClean="0">
                <a:latin typeface="Times New Roman" pitchFamily="18" charset="0"/>
                <a:cs typeface="Times New Roman" pitchFamily="18" charset="0"/>
              </a:rPr>
              <a:t>Element.setAttribute</a:t>
            </a:r>
            <a:r>
              <a:rPr lang="en-US" sz="2000" dirty="0" smtClean="0">
                <a:latin typeface="Times New Roman" pitchFamily="18" charset="0"/>
                <a:cs typeface="Times New Roman" pitchFamily="18" charset="0"/>
              </a:rPr>
              <a:t>(name, value);</a:t>
            </a:r>
          </a:p>
          <a:p>
            <a:r>
              <a:rPr lang="en-US" sz="2000" dirty="0" smtClean="0">
                <a:latin typeface="Times New Roman" pitchFamily="18" charset="0"/>
                <a:cs typeface="Times New Roman" pitchFamily="18" charset="0"/>
              </a:rPr>
              <a:t>let </a:t>
            </a:r>
            <a:r>
              <a:rPr lang="en-US" sz="2000" dirty="0" err="1" smtClean="0">
                <a:latin typeface="Times New Roman" pitchFamily="18" charset="0"/>
                <a:cs typeface="Times New Roman" pitchFamily="18" charset="0"/>
              </a:rPr>
              <a:t>labelElement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document.createElement</a:t>
            </a:r>
            <a:r>
              <a:rPr lang="en-US" sz="2000" dirty="0" smtClean="0">
                <a:latin typeface="Times New Roman" pitchFamily="18" charset="0"/>
                <a:cs typeface="Times New Roman" pitchFamily="18" charset="0"/>
              </a:rPr>
              <a:t>("label");</a:t>
            </a:r>
          </a:p>
          <a:p>
            <a:r>
              <a:rPr lang="en-US" sz="2000" dirty="0" err="1" smtClean="0">
                <a:latin typeface="Times New Roman" pitchFamily="18" charset="0"/>
                <a:cs typeface="Times New Roman" pitchFamily="18" charset="0"/>
              </a:rPr>
              <a:t>labelElement.setAttribute</a:t>
            </a: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myCheckbox</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&lt;!DOCTYPE html&gt;</a:t>
            </a:r>
          </a:p>
          <a:p>
            <a:r>
              <a:rPr lang="en-US" sz="2000" dirty="0" smtClean="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  &lt;head&gt;&lt;/head&gt;</a:t>
            </a:r>
          </a:p>
          <a:p>
            <a:r>
              <a:rPr lang="en-US" sz="2000" dirty="0" smtClean="0">
                <a:latin typeface="Times New Roman" pitchFamily="18" charset="0"/>
                <a:cs typeface="Times New Roman" pitchFamily="18" charset="0"/>
              </a:rPr>
              <a:t>  &lt;body&gt; &lt;/body&gt;</a:t>
            </a:r>
          </a:p>
          <a:p>
            <a:r>
              <a:rPr lang="en-US" sz="2000" dirty="0" smtClean="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let </a:t>
            </a:r>
            <a:r>
              <a:rPr lang="en-US" sz="2000" dirty="0" err="1" smtClean="0">
                <a:latin typeface="Times New Roman" pitchFamily="18" charset="0"/>
                <a:cs typeface="Times New Roman" pitchFamily="18" charset="0"/>
              </a:rPr>
              <a:t>inputElement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document.createElement</a:t>
            </a:r>
            <a:r>
              <a:rPr lang="en-US" sz="2000" dirty="0" smtClean="0">
                <a:latin typeface="Times New Roman" pitchFamily="18" charset="0"/>
                <a:cs typeface="Times New Roman" pitchFamily="18" charset="0"/>
              </a:rPr>
              <a:t>("input");</a:t>
            </a: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inputElement.type</a:t>
            </a:r>
            <a:r>
              <a:rPr lang="en-US" sz="2000" dirty="0" smtClean="0">
                <a:latin typeface="Times New Roman" pitchFamily="18" charset="0"/>
                <a:cs typeface="Times New Roman" pitchFamily="18" charset="0"/>
              </a:rPr>
              <a:t> = "checkbox";</a:t>
            </a:r>
          </a:p>
          <a:p>
            <a:r>
              <a:rPr lang="en-US" sz="2000" dirty="0" smtClean="0">
                <a:latin typeface="Times New Roman" pitchFamily="18" charset="0"/>
                <a:cs typeface="Times New Roman" pitchFamily="18" charset="0"/>
              </a:rPr>
              <a:t>inputElement.id = "</a:t>
            </a:r>
            <a:r>
              <a:rPr lang="en-US" sz="2000" dirty="0" err="1" smtClean="0">
                <a:latin typeface="Times New Roman" pitchFamily="18" charset="0"/>
                <a:cs typeface="Times New Roman" pitchFamily="18" charset="0"/>
              </a:rPr>
              <a:t>myCheckbox</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document.body.appendChild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inputElement</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TotalTime>
  <Words>131</Words>
  <Application>Microsoft Office PowerPoint</Application>
  <PresentationFormat>On-screen Show (4:3)</PresentationFormat>
  <Paragraphs>70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kitefaculty</dc:creator>
  <cp:lastModifiedBy>kitefaculty</cp:lastModifiedBy>
  <cp:revision>17</cp:revision>
  <dcterms:created xsi:type="dcterms:W3CDTF">2022-09-16T06:50:53Z</dcterms:created>
  <dcterms:modified xsi:type="dcterms:W3CDTF">2022-09-22T10:29:00Z</dcterms:modified>
</cp:coreProperties>
</file>