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8" roundtripDataSignature="AMtx7mg8pYVD6IxDW4t7XRptE5ykOgJA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sp>
        <p:nvSpPr>
          <p:cNvPr id="25" name="Google Shape;25;p14"/>
          <p:cNvSpPr/>
          <p:nvPr/>
        </p:nvSpPr>
        <p:spPr>
          <a:xfrm flipH="1" rot="10800000">
            <a:off x="5410182" y="3810000"/>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6" name="Google Shape;26;p14"/>
          <p:cNvSpPr/>
          <p:nvPr/>
        </p:nvSpPr>
        <p:spPr>
          <a:xfrm flipH="1" rot="10800000">
            <a:off x="5410200" y="3897010"/>
            <a:ext cx="3733801" cy="192024"/>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7" name="Google Shape;27;p14"/>
          <p:cNvSpPr/>
          <p:nvPr/>
        </p:nvSpPr>
        <p:spPr>
          <a:xfrm flipH="1" rot="10800000">
            <a:off x="5410200" y="4115167"/>
            <a:ext cx="3733801"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8" name="Google Shape;28;p14"/>
          <p:cNvSpPr/>
          <p:nvPr/>
        </p:nvSpPr>
        <p:spPr>
          <a:xfrm flipH="1" rot="10800000">
            <a:off x="5410200" y="4164403"/>
            <a:ext cx="1965960" cy="18288"/>
          </a:xfrm>
          <a:prstGeom prst="rect">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9" name="Google Shape;29;p14"/>
          <p:cNvSpPr/>
          <p:nvPr/>
        </p:nvSpPr>
        <p:spPr>
          <a:xfrm flipH="1" rot="10800000">
            <a:off x="5410200" y="4199572"/>
            <a:ext cx="1965960"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0" name="Google Shape;30;p14"/>
          <p:cNvSpPr/>
          <p:nvPr/>
        </p:nvSpPr>
        <p:spPr>
          <a:xfrm>
            <a:off x="5410200" y="3962400"/>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1" name="Google Shape;31;p14"/>
          <p:cNvSpPr/>
          <p:nvPr/>
        </p:nvSpPr>
        <p:spPr>
          <a:xfrm>
            <a:off x="7376507" y="406098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2" name="Google Shape;32;p14"/>
          <p:cNvSpPr/>
          <p:nvPr/>
        </p:nvSpPr>
        <p:spPr>
          <a:xfrm>
            <a:off x="1" y="3649662"/>
            <a:ext cx="9144000" cy="244170"/>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3" name="Google Shape;33;p14"/>
          <p:cNvSpPr/>
          <p:nvPr/>
        </p:nvSpPr>
        <p:spPr>
          <a:xfrm>
            <a:off x="0" y="3675527"/>
            <a:ext cx="9144001" cy="14067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4" name="Google Shape;34;p14"/>
          <p:cNvSpPr/>
          <p:nvPr/>
        </p:nvSpPr>
        <p:spPr>
          <a:xfrm flipH="1" rot="10800000">
            <a:off x="6414051" y="3643090"/>
            <a:ext cx="2729950" cy="248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5" name="Google Shape;35;p14"/>
          <p:cNvSpPr/>
          <p:nvPr/>
        </p:nvSpPr>
        <p:spPr>
          <a:xfrm>
            <a:off x="0" y="0"/>
            <a:ext cx="9144000" cy="3701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6" name="Google Shape;36;p14"/>
          <p:cNvSpPr txBox="1"/>
          <p:nvPr>
            <p:ph type="ctrTitle"/>
          </p:nvPr>
        </p:nvSpPr>
        <p:spPr>
          <a:xfrm>
            <a:off x="457200" y="2401887"/>
            <a:ext cx="8458200" cy="147002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Trebuchet MS"/>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4"/>
          <p:cNvSpPr txBox="1"/>
          <p:nvPr>
            <p:ph idx="1" type="subTitle"/>
          </p:nvPr>
        </p:nvSpPr>
        <p:spPr>
          <a:xfrm>
            <a:off x="457200" y="3899938"/>
            <a:ext cx="4953000" cy="1752600"/>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2400"/>
              <a:buNone/>
              <a:defRPr sz="2400">
                <a:solidFill>
                  <a:schemeClr val="dk2"/>
                </a:solidFill>
              </a:defRPr>
            </a:lvl1pPr>
            <a:lvl2pPr lvl="1" algn="ctr">
              <a:spcBef>
                <a:spcPts val="300"/>
              </a:spcBef>
              <a:spcAft>
                <a:spcPts val="0"/>
              </a:spcAft>
              <a:buSzPts val="1800"/>
              <a:buNone/>
              <a:defRPr/>
            </a:lvl2pPr>
            <a:lvl3pPr lvl="2" algn="ctr">
              <a:spcBef>
                <a:spcPts val="300"/>
              </a:spcBef>
              <a:spcAft>
                <a:spcPts val="0"/>
              </a:spcAft>
              <a:buSzPts val="1800"/>
              <a:buNone/>
              <a:defRPr/>
            </a:lvl3pPr>
            <a:lvl4pPr lvl="3" algn="ctr">
              <a:spcBef>
                <a:spcPts val="300"/>
              </a:spcBef>
              <a:spcAft>
                <a:spcPts val="0"/>
              </a:spcAft>
              <a:buSzPts val="1800"/>
              <a:buNone/>
              <a:defRPr/>
            </a:lvl4pPr>
            <a:lvl5pPr lvl="4" algn="ctr">
              <a:spcBef>
                <a:spcPts val="300"/>
              </a:spcBef>
              <a:spcAft>
                <a:spcPts val="0"/>
              </a:spcAft>
              <a:buSzPts val="1800"/>
              <a:buNone/>
              <a:defRPr/>
            </a:lvl5pPr>
            <a:lvl6pPr lvl="5" algn="ctr">
              <a:spcBef>
                <a:spcPts val="300"/>
              </a:spcBef>
              <a:spcAft>
                <a:spcPts val="0"/>
              </a:spcAft>
              <a:buSzPts val="1800"/>
              <a:buNone/>
              <a:defRPr/>
            </a:lvl6pPr>
            <a:lvl7pPr lvl="6" algn="ctr">
              <a:spcBef>
                <a:spcPts val="300"/>
              </a:spcBef>
              <a:spcAft>
                <a:spcPts val="0"/>
              </a:spcAft>
              <a:buSzPts val="1800"/>
              <a:buNone/>
              <a:defRPr/>
            </a:lvl7pPr>
            <a:lvl8pPr lvl="7" algn="ctr">
              <a:spcBef>
                <a:spcPts val="300"/>
              </a:spcBef>
              <a:spcAft>
                <a:spcPts val="0"/>
              </a:spcAft>
              <a:buSzPts val="1800"/>
              <a:buNone/>
              <a:defRPr/>
            </a:lvl8pPr>
            <a:lvl9pPr lvl="8" algn="ctr">
              <a:spcBef>
                <a:spcPts val="300"/>
              </a:spcBef>
              <a:spcAft>
                <a:spcPts val="0"/>
              </a:spcAft>
              <a:buSzPts val="1800"/>
              <a:buNone/>
              <a:defRPr/>
            </a:lvl9pPr>
          </a:lstStyle>
          <a:p/>
        </p:txBody>
      </p:sp>
      <p:sp>
        <p:nvSpPr>
          <p:cNvPr id="38" name="Google Shape;38;p14"/>
          <p:cNvSpPr txBox="1"/>
          <p:nvPr>
            <p:ph idx="10" type="dt"/>
          </p:nvPr>
        </p:nvSpPr>
        <p:spPr>
          <a:xfrm>
            <a:off x="6705600" y="4206240"/>
            <a:ext cx="96012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1" type="ftr"/>
          </p:nvPr>
        </p:nvSpPr>
        <p:spPr>
          <a:xfrm>
            <a:off x="5410200" y="4205288"/>
            <a:ext cx="129540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
          <p:cNvSpPr txBox="1"/>
          <p:nvPr>
            <p:ph idx="12" type="sldNum"/>
          </p:nvPr>
        </p:nvSpPr>
        <p:spPr>
          <a:xfrm>
            <a:off x="8320088" y="1136"/>
            <a:ext cx="747712"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800" u="none" cap="none" strike="noStrike">
                <a:solidFill>
                  <a:schemeClr val="lt1"/>
                </a:solidFill>
                <a:latin typeface="Georgia"/>
                <a:ea typeface="Georgia"/>
                <a:cs typeface="Georgia"/>
                <a:sym typeface="Georgia"/>
              </a:defRPr>
            </a:lvl1pPr>
            <a:lvl2pPr indent="0" lvl="1" marL="0" algn="r">
              <a:spcBef>
                <a:spcPts val="0"/>
              </a:spcBef>
              <a:buNone/>
              <a:defRPr b="0" i="0" sz="1800" u="none" cap="none" strike="noStrike">
                <a:solidFill>
                  <a:schemeClr val="lt1"/>
                </a:solidFill>
                <a:latin typeface="Georgia"/>
                <a:ea typeface="Georgia"/>
                <a:cs typeface="Georgia"/>
                <a:sym typeface="Georgia"/>
              </a:defRPr>
            </a:lvl2pPr>
            <a:lvl3pPr indent="0" lvl="2" marL="0" algn="r">
              <a:spcBef>
                <a:spcPts val="0"/>
              </a:spcBef>
              <a:buNone/>
              <a:defRPr b="0" i="0" sz="1800" u="none" cap="none" strike="noStrike">
                <a:solidFill>
                  <a:schemeClr val="lt1"/>
                </a:solidFill>
                <a:latin typeface="Georgia"/>
                <a:ea typeface="Georgia"/>
                <a:cs typeface="Georgia"/>
                <a:sym typeface="Georgia"/>
              </a:defRPr>
            </a:lvl3pPr>
            <a:lvl4pPr indent="0" lvl="3" marL="0" algn="r">
              <a:spcBef>
                <a:spcPts val="0"/>
              </a:spcBef>
              <a:buNone/>
              <a:defRPr b="0" i="0" sz="1800" u="none" cap="none" strike="noStrike">
                <a:solidFill>
                  <a:schemeClr val="lt1"/>
                </a:solidFill>
                <a:latin typeface="Georgia"/>
                <a:ea typeface="Georgia"/>
                <a:cs typeface="Georgia"/>
                <a:sym typeface="Georgia"/>
              </a:defRPr>
            </a:lvl4pPr>
            <a:lvl5pPr indent="0" lvl="4" marL="0" algn="r">
              <a:spcBef>
                <a:spcPts val="0"/>
              </a:spcBef>
              <a:buNone/>
              <a:defRPr b="0" i="0" sz="1800" u="none" cap="none" strike="noStrike">
                <a:solidFill>
                  <a:schemeClr val="lt1"/>
                </a:solidFill>
                <a:latin typeface="Georgia"/>
                <a:ea typeface="Georgia"/>
                <a:cs typeface="Georgia"/>
                <a:sym typeface="Georgia"/>
              </a:defRPr>
            </a:lvl5pPr>
            <a:lvl6pPr indent="0" lvl="5" marL="0" algn="r">
              <a:spcBef>
                <a:spcPts val="0"/>
              </a:spcBef>
              <a:buNone/>
              <a:defRPr b="0" i="0" sz="1800" u="none" cap="none" strike="noStrike">
                <a:solidFill>
                  <a:schemeClr val="lt1"/>
                </a:solidFill>
                <a:latin typeface="Georgia"/>
                <a:ea typeface="Georgia"/>
                <a:cs typeface="Georgia"/>
                <a:sym typeface="Georgia"/>
              </a:defRPr>
            </a:lvl6pPr>
            <a:lvl7pPr indent="0" lvl="6" marL="0" algn="r">
              <a:spcBef>
                <a:spcPts val="0"/>
              </a:spcBef>
              <a:buNone/>
              <a:defRPr b="0" i="0" sz="1800" u="none" cap="none" strike="noStrike">
                <a:solidFill>
                  <a:schemeClr val="lt1"/>
                </a:solidFill>
                <a:latin typeface="Georgia"/>
                <a:ea typeface="Georgia"/>
                <a:cs typeface="Georgia"/>
                <a:sym typeface="Georgia"/>
              </a:defRPr>
            </a:lvl7pPr>
            <a:lvl8pPr indent="0" lvl="7" marL="0" algn="r">
              <a:spcBef>
                <a:spcPts val="0"/>
              </a:spcBef>
              <a:buNone/>
              <a:defRPr b="0" i="0" sz="1800" u="none" cap="none" strike="noStrike">
                <a:solidFill>
                  <a:schemeClr val="lt1"/>
                </a:solidFill>
                <a:latin typeface="Georgia"/>
                <a:ea typeface="Georgia"/>
                <a:cs typeface="Georgia"/>
                <a:sym typeface="Georgia"/>
              </a:defRPr>
            </a:lvl8pPr>
            <a:lvl9pPr indent="0" lvl="8" marL="0" algn="r">
              <a:spcBef>
                <a:spcPts val="0"/>
              </a:spcBef>
              <a:buNone/>
              <a:defRPr b="0" i="0" sz="18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3"/>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3"/>
          <p:cNvSpPr txBox="1"/>
          <p:nvPr>
            <p:ph idx="1" type="body"/>
          </p:nvPr>
        </p:nvSpPr>
        <p:spPr>
          <a:xfrm rot="5400000">
            <a:off x="2409444" y="297180"/>
            <a:ext cx="432511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95" name="Google Shape;95;p23"/>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3"/>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3"/>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4"/>
          <p:cNvSpPr txBox="1"/>
          <p:nvPr>
            <p:ph type="title"/>
          </p:nvPr>
        </p:nvSpPr>
        <p:spPr>
          <a:xfrm rot="5400000">
            <a:off x="4991100" y="2933700"/>
            <a:ext cx="5486400"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4"/>
          <p:cNvSpPr txBox="1"/>
          <p:nvPr>
            <p:ph idx="1" type="body"/>
          </p:nvPr>
        </p:nvSpPr>
        <p:spPr>
          <a:xfrm rot="5400000">
            <a:off x="838200" y="762000"/>
            <a:ext cx="5486400" cy="6248400"/>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101" name="Google Shape;101;p24"/>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4"/>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4"/>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
        <p:nvSpPr>
          <p:cNvPr id="42" name="Google Shape;42;p15"/>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16"/>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48" name="Google Shape;48;p16"/>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17"/>
          <p:cNvSpPr txBox="1"/>
          <p:nvPr>
            <p:ph type="title"/>
          </p:nvPr>
        </p:nvSpPr>
        <p:spPr>
          <a:xfrm>
            <a:off x="722313" y="1981200"/>
            <a:ext cx="7772400" cy="13620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4300"/>
              <a:buFont typeface="Trebuchet MS"/>
              <a:buNone/>
              <a:defRPr b="1" sz="43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7"/>
          <p:cNvSpPr txBox="1"/>
          <p:nvPr>
            <p:ph idx="1" type="body"/>
          </p:nvPr>
        </p:nvSpPr>
        <p:spPr>
          <a:xfrm>
            <a:off x="722313" y="3367088"/>
            <a:ext cx="7772400" cy="1509712"/>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2100"/>
              <a:buNone/>
              <a:defRPr b="0" sz="2100">
                <a:solidFill>
                  <a:schemeClr val="dk2"/>
                </a:solidFill>
              </a:defRPr>
            </a:lvl1pPr>
            <a:lvl2pPr indent="-228600" lvl="1" marL="914400" algn="l">
              <a:spcBef>
                <a:spcPts val="300"/>
              </a:spcBef>
              <a:spcAft>
                <a:spcPts val="0"/>
              </a:spcAft>
              <a:buSzPts val="1800"/>
              <a:buNone/>
              <a:defRPr sz="1800">
                <a:solidFill>
                  <a:srgbClr val="888888"/>
                </a:solidFill>
              </a:defRPr>
            </a:lvl2pPr>
            <a:lvl3pPr indent="-228600" lvl="2" marL="1371600" algn="l">
              <a:spcBef>
                <a:spcPts val="300"/>
              </a:spcBef>
              <a:spcAft>
                <a:spcPts val="0"/>
              </a:spcAft>
              <a:buSzPts val="1600"/>
              <a:buNone/>
              <a:defRPr sz="1600">
                <a:solidFill>
                  <a:srgbClr val="888888"/>
                </a:solidFill>
              </a:defRPr>
            </a:lvl3pPr>
            <a:lvl4pPr indent="-228600" lvl="3" marL="1828800" algn="l">
              <a:spcBef>
                <a:spcPts val="300"/>
              </a:spcBef>
              <a:spcAft>
                <a:spcPts val="0"/>
              </a:spcAft>
              <a:buSzPts val="1400"/>
              <a:buNone/>
              <a:defRPr sz="1400">
                <a:solidFill>
                  <a:srgbClr val="888888"/>
                </a:solidFill>
              </a:defRPr>
            </a:lvl4pPr>
            <a:lvl5pPr indent="-228600" lvl="4" marL="2286000" algn="l">
              <a:spcBef>
                <a:spcPts val="300"/>
              </a:spcBef>
              <a:spcAft>
                <a:spcPts val="0"/>
              </a:spcAft>
              <a:buSzPts val="1400"/>
              <a:buNone/>
              <a:defRPr sz="1400">
                <a:solidFill>
                  <a:srgbClr val="888888"/>
                </a:solidFill>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54" name="Google Shape;54;p17"/>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7"/>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18"/>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8"/>
          <p:cNvSpPr txBox="1"/>
          <p:nvPr>
            <p:ph idx="1" type="body"/>
          </p:nvPr>
        </p:nvSpPr>
        <p:spPr>
          <a:xfrm>
            <a:off x="457200" y="2249424"/>
            <a:ext cx="4038600" cy="4525963"/>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0" name="Google Shape;60;p18"/>
          <p:cNvSpPr txBox="1"/>
          <p:nvPr>
            <p:ph idx="2" type="body"/>
          </p:nvPr>
        </p:nvSpPr>
        <p:spPr>
          <a:xfrm>
            <a:off x="4648200" y="2249424"/>
            <a:ext cx="4038600" cy="4525963"/>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1" name="Google Shape;61;p18"/>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19"/>
          <p:cNvSpPr txBox="1"/>
          <p:nvPr>
            <p:ph type="title"/>
          </p:nvPr>
        </p:nvSpPr>
        <p:spPr>
          <a:xfrm>
            <a:off x="381000" y="1143000"/>
            <a:ext cx="8382000" cy="106984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Trebuchet MS"/>
              <a:buNone/>
              <a:defRPr b="0" i="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9"/>
          <p:cNvSpPr txBox="1"/>
          <p:nvPr>
            <p:ph idx="1" type="body"/>
          </p:nvPr>
        </p:nvSpPr>
        <p:spPr>
          <a:xfrm>
            <a:off x="381000" y="2244970"/>
            <a:ext cx="4041648"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7" name="Google Shape;67;p19"/>
          <p:cNvSpPr txBox="1"/>
          <p:nvPr>
            <p:ph idx="2" type="body"/>
          </p:nvPr>
        </p:nvSpPr>
        <p:spPr>
          <a:xfrm>
            <a:off x="4721225" y="2244970"/>
            <a:ext cx="4041775"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8" name="Google Shape;68;p19"/>
          <p:cNvSpPr txBox="1"/>
          <p:nvPr>
            <p:ph idx="3" type="body"/>
          </p:nvPr>
        </p:nvSpPr>
        <p:spPr>
          <a:xfrm>
            <a:off x="381000" y="2708519"/>
            <a:ext cx="4041648" cy="3886200"/>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9" name="Google Shape;69;p19"/>
          <p:cNvSpPr txBox="1"/>
          <p:nvPr>
            <p:ph idx="4" type="body"/>
          </p:nvPr>
        </p:nvSpPr>
        <p:spPr>
          <a:xfrm>
            <a:off x="4718304" y="2708519"/>
            <a:ext cx="4041775" cy="3886200"/>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70" name="Google Shape;70;p19"/>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19"/>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20"/>
          <p:cNvSpPr txBox="1"/>
          <p:nvPr>
            <p:ph type="title"/>
          </p:nvPr>
        </p:nvSpPr>
        <p:spPr>
          <a:xfrm>
            <a:off x="457200" y="1143000"/>
            <a:ext cx="8229600" cy="106984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Trebuchet MS"/>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0"/>
          <p:cNvSpPr txBox="1"/>
          <p:nvPr>
            <p:ph idx="10" type="dt"/>
          </p:nvPr>
        </p:nvSpPr>
        <p:spPr>
          <a:xfrm>
            <a:off x="6583680"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21"/>
          <p:cNvSpPr txBox="1"/>
          <p:nvPr>
            <p:ph type="title"/>
          </p:nvPr>
        </p:nvSpPr>
        <p:spPr>
          <a:xfrm>
            <a:off x="5353496" y="1101970"/>
            <a:ext cx="3383280" cy="87782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Font typeface="Trebuchet MS"/>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1"/>
          <p:cNvSpPr txBox="1"/>
          <p:nvPr>
            <p:ph idx="1" type="body"/>
          </p:nvPr>
        </p:nvSpPr>
        <p:spPr>
          <a:xfrm>
            <a:off x="5353496" y="2010727"/>
            <a:ext cx="3383280" cy="4617720"/>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400"/>
              <a:buNone/>
              <a:defRPr sz="1400"/>
            </a:lvl1pPr>
            <a:lvl2pPr indent="-228600" lvl="1" marL="914400" algn="l">
              <a:spcBef>
                <a:spcPts val="300"/>
              </a:spcBef>
              <a:spcAft>
                <a:spcPts val="0"/>
              </a:spcAft>
              <a:buSzPts val="1200"/>
              <a:buNone/>
              <a:defRPr sz="1200"/>
            </a:lvl2pPr>
            <a:lvl3pPr indent="-228600" lvl="2" marL="1371600" algn="l">
              <a:spcBef>
                <a:spcPts val="300"/>
              </a:spcBef>
              <a:spcAft>
                <a:spcPts val="0"/>
              </a:spcAft>
              <a:buSzPts val="1000"/>
              <a:buNone/>
              <a:defRPr sz="1000"/>
            </a:lvl3pPr>
            <a:lvl4pPr indent="-228600" lvl="3" marL="1828800" algn="l">
              <a:spcBef>
                <a:spcPts val="300"/>
              </a:spcBef>
              <a:spcAft>
                <a:spcPts val="0"/>
              </a:spcAft>
              <a:buSzPts val="900"/>
              <a:buNone/>
              <a:defRPr sz="900"/>
            </a:lvl4pPr>
            <a:lvl5pPr indent="-228600" lvl="4" marL="2286000" algn="l">
              <a:spcBef>
                <a:spcPts val="300"/>
              </a:spcBef>
              <a:spcAft>
                <a:spcPts val="0"/>
              </a:spcAft>
              <a:buSzPts val="900"/>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1" name="Google Shape;81;p21"/>
          <p:cNvSpPr txBox="1"/>
          <p:nvPr>
            <p:ph idx="2" type="body"/>
          </p:nvPr>
        </p:nvSpPr>
        <p:spPr>
          <a:xfrm>
            <a:off x="152400" y="776287"/>
            <a:ext cx="5102352" cy="5852160"/>
          </a:xfrm>
          <a:prstGeom prst="rect">
            <a:avLst/>
          </a:prstGeom>
          <a:noFill/>
          <a:ln>
            <a:noFill/>
          </a:ln>
        </p:spPr>
        <p:txBody>
          <a:bodyPr anchorCtr="0" anchor="t" bIns="45700" lIns="91425" spcFirstLastPara="1" rIns="91425" wrap="square" tIns="45700">
            <a:normAutofit/>
          </a:bodyPr>
          <a:lstStyle>
            <a:lvl1pPr indent="-431800" lvl="0" marL="457200" algn="l">
              <a:spcBef>
                <a:spcPts val="300"/>
              </a:spcBef>
              <a:spcAft>
                <a:spcPts val="0"/>
              </a:spcAft>
              <a:buSzPts val="3200"/>
              <a:buChar char="•"/>
              <a:defRPr sz="3200"/>
            </a:lvl1pPr>
            <a:lvl2pPr indent="-406400" lvl="1" marL="914400" algn="l">
              <a:spcBef>
                <a:spcPts val="300"/>
              </a:spcBef>
              <a:spcAft>
                <a:spcPts val="0"/>
              </a:spcAft>
              <a:buSzPts val="2800"/>
              <a:buChar char="▫"/>
              <a:defRPr sz="2800"/>
            </a:lvl2pPr>
            <a:lvl3pPr indent="-381000" lvl="2" marL="1371600" algn="l">
              <a:spcBef>
                <a:spcPts val="300"/>
              </a:spcBef>
              <a:spcAft>
                <a:spcPts val="0"/>
              </a:spcAft>
              <a:buSzPts val="2400"/>
              <a:buChar char="●"/>
              <a:defRPr sz="2400"/>
            </a:lvl3pPr>
            <a:lvl4pPr indent="-355600" lvl="3" marL="1828800" algn="l">
              <a:spcBef>
                <a:spcPts val="300"/>
              </a:spcBef>
              <a:spcAft>
                <a:spcPts val="0"/>
              </a:spcAft>
              <a:buSzPts val="2000"/>
              <a:buChar char="●"/>
              <a:defRPr sz="2000"/>
            </a:lvl4pPr>
            <a:lvl5pPr indent="-355600" lvl="4" marL="2286000" algn="l">
              <a:spcBef>
                <a:spcPts val="300"/>
              </a:spcBef>
              <a:spcAft>
                <a:spcPts val="0"/>
              </a:spcAft>
              <a:buSzPts val="2000"/>
              <a:buChar char="▫"/>
              <a:defRPr sz="20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2" name="Google Shape;82;p21"/>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sp>
        <p:nvSpPr>
          <p:cNvPr id="86" name="Google Shape;86;p22"/>
          <p:cNvSpPr txBox="1"/>
          <p:nvPr>
            <p:ph type="title"/>
          </p:nvPr>
        </p:nvSpPr>
        <p:spPr>
          <a:xfrm rot="-5400000">
            <a:off x="3393017" y="3156577"/>
            <a:ext cx="4681637" cy="586803"/>
          </a:xfrm>
          <a:prstGeom prst="rect">
            <a:avLst/>
          </a:prstGeom>
          <a:noFill/>
          <a:ln>
            <a:noFill/>
          </a:ln>
        </p:spPr>
        <p:txBody>
          <a:bodyPr anchorCtr="0" anchor="t" bIns="45700" lIns="45700" spcFirstLastPara="1" rIns="45700" wrap="square" tIns="0">
            <a:normAutofit/>
          </a:bodyPr>
          <a:lstStyle>
            <a:lvl1pPr lvl="0" algn="ctr">
              <a:spcBef>
                <a:spcPts val="0"/>
              </a:spcBef>
              <a:spcAft>
                <a:spcPts val="0"/>
              </a:spcAft>
              <a:buClr>
                <a:schemeClr val="dk2"/>
              </a:buClr>
              <a:buSzPts val="2000"/>
              <a:buFont typeface="Trebuchet M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2"/>
          <p:cNvSpPr/>
          <p:nvPr>
            <p:ph idx="2" type="pic"/>
          </p:nvPr>
        </p:nvSpPr>
        <p:spPr>
          <a:xfrm>
            <a:off x="403671" y="1143000"/>
            <a:ext cx="4572000" cy="4572000"/>
          </a:xfrm>
          <a:prstGeom prst="rect">
            <a:avLst/>
          </a:prstGeom>
          <a:solidFill>
            <a:srgbClr val="EAEAEA"/>
          </a:solidFill>
          <a:ln cap="flat" cmpd="sng" w="50800">
            <a:solidFill>
              <a:srgbClr val="FFFFFF"/>
            </a:solidFill>
            <a:prstDash val="solid"/>
            <a:miter lim="800000"/>
            <a:headEnd len="sm" w="sm" type="none"/>
            <a:tailEnd len="sm" w="sm" type="none"/>
          </a:ln>
          <a:effectLst>
            <a:outerShdw blurRad="57150" rotWithShape="0" algn="tl" dir="4800000" dist="31750">
              <a:srgbClr val="000000">
                <a:alpha val="24705"/>
              </a:srgbClr>
            </a:outerShdw>
          </a:effectLst>
        </p:spPr>
      </p:sp>
      <p:sp>
        <p:nvSpPr>
          <p:cNvPr id="88" name="Google Shape;88;p22"/>
          <p:cNvSpPr txBox="1"/>
          <p:nvPr>
            <p:ph idx="1" type="body"/>
          </p:nvPr>
        </p:nvSpPr>
        <p:spPr>
          <a:xfrm>
            <a:off x="6088443" y="3274308"/>
            <a:ext cx="2590800" cy="2516489"/>
          </a:xfrm>
          <a:prstGeom prst="rect">
            <a:avLst/>
          </a:prstGeom>
          <a:noFill/>
          <a:ln>
            <a:noFill/>
          </a:ln>
        </p:spPr>
        <p:txBody>
          <a:bodyPr anchorCtr="0" anchor="t" bIns="45700" lIns="0" spcFirstLastPara="1" rIns="45700" wrap="square" tIns="0">
            <a:normAutofit/>
          </a:bodyPr>
          <a:lstStyle>
            <a:lvl1pPr indent="-228600" lvl="0" marL="457200" algn="l">
              <a:lnSpc>
                <a:spcPct val="100000"/>
              </a:lnSpc>
              <a:spcBef>
                <a:spcPts val="0"/>
              </a:spcBef>
              <a:spcAft>
                <a:spcPts val="0"/>
              </a:spcAft>
              <a:buSzPts val="1300"/>
              <a:buFont typeface="Georgia"/>
              <a:buNone/>
              <a:defRPr sz="1300"/>
            </a:lvl1pPr>
            <a:lvl2pPr indent="-228600" lvl="1" marL="914400" algn="l">
              <a:spcBef>
                <a:spcPts val="300"/>
              </a:spcBef>
              <a:spcAft>
                <a:spcPts val="0"/>
              </a:spcAft>
              <a:buSzPts val="1200"/>
              <a:buFont typeface="Georgia"/>
              <a:buNone/>
              <a:defRPr sz="1200"/>
            </a:lvl2pPr>
            <a:lvl3pPr indent="-228600" lvl="2" marL="1371600" algn="l">
              <a:spcBef>
                <a:spcPts val="300"/>
              </a:spcBef>
              <a:spcAft>
                <a:spcPts val="0"/>
              </a:spcAft>
              <a:buSzPts val="1000"/>
              <a:buFont typeface="Georgia"/>
              <a:buNone/>
              <a:defRPr sz="1000"/>
            </a:lvl3pPr>
            <a:lvl4pPr indent="-228600" lvl="3" marL="1828800" algn="l">
              <a:spcBef>
                <a:spcPts val="300"/>
              </a:spcBef>
              <a:spcAft>
                <a:spcPts val="0"/>
              </a:spcAft>
              <a:buSzPts val="900"/>
              <a:buFont typeface="Georgia"/>
              <a:buNone/>
              <a:defRPr sz="900"/>
            </a:lvl4pPr>
            <a:lvl5pPr indent="-228600" lvl="4" marL="2286000" algn="l">
              <a:spcBef>
                <a:spcPts val="300"/>
              </a:spcBef>
              <a:spcAft>
                <a:spcPts val="0"/>
              </a:spcAft>
              <a:buSzPts val="900"/>
              <a:buFont typeface="Georgia"/>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9" name="Google Shape;89;p22"/>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p:nvPr/>
        </p:nvSpPr>
        <p:spPr>
          <a:xfrm>
            <a:off x="1" y="366818"/>
            <a:ext cx="9144000" cy="84407"/>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7" name="Google Shape;7;p13"/>
          <p:cNvSpPr/>
          <p:nvPr/>
        </p:nvSpPr>
        <p:spPr>
          <a:xfrm>
            <a:off x="0" y="-1"/>
            <a:ext cx="9144000" cy="31066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8" name="Google Shape;8;p13"/>
          <p:cNvSpPr/>
          <p:nvPr/>
        </p:nvSpPr>
        <p:spPr>
          <a:xfrm>
            <a:off x="0" y="308276"/>
            <a:ext cx="9144001" cy="9144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9" name="Google Shape;9;p13"/>
          <p:cNvSpPr/>
          <p:nvPr/>
        </p:nvSpPr>
        <p:spPr>
          <a:xfrm flipH="1" rot="10800000">
            <a:off x="5410182" y="360246"/>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0" name="Google Shape;10;p13"/>
          <p:cNvSpPr/>
          <p:nvPr/>
        </p:nvSpPr>
        <p:spPr>
          <a:xfrm flipH="1" rot="10800000">
            <a:off x="5410200" y="440112"/>
            <a:ext cx="3733801" cy="180035"/>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1" name="Google Shape;11;p13"/>
          <p:cNvSpPr/>
          <p:nvPr/>
        </p:nvSpPr>
        <p:spPr>
          <a:xfrm>
            <a:off x="5407339" y="497504"/>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2" name="Google Shape;12;p13"/>
          <p:cNvSpPr/>
          <p:nvPr/>
        </p:nvSpPr>
        <p:spPr>
          <a:xfrm>
            <a:off x="7373646" y="58894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3" name="Google Shape;13;p13"/>
          <p:cNvSpPr/>
          <p:nvPr/>
        </p:nvSpPr>
        <p:spPr>
          <a:xfrm>
            <a:off x="9084966" y="-2001"/>
            <a:ext cx="57626"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4" name="Google Shape;14;p13"/>
          <p:cNvSpPr/>
          <p:nvPr/>
        </p:nvSpPr>
        <p:spPr>
          <a:xfrm>
            <a:off x="9044481" y="-2001"/>
            <a:ext cx="27432"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5" name="Google Shape;15;p13"/>
          <p:cNvSpPr/>
          <p:nvPr/>
        </p:nvSpPr>
        <p:spPr>
          <a:xfrm>
            <a:off x="9025428" y="-2001"/>
            <a:ext cx="9144" cy="621792"/>
          </a:xfrm>
          <a:prstGeom prst="rect">
            <a:avLst/>
          </a:prstGeom>
          <a:solidFill>
            <a:srgbClr val="FFFFFF">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6" name="Google Shape;16;p13"/>
          <p:cNvSpPr/>
          <p:nvPr/>
        </p:nvSpPr>
        <p:spPr>
          <a:xfrm>
            <a:off x="8975423" y="-2001"/>
            <a:ext cx="27432" cy="621792"/>
          </a:xfrm>
          <a:prstGeom prst="rect">
            <a:avLst/>
          </a:prstGeom>
          <a:solidFill>
            <a:srgbClr val="FFFFFF">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7" name="Google Shape;17;p13"/>
          <p:cNvSpPr/>
          <p:nvPr/>
        </p:nvSpPr>
        <p:spPr>
          <a:xfrm>
            <a:off x="8915677" y="380"/>
            <a:ext cx="54864" cy="585216"/>
          </a:xfrm>
          <a:prstGeom prst="rect">
            <a:avLst/>
          </a:prstGeom>
          <a:solidFill>
            <a:srgbClr val="FFFFF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8" name="Google Shape;18;p13"/>
          <p:cNvSpPr/>
          <p:nvPr/>
        </p:nvSpPr>
        <p:spPr>
          <a:xfrm>
            <a:off x="8873475" y="380"/>
            <a:ext cx="9144" cy="585216"/>
          </a:xfrm>
          <a:prstGeom prst="rect">
            <a:avLst/>
          </a:prstGeom>
          <a:solidFill>
            <a:srgbClr val="FFFFFF">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9" name="Google Shape;19;p13"/>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Trebuchet MS"/>
              <a:buNone/>
              <a:defRPr b="0" i="0" sz="4000" u="none" cap="none" strike="noStrik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3"/>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lvl1pPr indent="-406400" lvl="0" marL="457200" marR="0" rtl="0" algn="l">
              <a:spcBef>
                <a:spcPts val="300"/>
              </a:spcBef>
              <a:spcAft>
                <a:spcPts val="0"/>
              </a:spcAft>
              <a:buClr>
                <a:schemeClr val="accent3"/>
              </a:buClr>
              <a:buSzPts val="2800"/>
              <a:buFont typeface="Georgia"/>
              <a:buChar char="•"/>
              <a:defRPr b="0" i="0" sz="2800" u="none" cap="none" strike="noStrike">
                <a:solidFill>
                  <a:schemeClr val="dk1"/>
                </a:solidFill>
                <a:latin typeface="Georgia"/>
                <a:ea typeface="Georgia"/>
                <a:cs typeface="Georgia"/>
                <a:sym typeface="Georgia"/>
              </a:defRPr>
            </a:lvl1pPr>
            <a:lvl2pPr indent="-393700" lvl="1" marL="914400" marR="0" rtl="0" algn="l">
              <a:spcBef>
                <a:spcPts val="300"/>
              </a:spcBef>
              <a:spcAft>
                <a:spcPts val="0"/>
              </a:spcAft>
              <a:buClr>
                <a:schemeClr val="accent2"/>
              </a:buClr>
              <a:buSzPts val="2600"/>
              <a:buFont typeface="Georgia"/>
              <a:buChar char="▫"/>
              <a:defRPr b="0" i="0" sz="2600" u="none" cap="none" strike="noStrike">
                <a:solidFill>
                  <a:schemeClr val="accent2"/>
                </a:solidFill>
                <a:latin typeface="Georgia"/>
                <a:ea typeface="Georgia"/>
                <a:cs typeface="Georgia"/>
                <a:sym typeface="Georgia"/>
              </a:defRPr>
            </a:lvl2pPr>
            <a:lvl3pPr indent="-381000" lvl="2" marL="1371600" marR="0" rtl="0" algn="l">
              <a:spcBef>
                <a:spcPts val="300"/>
              </a:spcBef>
              <a:spcAft>
                <a:spcPts val="0"/>
              </a:spcAft>
              <a:buClr>
                <a:schemeClr val="accent1"/>
              </a:buClr>
              <a:buSzPts val="2400"/>
              <a:buFont typeface="Noto Sans Symbols"/>
              <a:buChar char="●"/>
              <a:defRPr b="0" i="0" sz="2400" u="none" cap="none" strike="noStrike">
                <a:solidFill>
                  <a:schemeClr val="accent1"/>
                </a:solidFill>
                <a:latin typeface="Georgia"/>
                <a:ea typeface="Georgia"/>
                <a:cs typeface="Georgia"/>
                <a:sym typeface="Georgia"/>
              </a:defRPr>
            </a:lvl3pPr>
            <a:lvl4pPr indent="-368300" lvl="3" marL="1828800" marR="0" rtl="0" algn="l">
              <a:spcBef>
                <a:spcPts val="300"/>
              </a:spcBef>
              <a:spcAft>
                <a:spcPts val="0"/>
              </a:spcAft>
              <a:buClr>
                <a:schemeClr val="accent1"/>
              </a:buClr>
              <a:buSzPts val="2200"/>
              <a:buFont typeface="Noto Sans Symbols"/>
              <a:buChar char="●"/>
              <a:defRPr b="0" i="0" sz="2200" u="none" cap="none" strike="noStrike">
                <a:solidFill>
                  <a:schemeClr val="accent1"/>
                </a:solidFill>
                <a:latin typeface="Georgia"/>
                <a:ea typeface="Georgia"/>
                <a:cs typeface="Georgia"/>
                <a:sym typeface="Georgia"/>
              </a:defRPr>
            </a:lvl4pPr>
            <a:lvl5pPr indent="-355600" lvl="4" marL="2286000" marR="0" rtl="0" algn="l">
              <a:spcBef>
                <a:spcPts val="300"/>
              </a:spcBef>
              <a:spcAft>
                <a:spcPts val="0"/>
              </a:spcAft>
              <a:buClr>
                <a:schemeClr val="accent3"/>
              </a:buClr>
              <a:buSzPts val="2000"/>
              <a:buFont typeface="Georgia"/>
              <a:buChar char="▫"/>
              <a:defRPr b="0" i="0" sz="2000" u="none" cap="none" strike="noStrike">
                <a:solidFill>
                  <a:schemeClr val="accent3"/>
                </a:solidFill>
                <a:latin typeface="Georgia"/>
                <a:ea typeface="Georgia"/>
                <a:cs typeface="Georgia"/>
                <a:sym typeface="Georgia"/>
              </a:defRPr>
            </a:lvl5pPr>
            <a:lvl6pPr indent="-342900" lvl="5" marL="2743200" marR="0" rtl="0" algn="l">
              <a:spcBef>
                <a:spcPts val="300"/>
              </a:spcBef>
              <a:spcAft>
                <a:spcPts val="0"/>
              </a:spcAft>
              <a:buClr>
                <a:schemeClr val="accent3"/>
              </a:buClr>
              <a:buSzPts val="1800"/>
              <a:buFont typeface="Georgia"/>
              <a:buChar char="▫"/>
              <a:defRPr b="0" i="0" sz="1800" u="none" cap="none" strike="noStrike">
                <a:solidFill>
                  <a:schemeClr val="accent3"/>
                </a:solidFill>
                <a:latin typeface="Georgia"/>
                <a:ea typeface="Georgia"/>
                <a:cs typeface="Georgia"/>
                <a:sym typeface="Georgia"/>
              </a:defRPr>
            </a:lvl6pPr>
            <a:lvl7pPr indent="-330200" lvl="6" marL="3200400" marR="0" rtl="0" algn="l">
              <a:spcBef>
                <a:spcPts val="300"/>
              </a:spcBef>
              <a:spcAft>
                <a:spcPts val="0"/>
              </a:spcAft>
              <a:buClr>
                <a:schemeClr val="accent3"/>
              </a:buClr>
              <a:buSzPts val="1600"/>
              <a:buFont typeface="Georgia"/>
              <a:buChar char="▫"/>
              <a:defRPr b="0" i="0" sz="1600" u="none" cap="none" strike="noStrike">
                <a:solidFill>
                  <a:schemeClr val="accent3"/>
                </a:solidFill>
                <a:latin typeface="Georgia"/>
                <a:ea typeface="Georgia"/>
                <a:cs typeface="Georgia"/>
                <a:sym typeface="Georgia"/>
              </a:defRPr>
            </a:lvl7pPr>
            <a:lvl8pPr indent="-323850" lvl="7" marL="3657600" marR="0" rtl="0" algn="l">
              <a:spcBef>
                <a:spcPts val="300"/>
              </a:spcBef>
              <a:spcAft>
                <a:spcPts val="0"/>
              </a:spcAft>
              <a:buClr>
                <a:schemeClr val="accent3"/>
              </a:buClr>
              <a:buSzPts val="1500"/>
              <a:buFont typeface="Georgia"/>
              <a:buChar char="◦"/>
              <a:defRPr b="0" i="0" sz="1500" u="none" cap="none" strike="noStrike">
                <a:solidFill>
                  <a:schemeClr val="accent3"/>
                </a:solidFill>
                <a:latin typeface="Georgia"/>
                <a:ea typeface="Georgia"/>
                <a:cs typeface="Georgia"/>
                <a:sym typeface="Georgia"/>
              </a:defRPr>
            </a:lvl8pPr>
            <a:lvl9pPr indent="-317500" lvl="8" marL="4114800" marR="0" rtl="0" algn="l">
              <a:spcBef>
                <a:spcPts val="300"/>
              </a:spcBef>
              <a:spcAft>
                <a:spcPts val="0"/>
              </a:spcAft>
              <a:buClr>
                <a:schemeClr val="accent3"/>
              </a:buClr>
              <a:buSzPts val="1400"/>
              <a:buFont typeface="Georgia"/>
              <a:buChar char="◦"/>
              <a:defRPr b="0" i="0" sz="1400" u="none" cap="none" strike="noStrike">
                <a:solidFill>
                  <a:schemeClr val="accent3"/>
                </a:solidFill>
                <a:latin typeface="Georgia"/>
                <a:ea typeface="Georgia"/>
                <a:cs typeface="Georgia"/>
                <a:sym typeface="Georgia"/>
              </a:defRPr>
            </a:lvl9pPr>
          </a:lstStyle>
          <a:p/>
        </p:txBody>
      </p:sp>
      <p:sp>
        <p:nvSpPr>
          <p:cNvPr id="21" name="Google Shape;21;p13"/>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2" name="Google Shape;22;p13"/>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3" name="Google Shape;23;p13"/>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descr="image1.jpg" id="108" name="Google Shape;108;p1"/>
          <p:cNvPicPr preferRelativeResize="0"/>
          <p:nvPr/>
        </p:nvPicPr>
        <p:blipFill rotWithShape="1">
          <a:blip r:embed="rId3">
            <a:alphaModFix/>
          </a:blip>
          <a:srcRect b="0" l="0" r="0" t="0"/>
          <a:stretch/>
        </p:blipFill>
        <p:spPr>
          <a:xfrm>
            <a:off x="251520" y="5805264"/>
            <a:ext cx="2618561" cy="836712"/>
          </a:xfrm>
          <a:prstGeom prst="rect">
            <a:avLst/>
          </a:prstGeom>
          <a:noFill/>
          <a:ln>
            <a:noFill/>
          </a:ln>
        </p:spPr>
      </p:pic>
      <p:sp>
        <p:nvSpPr>
          <p:cNvPr id="109" name="Google Shape;109;p1"/>
          <p:cNvSpPr txBox="1"/>
          <p:nvPr/>
        </p:nvSpPr>
        <p:spPr>
          <a:xfrm>
            <a:off x="4644008" y="5229200"/>
            <a:ext cx="4320480" cy="120032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dk1"/>
                </a:solidFill>
                <a:latin typeface="Georgia"/>
                <a:ea typeface="Georgia"/>
                <a:cs typeface="Georgia"/>
                <a:sym typeface="Georgia"/>
              </a:rPr>
              <a:t>Chitradevi M</a:t>
            </a:r>
            <a:endParaRPr/>
          </a:p>
          <a:p>
            <a:pPr indent="0" lvl="0" marL="0" marR="0" rtl="0" algn="r">
              <a:spcBef>
                <a:spcPts val="0"/>
              </a:spcBef>
              <a:spcAft>
                <a:spcPts val="0"/>
              </a:spcAft>
              <a:buNone/>
            </a:pPr>
            <a:r>
              <a:rPr b="0" i="0" lang="en-US" sz="1800" u="none" cap="none" strike="noStrike">
                <a:solidFill>
                  <a:schemeClr val="dk1"/>
                </a:solidFill>
                <a:latin typeface="Georgia"/>
                <a:ea typeface="Georgia"/>
                <a:cs typeface="Georgia"/>
                <a:sym typeface="Georgia"/>
              </a:rPr>
              <a:t>Technical Trainer</a:t>
            </a:r>
            <a:endParaRPr/>
          </a:p>
          <a:p>
            <a:pPr indent="0" lvl="0" marL="0" marR="0" rtl="0" algn="r">
              <a:spcBef>
                <a:spcPts val="0"/>
              </a:spcBef>
              <a:spcAft>
                <a:spcPts val="0"/>
              </a:spcAft>
              <a:buNone/>
            </a:pPr>
            <a:r>
              <a:rPr b="0" i="0" lang="en-US" sz="1800" u="none" cap="none" strike="noStrike">
                <a:solidFill>
                  <a:schemeClr val="dk1"/>
                </a:solidFill>
                <a:latin typeface="Georgia"/>
                <a:ea typeface="Georgia"/>
                <a:cs typeface="Georgia"/>
                <a:sym typeface="Georgia"/>
              </a:rPr>
              <a:t>KGiSL Micro College</a:t>
            </a:r>
            <a:endParaRPr/>
          </a:p>
          <a:p>
            <a:pPr indent="0" lvl="0" marL="0" marR="0" rtl="0" algn="r">
              <a:spcBef>
                <a:spcPts val="0"/>
              </a:spcBef>
              <a:spcAft>
                <a:spcPts val="0"/>
              </a:spcAft>
              <a:buNone/>
            </a:pPr>
            <a:r>
              <a:rPr b="0" i="0" lang="en-US" sz="1800" u="none" cap="none" strike="noStrike">
                <a:solidFill>
                  <a:schemeClr val="dk1"/>
                </a:solidFill>
                <a:latin typeface="Georgia"/>
                <a:ea typeface="Georgia"/>
                <a:cs typeface="Georgia"/>
                <a:sym typeface="Georgia"/>
              </a:rPr>
              <a:t>KGiSL Campus, Coimbatore – </a:t>
            </a:r>
            <a:r>
              <a:rPr b="0" i="0" lang="en-US" sz="1800" u="none" cap="none" strike="noStrike">
                <a:solidFill>
                  <a:schemeClr val="dk1"/>
                </a:solidFill>
                <a:latin typeface="Times New Roman"/>
                <a:ea typeface="Times New Roman"/>
                <a:cs typeface="Times New Roman"/>
                <a:sym typeface="Times New Roman"/>
              </a:rPr>
              <a:t>641 035</a:t>
            </a:r>
            <a:r>
              <a:rPr b="0" i="0" lang="en-US" sz="1800" u="none" cap="none" strike="noStrike">
                <a:solidFill>
                  <a:schemeClr val="dk1"/>
                </a:solidFill>
                <a:latin typeface="Georgia"/>
                <a:ea typeface="Georgia"/>
                <a:cs typeface="Georgia"/>
                <a:sym typeface="Georgia"/>
              </a:rPr>
              <a:t>.  </a:t>
            </a:r>
            <a:endParaRPr/>
          </a:p>
        </p:txBody>
      </p:sp>
      <p:sp>
        <p:nvSpPr>
          <p:cNvPr id="110" name="Google Shape;110;p1"/>
          <p:cNvSpPr txBox="1"/>
          <p:nvPr/>
        </p:nvSpPr>
        <p:spPr>
          <a:xfrm>
            <a:off x="755576" y="1052736"/>
            <a:ext cx="727280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lt1"/>
                </a:solidFill>
                <a:latin typeface="Times New Roman"/>
                <a:ea typeface="Times New Roman"/>
                <a:cs typeface="Times New Roman"/>
                <a:sym typeface="Times New Roman"/>
              </a:rPr>
              <a:t>JavaScript - Manipulating DOM Elements</a:t>
            </a:r>
            <a:endParaRPr/>
          </a:p>
          <a:p>
            <a:pPr indent="0" lvl="0" marL="0" marR="0" rtl="0" algn="ctr">
              <a:spcBef>
                <a:spcPts val="0"/>
              </a:spcBef>
              <a:spcAft>
                <a:spcPts val="0"/>
              </a:spcAft>
              <a:buNone/>
            </a:pPr>
            <a:r>
              <a:t/>
            </a:r>
            <a:endParaRPr b="1" i="0" sz="2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p:nvPr/>
        </p:nvSpPr>
        <p:spPr>
          <a:xfrm>
            <a:off x="251520" y="476672"/>
            <a:ext cx="8568952" cy="71404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App.js</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let todoItemsContainer = document.getElementById("todoItemsContainer");</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let todoList =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text: "Learn HTML"</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text: "Learn CSS"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text: "Learn JavaScript"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function createAndAppendTodo(todo)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let todoElement = document.createElement("li");</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todoElement.classList.add("todo-item-container", "d-flex", "flex-row");</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todoItemsContainer.appendChild(todoElement);</a:t>
            </a:r>
            <a:endParaRPr/>
          </a:p>
          <a:p>
            <a:pPr indent="0" lvl="0" marL="0" marR="0" rtl="0" algn="l">
              <a:spcBef>
                <a:spcPts val="0"/>
              </a:spcBef>
              <a:spcAft>
                <a:spcPts val="0"/>
              </a:spcAft>
              <a:buNone/>
            </a:pP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p:nvPr/>
        </p:nvSpPr>
        <p:spPr>
          <a:xfrm>
            <a:off x="251520" y="908720"/>
            <a:ext cx="8640960" cy="5940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let inputElement = document.createElement("input");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inputElement.type = "checkbox";</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inputElement.id = "checkboxInput";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inputElement.classList.add("checkbox-input");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todoElement.appendChild(inputElement);</a:t>
            </a:r>
            <a:endParaRPr/>
          </a:p>
          <a:p>
            <a:pPr indent="0" lvl="0" marL="0" marR="0" rtl="0" algn="l">
              <a:spcBef>
                <a:spcPts val="0"/>
              </a:spcBef>
              <a:spcAft>
                <a:spcPts val="0"/>
              </a:spcAft>
              <a:buNone/>
            </a:pP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let labelContainer = document.createElement("div");</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labelContainer.classList.add("label-container", "d-flex", "flex-row");</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todoElement.appendChild(labelContainer);</a:t>
            </a:r>
            <a:endParaRPr/>
          </a:p>
          <a:p>
            <a:pPr indent="0" lvl="0" marL="0" marR="0" rtl="0" algn="l">
              <a:spcBef>
                <a:spcPts val="0"/>
              </a:spcBef>
              <a:spcAft>
                <a:spcPts val="0"/>
              </a:spcAft>
              <a:buNone/>
            </a:pP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let labelElement = document.createElement("label");</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labelElement.setAttribute("for", "checkboxInput");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labelElement.classList.add("checkbox-label");</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labelElement.textContent = todo.text;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labelContainer.appendChild(labelElement);</a:t>
            </a:r>
            <a:endParaRPr/>
          </a:p>
          <a:p>
            <a:pPr indent="0" lvl="0" marL="0" marR="0" rtl="0" algn="l">
              <a:spcBef>
                <a:spcPts val="0"/>
              </a:spcBef>
              <a:spcAft>
                <a:spcPts val="0"/>
              </a:spcAft>
              <a:buNone/>
            </a:pP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p:nvPr/>
        </p:nvSpPr>
        <p:spPr>
          <a:xfrm>
            <a:off x="251520" y="1124744"/>
            <a:ext cx="8640960" cy="43704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let deleteIconContainer = document.createElement("div");</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deleteIconContainer.classList.add("delete-icon-container");</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labelContainer.appendChild(deleteIconContainer);</a:t>
            </a:r>
            <a:endParaRPr/>
          </a:p>
          <a:p>
            <a:pPr indent="0" lvl="0" marL="0" marR="0" rtl="0" algn="l">
              <a:spcBef>
                <a:spcPts val="0"/>
              </a:spcBef>
              <a:spcAft>
                <a:spcPts val="0"/>
              </a:spcAft>
              <a:buNone/>
            </a:pP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let deleteIcon = document.createElement("i");</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deleteIcon.classList.add("far", "fa-trash-alt", "delete-icon");</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deleteIconContainer.appendChild(deleteIcon);</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for (let todo of todoList)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createAndAppendTodo(todo);</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p:nvPr/>
        </p:nvSpPr>
        <p:spPr>
          <a:xfrm>
            <a:off x="323528" y="1268760"/>
            <a:ext cx="8496944" cy="3739485"/>
          </a:xfrm>
          <a:prstGeom prst="rect">
            <a:avLst/>
          </a:prstGeom>
          <a:solidFill>
            <a:srgbClr val="FFFFFF"/>
          </a:solidFill>
          <a:ln>
            <a:noFill/>
          </a:ln>
        </p:spPr>
        <p:txBody>
          <a:bodyPr anchorCtr="0" anchor="ctr" bIns="45700" lIns="91425" spcFirstLastPara="1" rIns="91425" wrap="square" tIns="0">
            <a:spAutoFit/>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Manipulating DOM Elements in JavaScript</a:t>
            </a:r>
            <a:endParaRPr/>
          </a:p>
          <a:p>
            <a:pPr indent="0" lvl="0" marL="0" marR="0" rtl="0" algn="l">
              <a:lnSpc>
                <a:spcPct val="100000"/>
              </a:lnSpc>
              <a:spcBef>
                <a:spcPts val="0"/>
              </a:spcBef>
              <a:spcAft>
                <a:spcPts val="0"/>
              </a:spcAft>
              <a:buClr>
                <a:schemeClr val="dk1"/>
              </a:buClr>
              <a:buSzPts val="2000"/>
              <a:buFont typeface="Georgia"/>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Now that you've learnt how to select and style HTML DOM elements. In this chapter we will learn how to add or remove DOM elements dynamically, get their contents, and so on.</a:t>
            </a:r>
            <a:endParaRPr/>
          </a:p>
          <a:p>
            <a:pPr indent="0" lvl="0" marL="0" marR="0" rtl="0" algn="l">
              <a:lnSpc>
                <a:spcPct val="100000"/>
              </a:lnSpc>
              <a:spcBef>
                <a:spcPts val="0"/>
              </a:spcBef>
              <a:spcAft>
                <a:spcPts val="0"/>
              </a:spcAft>
              <a:buClr>
                <a:schemeClr val="dk1"/>
              </a:buClr>
              <a:buSzPts val="2000"/>
              <a:buFont typeface="Georgia"/>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Adding New Elements to DOM</a:t>
            </a:r>
            <a:endParaRPr/>
          </a:p>
          <a:p>
            <a:pPr indent="0" lvl="0" marL="0" marR="0" rtl="0" algn="l">
              <a:lnSpc>
                <a:spcPct val="100000"/>
              </a:lnSpc>
              <a:spcBef>
                <a:spcPts val="0"/>
              </a:spcBef>
              <a:spcAft>
                <a:spcPts val="0"/>
              </a:spcAft>
              <a:buClr>
                <a:schemeClr val="dk1"/>
              </a:buClr>
              <a:buSzPts val="2000"/>
              <a:buFont typeface="Georgia"/>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You can explicitly create new element in an HTML document, using the document.createElement() method. This method creates a new element, but it doesn't add it to the DOM; you'll have to do that in a separate step, as shown in the following example: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p:nvPr/>
        </p:nvSpPr>
        <p:spPr>
          <a:xfrm>
            <a:off x="323528" y="1052736"/>
            <a:ext cx="8496944" cy="52937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&lt;button type="button" onclick="insertElement()"&gt;Insert Element&lt;/button&gt;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function insertElement()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Creating a new div element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var newDiv = document.createElement("div");</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Creating a text node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var newContent = document.createTextNode("Hi, how are you doing?");</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Adding the text node to the newly created div</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newDiv.appendChild(newContent);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Adding the newly created element and its content into the DOM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var currentDiv = document.getElementById("main");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document.body.appendChild(newDiv, currentDiv);</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p:nvPr/>
        </p:nvSpPr>
        <p:spPr>
          <a:xfrm>
            <a:off x="216024" y="734208"/>
            <a:ext cx="8748464" cy="5863144"/>
          </a:xfrm>
          <a:prstGeom prst="rect">
            <a:avLst/>
          </a:prstGeom>
          <a:solidFill>
            <a:srgbClr val="FFFFFF"/>
          </a:solidFill>
          <a:ln>
            <a:noFill/>
          </a:ln>
        </p:spPr>
        <p:txBody>
          <a:bodyPr anchorCtr="0" anchor="ctr" bIns="45700" lIns="91425" spcFirstLastPara="1" rIns="91425" wrap="square" tIns="0">
            <a:spAutoFit/>
          </a:bodyPr>
          <a:lstStyle/>
          <a:p>
            <a:pPr indent="0" lvl="0" marL="0" marR="0" rtl="0" algn="ctr">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Removing Existing Elements from DOM</a:t>
            </a:r>
            <a:endParaRPr/>
          </a:p>
          <a:p>
            <a:pPr indent="0" lvl="0" marL="0" marR="0" rtl="0" algn="l">
              <a:lnSpc>
                <a:spcPct val="100000"/>
              </a:lnSpc>
              <a:spcBef>
                <a:spcPts val="0"/>
              </a:spcBef>
              <a:spcAft>
                <a:spcPts val="0"/>
              </a:spcAft>
              <a:buClr>
                <a:schemeClr val="dk1"/>
              </a:buClr>
              <a:buSzPts val="2000"/>
              <a:buFont typeface="Georgia"/>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Similarly, you can use the removeChild() method to remove a child node from the DOM. This method also returns the removed node. Here's an example:</a:t>
            </a:r>
            <a:endParaRPr/>
          </a:p>
          <a:p>
            <a:pPr indent="0" lvl="0" marL="0" marR="0" rtl="0" algn="l">
              <a:lnSpc>
                <a:spcPct val="100000"/>
              </a:lnSpc>
              <a:spcBef>
                <a:spcPts val="0"/>
              </a:spcBef>
              <a:spcAft>
                <a:spcPts val="0"/>
              </a:spcAft>
              <a:buClr>
                <a:schemeClr val="dk1"/>
              </a:buClr>
              <a:buSzPts val="2000"/>
              <a:buFont typeface="Georgia"/>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&lt;body&gt;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&lt;div id="main"&gt;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&lt;h1 id="title"&gt;Hello World!&lt;/h1&gt;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&lt;p id="hint"&gt;This is a simple paragraph.&lt;/p&gt;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&lt;/div&gt;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&lt;button type="button" onclick="removeElement()"&gt;Remove Element&lt;/button&gt;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function removeElement() {</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var parentElem = document.getElementById("main");</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var childElem = document.getElementById("hint");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parentElem.removeChild(childElem);</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&lt;/body&gt;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p:nvPr/>
        </p:nvSpPr>
        <p:spPr>
          <a:xfrm>
            <a:off x="179512" y="692696"/>
            <a:ext cx="8712968"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The htmlFor Property</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We can use htmlFor property to add HTML for attribute to the HTML label element.</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let labelElement = document.createElement("label");</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labelElement.htmlFor = "myCheckbox";</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p:nvPr/>
        </p:nvSpPr>
        <p:spPr>
          <a:xfrm>
            <a:off x="251520" y="612845"/>
            <a:ext cx="8712968" cy="65556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The setAttribute () Method</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We can use setAttribute() method to set any HTML attribute name and its corresponding value. If the attribute already exists, the value is updated. Otherwise, a new attribute is added with the specified name and value.</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Syntax:</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Element.setAttribute(name, value);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let labelElement = document.createElement("label");</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labelElement.setAttribute("for", "myCheckbox");</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&lt;!DOCTYPE html&gt;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&lt;head&gt;&lt;/head&gt;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&lt;body&gt; &lt;/body&gt;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let inputElement = document.createElement("input");</a:t>
            </a:r>
            <a:endParaRPr/>
          </a:p>
          <a:p>
            <a:pPr indent="0" lvl="0" marL="0" marR="0" rtl="0" algn="l">
              <a:spcBef>
                <a:spcPts val="0"/>
              </a:spcBef>
              <a:spcAft>
                <a:spcPts val="0"/>
              </a:spcAft>
              <a:buNone/>
            </a:pP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inputElement.type = "checkbox";</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inputElement.id = "myCheckbox";</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document.body.appendChild(inputElement);</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p:nvPr/>
        </p:nvSpPr>
        <p:spPr>
          <a:xfrm>
            <a:off x="251520" y="404664"/>
            <a:ext cx="8640960" cy="65556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Index.html</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&lt;div class="todos-bg-container"&gt;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&lt;div class="container"&gt;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&lt;div class="row"&gt;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&lt;div class="col-12"&gt;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&lt;h1 class="todos-heading"&gt;Todos&lt;/h1&gt;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&lt;h1 class="create-task-heading"&gt;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Create &lt;span class="create-task-heading-subpart"&gt;Task&lt;/span&gt;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&lt;/h1&gt;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&lt;input type="text" id="todoUserInput" class="todo-user-input" /&gt;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&lt;button class="add-todo-button"&gt;Add&lt;/button&gt;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&lt;h1 class="todo-items-heading"&gt;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My &lt;span class="todo-items-heading-subpart"&gt;Tasks&lt;/span&gt;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&lt;/h1&gt;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&lt;ul class="todo-items-container" id="todoItemsContainer"&gt;&lt;/ul&gt;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&lt;/div&gt;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&lt;/div&gt;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&lt;/div&gt;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&lt;/div&gt;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&lt;/body&gt;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p:nvPr/>
        </p:nvSpPr>
        <p:spPr>
          <a:xfrm>
            <a:off x="107504" y="476672"/>
            <a:ext cx="8424936" cy="70173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style.css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.todos-bg-container { background-color: #f9fbfe;  height: 100vh;}</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.todos-heading { text-align: center;  font-family: "Roboto";  font-size: 46px;</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font-weight: 500;  margin-top: 20px; margin-bottom: 20px;}</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.create-task-heading {  font-family: "Roboto"; font-size: 32px; font-weight: 700;}</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.create-task-heading-subpart {  font-family: "Roboto";  font-size: 32px; font-weight: 500;}</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.todo-items-heading { font-family: "Roboto";font-size: 32px; font-weight: 700;}</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.todo-items-heading-subpart { font-family: "Roboto"; font-size: 32px; font-weight: 500;}</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.todo-items-container {margin: 0px; padding: 0px;}</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.todo-item-container { margin-top: 15px;}</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.todo-user-input { background-color: white; width: 100%; border-style: solid;</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border-width: 1px; border-color: #e4e7eb;  border-radius: 10px; margin-top: 10px;</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padding: 15px;}</a:t>
            </a:r>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p:nvPr/>
        </p:nvSpPr>
        <p:spPr>
          <a:xfrm>
            <a:off x="107504" y="548680"/>
            <a:ext cx="9217024"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Georgia"/>
                <a:ea typeface="Georgia"/>
                <a:cs typeface="Georgia"/>
                <a:sym typeface="Georgia"/>
              </a:rPr>
              <a:t>.add-todo-button {</a:t>
            </a:r>
            <a:endParaRPr/>
          </a:p>
          <a:p>
            <a:pPr indent="0" lvl="0" marL="0" marR="0" rtl="0" algn="l">
              <a:spcBef>
                <a:spcPts val="0"/>
              </a:spcBef>
              <a:spcAft>
                <a:spcPts val="0"/>
              </a:spcAft>
              <a:buNone/>
            </a:pPr>
            <a:r>
              <a:rPr lang="en-US" sz="1600">
                <a:solidFill>
                  <a:schemeClr val="dk1"/>
                </a:solidFill>
                <a:latin typeface="Georgia"/>
                <a:ea typeface="Georgia"/>
                <a:cs typeface="Georgia"/>
                <a:sym typeface="Georgia"/>
              </a:rPr>
              <a:t> color: white;background-color: #4c63b6;font-family: "Roboto";font-size: 18px;</a:t>
            </a:r>
            <a:endParaRPr/>
          </a:p>
          <a:p>
            <a:pPr indent="0" lvl="0" marL="0" marR="0" rtl="0" algn="l">
              <a:spcBef>
                <a:spcPts val="0"/>
              </a:spcBef>
              <a:spcAft>
                <a:spcPts val="0"/>
              </a:spcAft>
              <a:buNone/>
            </a:pPr>
            <a:r>
              <a:rPr lang="en-US" sz="1600">
                <a:solidFill>
                  <a:schemeClr val="dk1"/>
                </a:solidFill>
                <a:latin typeface="Georgia"/>
                <a:ea typeface="Georgia"/>
                <a:cs typeface="Georgia"/>
                <a:sym typeface="Georgia"/>
              </a:rPr>
              <a:t> border-width: 0px;border-radius: 4px;margin-top: 20px; margin-bottom: 50px; padding-top: 5px;</a:t>
            </a:r>
            <a:endParaRPr/>
          </a:p>
          <a:p>
            <a:pPr indent="0" lvl="0" marL="0" marR="0" rtl="0" algn="l">
              <a:spcBef>
                <a:spcPts val="0"/>
              </a:spcBef>
              <a:spcAft>
                <a:spcPts val="0"/>
              </a:spcAft>
              <a:buNone/>
            </a:pPr>
            <a:r>
              <a:rPr lang="en-US" sz="1600">
                <a:solidFill>
                  <a:schemeClr val="dk1"/>
                </a:solidFill>
                <a:latin typeface="Georgia"/>
                <a:ea typeface="Georgia"/>
                <a:cs typeface="Georgia"/>
                <a:sym typeface="Georgia"/>
              </a:rPr>
              <a:t>padding-bottom: 5px;padding-right: 20px; padding-left: 20px;</a:t>
            </a:r>
            <a:endParaRPr/>
          </a:p>
          <a:p>
            <a:pPr indent="0" lvl="0" marL="0" marR="0" rtl="0" algn="l">
              <a:spcBef>
                <a:spcPts val="0"/>
              </a:spcBef>
              <a:spcAft>
                <a:spcPts val="0"/>
              </a:spcAft>
              <a:buNone/>
            </a:pPr>
            <a:r>
              <a:rPr lang="en-US" sz="1600">
                <a:solidFill>
                  <a:schemeClr val="dk1"/>
                </a:solidFill>
                <a:latin typeface="Georgia"/>
                <a:ea typeface="Georgia"/>
                <a:cs typeface="Georgia"/>
                <a:sym typeface="Georgia"/>
              </a:rPr>
              <a:t>}</a:t>
            </a:r>
            <a:endParaRPr/>
          </a:p>
          <a:p>
            <a:pPr indent="0" lvl="0" marL="0" marR="0" rtl="0" algn="l">
              <a:spcBef>
                <a:spcPts val="0"/>
              </a:spcBef>
              <a:spcAft>
                <a:spcPts val="0"/>
              </a:spcAft>
              <a:buNone/>
            </a:pPr>
            <a:r>
              <a:t/>
            </a:r>
            <a:endParaRPr sz="1600">
              <a:solidFill>
                <a:schemeClr val="dk1"/>
              </a:solidFill>
              <a:latin typeface="Georgia"/>
              <a:ea typeface="Georgia"/>
              <a:cs typeface="Georgia"/>
              <a:sym typeface="Georgia"/>
            </a:endParaRPr>
          </a:p>
          <a:p>
            <a:pPr indent="0" lvl="0" marL="0" marR="0" rtl="0" algn="l">
              <a:spcBef>
                <a:spcPts val="0"/>
              </a:spcBef>
              <a:spcAft>
                <a:spcPts val="0"/>
              </a:spcAft>
              <a:buNone/>
            </a:pPr>
            <a:r>
              <a:rPr lang="en-US" sz="1600">
                <a:solidFill>
                  <a:schemeClr val="dk1"/>
                </a:solidFill>
                <a:latin typeface="Georgia"/>
                <a:ea typeface="Georgia"/>
                <a:cs typeface="Georgia"/>
                <a:sym typeface="Georgia"/>
              </a:rPr>
              <a:t>.label-container { background-color: #e6f6ff; width: 100%; border-style: solid; border-width: 5px; border-color: #096f92; border-right: none; border-top: none; border-bottom: none; border-radius: 4px;}</a:t>
            </a:r>
            <a:endParaRPr/>
          </a:p>
          <a:p>
            <a:pPr indent="0" lvl="0" marL="0" marR="0" rtl="0" algn="l">
              <a:spcBef>
                <a:spcPts val="0"/>
              </a:spcBef>
              <a:spcAft>
                <a:spcPts val="0"/>
              </a:spcAft>
              <a:buNone/>
            </a:pPr>
            <a:r>
              <a:t/>
            </a:r>
            <a:endParaRPr sz="1600">
              <a:solidFill>
                <a:schemeClr val="dk1"/>
              </a:solidFill>
              <a:latin typeface="Georgia"/>
              <a:ea typeface="Georgia"/>
              <a:cs typeface="Georgia"/>
              <a:sym typeface="Georgia"/>
            </a:endParaRPr>
          </a:p>
          <a:p>
            <a:pPr indent="0" lvl="0" marL="0" marR="0" rtl="0" algn="l">
              <a:spcBef>
                <a:spcPts val="0"/>
              </a:spcBef>
              <a:spcAft>
                <a:spcPts val="0"/>
              </a:spcAft>
              <a:buNone/>
            </a:pPr>
            <a:r>
              <a:rPr lang="en-US" sz="1600">
                <a:solidFill>
                  <a:schemeClr val="dk1"/>
                </a:solidFill>
                <a:latin typeface="Georgia"/>
                <a:ea typeface="Georgia"/>
                <a:cs typeface="Georgia"/>
                <a:sym typeface="Georgia"/>
              </a:rPr>
              <a:t>.checkbox-input {width: 20px; height: 20px; margin-top: 12px; margin-right: 12px;}</a:t>
            </a:r>
            <a:endParaRPr/>
          </a:p>
          <a:p>
            <a:pPr indent="0" lvl="0" marL="0" marR="0" rtl="0" algn="l">
              <a:spcBef>
                <a:spcPts val="0"/>
              </a:spcBef>
              <a:spcAft>
                <a:spcPts val="0"/>
              </a:spcAft>
              <a:buNone/>
            </a:pPr>
            <a:r>
              <a:t/>
            </a:r>
            <a:endParaRPr sz="1600">
              <a:solidFill>
                <a:schemeClr val="dk1"/>
              </a:solidFill>
              <a:latin typeface="Georgia"/>
              <a:ea typeface="Georgia"/>
              <a:cs typeface="Georgia"/>
              <a:sym typeface="Georgia"/>
            </a:endParaRPr>
          </a:p>
          <a:p>
            <a:pPr indent="0" lvl="0" marL="0" marR="0" rtl="0" algn="l">
              <a:spcBef>
                <a:spcPts val="0"/>
              </a:spcBef>
              <a:spcAft>
                <a:spcPts val="0"/>
              </a:spcAft>
              <a:buNone/>
            </a:pPr>
            <a:r>
              <a:rPr lang="en-US" sz="1600">
                <a:solidFill>
                  <a:schemeClr val="dk1"/>
                </a:solidFill>
                <a:latin typeface="Georgia"/>
                <a:ea typeface="Georgia"/>
                <a:cs typeface="Georgia"/>
                <a:sym typeface="Georgia"/>
              </a:rPr>
              <a:t>.checkbox-label {</a:t>
            </a:r>
            <a:endParaRPr/>
          </a:p>
          <a:p>
            <a:pPr indent="0" lvl="0" marL="0" marR="0" rtl="0" algn="l">
              <a:spcBef>
                <a:spcPts val="0"/>
              </a:spcBef>
              <a:spcAft>
                <a:spcPts val="0"/>
              </a:spcAft>
              <a:buNone/>
            </a:pPr>
            <a:r>
              <a:rPr lang="en-US" sz="1600">
                <a:solidFill>
                  <a:schemeClr val="dk1"/>
                </a:solidFill>
                <a:latin typeface="Georgia"/>
                <a:ea typeface="Georgia"/>
                <a:cs typeface="Georgia"/>
                <a:sym typeface="Georgia"/>
              </a:rPr>
              <a:t>  font-family: "Roboto";font-size: 16px; font-weight: 400;width: 82%; margin: 0px;</a:t>
            </a:r>
            <a:endParaRPr/>
          </a:p>
          <a:p>
            <a:pPr indent="0" lvl="0" marL="0" marR="0" rtl="0" algn="l">
              <a:spcBef>
                <a:spcPts val="0"/>
              </a:spcBef>
              <a:spcAft>
                <a:spcPts val="0"/>
              </a:spcAft>
              <a:buNone/>
            </a:pPr>
            <a:r>
              <a:rPr lang="en-US" sz="1600">
                <a:solidFill>
                  <a:schemeClr val="dk1"/>
                </a:solidFill>
                <a:latin typeface="Georgia"/>
                <a:ea typeface="Georgia"/>
                <a:cs typeface="Georgia"/>
                <a:sym typeface="Georgia"/>
              </a:rPr>
              <a:t>  padding-top: 10px; padding-bottom: 10px;padding-left: 20px;padding-right: 20px;</a:t>
            </a:r>
            <a:endParaRPr/>
          </a:p>
          <a:p>
            <a:pPr indent="0" lvl="0" marL="0" marR="0" rtl="0" algn="l">
              <a:spcBef>
                <a:spcPts val="0"/>
              </a:spcBef>
              <a:spcAft>
                <a:spcPts val="0"/>
              </a:spcAft>
              <a:buNone/>
            </a:pPr>
            <a:r>
              <a:rPr lang="en-US" sz="1600">
                <a:solidFill>
                  <a:schemeClr val="dk1"/>
                </a:solidFill>
                <a:latin typeface="Georgia"/>
                <a:ea typeface="Georgia"/>
                <a:cs typeface="Georgia"/>
                <a:sym typeface="Georgia"/>
              </a:rPr>
              <a:t>  border-radius: 5px;}</a:t>
            </a:r>
            <a:endParaRPr/>
          </a:p>
          <a:p>
            <a:pPr indent="0" lvl="0" marL="0" marR="0" rtl="0" algn="l">
              <a:spcBef>
                <a:spcPts val="0"/>
              </a:spcBef>
              <a:spcAft>
                <a:spcPts val="0"/>
              </a:spcAft>
              <a:buNone/>
            </a:pPr>
            <a:r>
              <a:t/>
            </a:r>
            <a:endParaRPr sz="1600">
              <a:solidFill>
                <a:schemeClr val="dk1"/>
              </a:solidFill>
              <a:latin typeface="Georgia"/>
              <a:ea typeface="Georgia"/>
              <a:cs typeface="Georgia"/>
              <a:sym typeface="Georgia"/>
            </a:endParaRPr>
          </a:p>
          <a:p>
            <a:pPr indent="0" lvl="0" marL="0" marR="0" rtl="0" algn="l">
              <a:spcBef>
                <a:spcPts val="0"/>
              </a:spcBef>
              <a:spcAft>
                <a:spcPts val="0"/>
              </a:spcAft>
              <a:buNone/>
            </a:pPr>
            <a:r>
              <a:rPr lang="en-US" sz="1600">
                <a:solidFill>
                  <a:schemeClr val="dk1"/>
                </a:solidFill>
                <a:latin typeface="Georgia"/>
                <a:ea typeface="Georgia"/>
                <a:cs typeface="Georgia"/>
                <a:sym typeface="Georgia"/>
              </a:rPr>
              <a:t>.delete-icon-container {text-align: right;width: 18%;}</a:t>
            </a:r>
            <a:endParaRPr/>
          </a:p>
          <a:p>
            <a:pPr indent="0" lvl="0" marL="0" marR="0" rtl="0" algn="l">
              <a:spcBef>
                <a:spcPts val="0"/>
              </a:spcBef>
              <a:spcAft>
                <a:spcPts val="0"/>
              </a:spcAft>
              <a:buNone/>
            </a:pPr>
            <a:r>
              <a:t/>
            </a:r>
            <a:endParaRPr sz="1600">
              <a:solidFill>
                <a:schemeClr val="dk1"/>
              </a:solidFill>
              <a:latin typeface="Georgia"/>
              <a:ea typeface="Georgia"/>
              <a:cs typeface="Georgia"/>
              <a:sym typeface="Georgia"/>
            </a:endParaRPr>
          </a:p>
          <a:p>
            <a:pPr indent="0" lvl="0" marL="0" marR="0" rtl="0" algn="l">
              <a:spcBef>
                <a:spcPts val="0"/>
              </a:spcBef>
              <a:spcAft>
                <a:spcPts val="0"/>
              </a:spcAft>
              <a:buNone/>
            </a:pPr>
            <a:r>
              <a:rPr lang="en-US" sz="1600">
                <a:solidFill>
                  <a:schemeClr val="dk1"/>
                </a:solidFill>
                <a:latin typeface="Georgia"/>
                <a:ea typeface="Georgia"/>
                <a:cs typeface="Georgia"/>
                <a:sym typeface="Georgia"/>
              </a:rPr>
              <a:t>.delete-icon {</a:t>
            </a:r>
            <a:endParaRPr/>
          </a:p>
          <a:p>
            <a:pPr indent="0" lvl="0" marL="0" marR="0" rtl="0" algn="l">
              <a:spcBef>
                <a:spcPts val="0"/>
              </a:spcBef>
              <a:spcAft>
                <a:spcPts val="0"/>
              </a:spcAft>
              <a:buNone/>
            </a:pPr>
            <a:r>
              <a:rPr lang="en-US" sz="1600">
                <a:solidFill>
                  <a:schemeClr val="dk1"/>
                </a:solidFill>
                <a:latin typeface="Georgia"/>
                <a:ea typeface="Georgia"/>
                <a:cs typeface="Georgia"/>
                <a:sym typeface="Georgia"/>
              </a:rPr>
              <a:t>  padding: 15px;</a:t>
            </a:r>
            <a:endParaRPr/>
          </a:p>
          <a:p>
            <a:pPr indent="0" lvl="0" marL="0" marR="0" rtl="0" algn="l">
              <a:spcBef>
                <a:spcPts val="0"/>
              </a:spcBef>
              <a:spcAft>
                <a:spcPts val="0"/>
              </a:spcAft>
              <a:buNone/>
            </a:pPr>
            <a:r>
              <a:rPr lang="en-US" sz="1600">
                <a:solidFill>
                  <a:schemeClr val="dk1"/>
                </a:solidFill>
                <a:latin typeface="Georgia"/>
                <a:ea typeface="Georgia"/>
                <a:cs typeface="Georgia"/>
                <a:sym typeface="Georgia"/>
              </a:rPr>
              <a:t>}</a:t>
            </a:r>
            <a:endParaRPr sz="1600">
              <a:solidFill>
                <a:schemeClr val="dk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rba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2022-09-16T06:50:53Z</dcterms:created>
  <dc:creator>kitefaculty</dc:creator>
</cp:coreProperties>
</file>