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6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261" r:id="rId16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1" autoAdjust="0"/>
    <p:restoredTop sz="94660"/>
  </p:normalViewPr>
  <p:slideViewPr>
    <p:cSldViewPr>
      <p:cViewPr varScale="1">
        <p:scale>
          <a:sx n="74" d="100"/>
          <a:sy n="74" d="100"/>
        </p:scale>
        <p:origin x="13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0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6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2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6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2/11/2023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2/11/2023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2/11/2023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2/11/2023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2/11/2023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2/11/2023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2/11/2023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2/11/2023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2/11/2023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2/11/2023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2/11/2023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2/11/2023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2/11/2023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2/11/2023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 to add full page picture</a:t>
            </a:r>
            <a:endParaRPr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2/11/2023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2/11/2023</a:t>
            </a:fld>
            <a:endParaRPr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2/11/2023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2/11/2023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2/11/2023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2/11/2023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2/11/2023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5445224"/>
            <a:ext cx="8672946" cy="1340768"/>
          </a:xfrm>
        </p:spPr>
        <p:txBody>
          <a:bodyPr/>
          <a:lstStyle/>
          <a:p>
            <a:pPr algn="r"/>
            <a:r>
              <a:rPr lang="en-US" sz="1800" b="1" dirty="0" err="1" smtClean="0">
                <a:solidFill>
                  <a:srgbClr val="FFFF00"/>
                </a:solidFill>
              </a:rPr>
              <a:t>D.Sakthivel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algn="r"/>
            <a:r>
              <a:rPr lang="en-US" sz="1400" kern="1000" dirty="0" smtClean="0"/>
              <a:t>Assistant Professor &amp; Trainer,</a:t>
            </a:r>
          </a:p>
          <a:p>
            <a:pPr algn="r"/>
            <a:r>
              <a:rPr lang="en-US" sz="1400" kern="1000" dirty="0" smtClean="0"/>
              <a:t>KG Micro College </a:t>
            </a:r>
          </a:p>
          <a:p>
            <a:pPr algn="r"/>
            <a:r>
              <a:rPr lang="en-US" sz="1400" kern="1000" dirty="0" smtClean="0"/>
              <a:t>KGiSL Campus, Coimbatore – 641 035.</a:t>
            </a:r>
            <a:endParaRPr lang="en-US" sz="1400" kern="1000" dirty="0"/>
          </a:p>
        </p:txBody>
      </p:sp>
      <p:pic>
        <p:nvPicPr>
          <p:cNvPr id="8" name="Picture Placeholder 7" descr="innovation_front.jfif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972" r="972"/>
          <a:stretch>
            <a:fillRect/>
          </a:stretch>
        </p:blipFill>
        <p:spPr>
          <a:xfrm>
            <a:off x="228600" y="152400"/>
            <a:ext cx="6858000" cy="5148808"/>
          </a:xfrm>
        </p:spPr>
      </p:pic>
      <p:sp>
        <p:nvSpPr>
          <p:cNvPr id="9" name="TextBox 8"/>
          <p:cNvSpPr txBox="1"/>
          <p:nvPr/>
        </p:nvSpPr>
        <p:spPr>
          <a:xfrm>
            <a:off x="323528" y="764704"/>
            <a:ext cx="6696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Welcome you all </a:t>
            </a:r>
          </a:p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Math Functions</a:t>
            </a:r>
            <a:endParaRPr lang="en-US" sz="2800" b="1" dirty="0" smtClean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552" y="2601076"/>
            <a:ext cx="7800528" cy="3076575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document.write(Math.round(3.5)); // Prints: 4 document.write(Math.round(-5.7)); // Prints: -6 document.write(Math.round(7.25)); // Prints: 7 document.write(Math.round(4.49)); // Prints: 4 document.write(Math.round(0)); // Prints: 0</a:t>
            </a: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689"/>
            <a:ext cx="1289248" cy="37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734444"/>
            <a:ext cx="74104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88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8003" y="2146829"/>
            <a:ext cx="7800528" cy="158697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document.write(Math.max(1, 3, 2)); // Prints: 3 document.write(Math.max(-1, -3, -2)); // Prints: -1 document.write(Math.min(1, 3, 2)); // Prints: 1 document.write(Math.min(-1, -3, -2)); // Prints: -3</a:t>
            </a: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689"/>
            <a:ext cx="1289248" cy="37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23" y="685800"/>
            <a:ext cx="7448550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23" y="3810000"/>
            <a:ext cx="7219950" cy="762000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659904" y="4682479"/>
            <a:ext cx="7800528" cy="1586972"/>
          </a:xfrm>
          <a:prstGeom prst="rect">
            <a:avLst/>
          </a:prstGeom>
        </p:spPr>
        <p:txBody>
          <a:bodyPr vert="horz" rtlCol="0" anchor="t" anchorCtr="0">
            <a:norm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sz="24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IN" dirty="0"/>
              <a:t>var numbers = [1, 3, 2]; document.write(Math.max.apply(null, numbers)); // Prints: 3 document.write(Math.min.apply(null, numbers)); // Prints: 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3172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2263" y="1870751"/>
            <a:ext cx="7800528" cy="158697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var numbers = [1, 3, 2]; document.write(Math.max(...numbers)); // Prints: 3 document.write(Math.min(...numbers)); // Prints: 1</a:t>
            </a: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689"/>
            <a:ext cx="1289248" cy="37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48" y="869538"/>
            <a:ext cx="72771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72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8003" y="2387661"/>
            <a:ext cx="7800528" cy="158697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/>
              <a:t>document.write(Math.pow(3, 2)); // Prints: 9 document.write(Math.pow(0, 1)); // Prints: 0 document.write(Math.pow(5, -2)); // Prints: 0.04 document.write(Math.pow(16, 0.5)); // Prints: 4 (square root of 4) document.write(Math.pow(8, 1/3)); // Prints: 2 (cube root of 8)</a:t>
            </a: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689"/>
            <a:ext cx="1289248" cy="37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03" y="534340"/>
            <a:ext cx="7391400" cy="1590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03" y="4419600"/>
            <a:ext cx="72675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82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9791" y="3375821"/>
            <a:ext cx="7800528" cy="158697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/>
              <a:t>document.write(Math.sin(0 * Math.PI / 180)); // Prints: 0 document.write(Math.sin(90 * Math.PI / 180)); // Prints: 1 document.write(Math.cos(0 * Math.PI / 180)); // Prints: 1 document.write(Math.cos(180 * Math.PI / 180)); // Prints: -1 document.write(Math.tan(0 * Math.PI / 180)); // Prints: 0</a:t>
            </a: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689"/>
            <a:ext cx="1289248" cy="37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91" y="838200"/>
            <a:ext cx="74009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27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1142976" y="4357694"/>
            <a:ext cx="6629416" cy="1295400"/>
          </a:xfrm>
        </p:spPr>
        <p:txBody>
          <a:bodyPr/>
          <a:lstStyle>
            <a:extLst/>
          </a:lstStyle>
          <a:p>
            <a:pPr algn="ctr"/>
            <a:r>
              <a:rPr lang="en-US" sz="8800" b="1" dirty="0" smtClean="0">
                <a:latin typeface="Rockwell" pitchFamily="18" charset="0"/>
              </a:rPr>
              <a:t>Thank You</a:t>
            </a:r>
            <a:endParaRPr lang="en-US" sz="8800" b="1" dirty="0">
              <a:latin typeface="Rockwell" pitchFamily="18" charset="0"/>
            </a:endParaRP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>
            <a:off x="228600" y="723900"/>
            <a:ext cx="2400300" cy="32004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 w="0" h="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795902" y="2590800"/>
            <a:ext cx="36483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Math Funcions</a:t>
            </a:r>
            <a:endParaRPr lang="en-IN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658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32384"/>
            <a:ext cx="7458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4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2125334"/>
            <a:ext cx="7800528" cy="35814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 smtClean="0"/>
              <a:t>/ </a:t>
            </a:r>
            <a:r>
              <a:rPr lang="en-IN" dirty="0"/>
              <a:t>Printing PI value </a:t>
            </a:r>
            <a:endParaRPr lang="en-IN" dirty="0" smtClean="0"/>
          </a:p>
          <a:p>
            <a:pPr algn="l"/>
            <a:r>
              <a:rPr lang="en-IN" dirty="0" smtClean="0"/>
              <a:t>document.write(Math.PI</a:t>
            </a:r>
            <a:r>
              <a:rPr lang="en-IN" dirty="0"/>
              <a:t>); // Prints: </a:t>
            </a:r>
            <a:r>
              <a:rPr lang="en-IN" dirty="0" smtClean="0"/>
              <a:t>3.141592653589793</a:t>
            </a:r>
          </a:p>
          <a:p>
            <a:pPr algn="l"/>
            <a:r>
              <a:rPr lang="en-IN" dirty="0" smtClean="0"/>
              <a:t> </a:t>
            </a:r>
            <a:r>
              <a:rPr lang="en-IN" dirty="0"/>
              <a:t>// Function to calculate circle area function calculateCircleArea(radius</a:t>
            </a:r>
            <a:r>
              <a:rPr lang="en-IN" dirty="0" smtClean="0"/>
              <a:t>)</a:t>
            </a:r>
          </a:p>
          <a:p>
            <a:pPr algn="l"/>
            <a:r>
              <a:rPr lang="en-IN" dirty="0" smtClean="0"/>
              <a:t>{ </a:t>
            </a:r>
          </a:p>
          <a:p>
            <a:pPr algn="l"/>
            <a:r>
              <a:rPr lang="en-IN" dirty="0" smtClean="0"/>
              <a:t>var </a:t>
            </a:r>
            <a:r>
              <a:rPr lang="en-IN" dirty="0"/>
              <a:t>area = (Math.PI) * radius * radius; return area</a:t>
            </a:r>
            <a:r>
              <a:rPr lang="en-IN" dirty="0" smtClean="0"/>
              <a:t>;</a:t>
            </a:r>
          </a:p>
          <a:p>
            <a:pPr algn="l"/>
            <a:r>
              <a:rPr lang="en-IN" dirty="0" smtClean="0"/>
              <a:t> </a:t>
            </a:r>
            <a:r>
              <a:rPr lang="en-IN" dirty="0"/>
              <a:t>} </a:t>
            </a:r>
            <a:endParaRPr lang="en-IN" dirty="0" smtClean="0"/>
          </a:p>
          <a:p>
            <a:pPr algn="l"/>
            <a:r>
              <a:rPr lang="en-IN" dirty="0" smtClean="0"/>
              <a:t>document.write(calculateCircleArea(5</a:t>
            </a:r>
            <a:r>
              <a:rPr lang="en-IN" dirty="0"/>
              <a:t>)); // Prints: 78.53981633974483 </a:t>
            </a:r>
            <a:endParaRPr lang="en-IN" dirty="0" smtClean="0"/>
          </a:p>
          <a:p>
            <a:pPr algn="l"/>
            <a:r>
              <a:rPr lang="en-IN" dirty="0" smtClean="0"/>
              <a:t>document.write(calculateCircleArea(10</a:t>
            </a:r>
            <a:r>
              <a:rPr lang="en-IN" dirty="0"/>
              <a:t>)); // Prints: 314.1592653589793</a:t>
            </a: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689"/>
            <a:ext cx="1289248" cy="37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01607"/>
            <a:ext cx="7477125" cy="1608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45" y="5803676"/>
            <a:ext cx="71532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7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2125334"/>
            <a:ext cx="7800528" cy="35814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document.write(Math.abs</a:t>
            </a:r>
            <a:r>
              <a:rPr lang="en-IN" dirty="0"/>
              <a:t>(-1)); // Prints: 1 document.write(Math.abs(1)); // Prints: 1 document.write(Math.abs(-5)); // Prints: 5 document.write(Math.abs(-10.5)); // Prints: 10.5</a:t>
            </a: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689"/>
            <a:ext cx="1289248" cy="37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22209"/>
            <a:ext cx="74390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00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2125334"/>
            <a:ext cx="7800528" cy="3581400"/>
          </a:xfrm>
        </p:spPr>
        <p:txBody>
          <a:bodyPr>
            <a:normAutofit fontScale="92500"/>
          </a:bodyPr>
          <a:lstStyle/>
          <a:p>
            <a:pPr algn="l"/>
            <a:r>
              <a:rPr lang="en-IN" dirty="0"/>
              <a:t>document.write(Math.random()); // Expected output: a number between 0 and </a:t>
            </a:r>
            <a:r>
              <a:rPr lang="en-IN" dirty="0" smtClean="0"/>
              <a:t>1</a:t>
            </a:r>
          </a:p>
          <a:p>
            <a:pPr algn="l"/>
            <a:r>
              <a:rPr lang="en-IN" dirty="0" smtClean="0"/>
              <a:t> </a:t>
            </a:r>
            <a:r>
              <a:rPr lang="en-IN" dirty="0"/>
              <a:t>// Function to create random integer </a:t>
            </a:r>
            <a:endParaRPr lang="en-IN" dirty="0" smtClean="0"/>
          </a:p>
          <a:p>
            <a:pPr algn="l"/>
            <a:r>
              <a:rPr lang="en-IN" dirty="0" smtClean="0"/>
              <a:t>function </a:t>
            </a:r>
            <a:r>
              <a:rPr lang="en-IN" dirty="0"/>
              <a:t>getRandomInt(max) </a:t>
            </a:r>
            <a:endParaRPr lang="en-IN" dirty="0" smtClean="0"/>
          </a:p>
          <a:p>
            <a:pPr algn="l"/>
            <a:r>
              <a:rPr lang="en-IN" dirty="0" smtClean="0"/>
              <a:t>{</a:t>
            </a:r>
          </a:p>
          <a:p>
            <a:pPr algn="l"/>
            <a:r>
              <a:rPr lang="en-IN" dirty="0" smtClean="0"/>
              <a:t> </a:t>
            </a:r>
            <a:r>
              <a:rPr lang="en-IN" dirty="0"/>
              <a:t>return Math.floor(Math.random() * max); </a:t>
            </a:r>
            <a:endParaRPr lang="en-IN" dirty="0" smtClean="0"/>
          </a:p>
          <a:p>
            <a:pPr algn="l"/>
            <a:r>
              <a:rPr lang="en-IN" dirty="0" smtClean="0"/>
              <a:t>} </a:t>
            </a:r>
          </a:p>
          <a:p>
            <a:pPr algn="l"/>
            <a:r>
              <a:rPr lang="en-IN" dirty="0" smtClean="0"/>
              <a:t>document.write(getRandomInt(3</a:t>
            </a:r>
            <a:r>
              <a:rPr lang="en-IN" dirty="0"/>
              <a:t>)); // Expected output: 0, 1 or 2 </a:t>
            </a:r>
            <a:endParaRPr lang="en-IN" dirty="0" smtClean="0"/>
          </a:p>
          <a:p>
            <a:pPr algn="l"/>
            <a:r>
              <a:rPr lang="en-IN" dirty="0" smtClean="0"/>
              <a:t>document.write(getRandomInt(1</a:t>
            </a:r>
            <a:r>
              <a:rPr lang="en-IN" dirty="0"/>
              <a:t>)); // Expected output: 0</a:t>
            </a: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689"/>
            <a:ext cx="1289248" cy="37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45" y="579132"/>
            <a:ext cx="73152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75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2125334"/>
            <a:ext cx="7800528" cy="404686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/>
              <a:t>document.write(Math.sqrt(4)); // Prints: 2 document.write(Math.sqrt(16)); // Prints: 4 document.write(Math.sqrt(0.25)); // Prints: 0.5 document.write(Math.sqrt(-9)); // Prints: NaN </a:t>
            </a:r>
            <a:endParaRPr lang="en-IN" dirty="0" smtClean="0"/>
          </a:p>
          <a:p>
            <a:pPr algn="l"/>
            <a:r>
              <a:rPr lang="en-IN" dirty="0" smtClean="0"/>
              <a:t>/* </a:t>
            </a:r>
            <a:r>
              <a:rPr lang="en-IN" dirty="0"/>
              <a:t>Function to calculate hypotenuse. Hypotenuse is the longest side of a right-angled triangle. */ </a:t>
            </a:r>
            <a:endParaRPr lang="en-IN" dirty="0" smtClean="0"/>
          </a:p>
          <a:p>
            <a:pPr algn="l"/>
            <a:r>
              <a:rPr lang="en-IN" dirty="0" smtClean="0"/>
              <a:t>function </a:t>
            </a:r>
            <a:r>
              <a:rPr lang="en-IN" dirty="0"/>
              <a:t>calculateHypotenuse(a, b) </a:t>
            </a:r>
            <a:endParaRPr lang="en-IN" dirty="0" smtClean="0"/>
          </a:p>
          <a:p>
            <a:pPr algn="l"/>
            <a:r>
              <a:rPr lang="en-IN" dirty="0" smtClean="0"/>
              <a:t>{ </a:t>
            </a:r>
          </a:p>
          <a:p>
            <a:pPr algn="l"/>
            <a:r>
              <a:rPr lang="en-IN" dirty="0" smtClean="0"/>
              <a:t>return </a:t>
            </a:r>
            <a:r>
              <a:rPr lang="en-IN" dirty="0"/>
              <a:t>Math.sqrt((a * a) + (b * b</a:t>
            </a:r>
            <a:r>
              <a:rPr lang="en-IN" dirty="0" smtClean="0"/>
              <a:t>));</a:t>
            </a:r>
          </a:p>
          <a:p>
            <a:pPr algn="l"/>
            <a:r>
              <a:rPr lang="en-IN" dirty="0" smtClean="0"/>
              <a:t> </a:t>
            </a:r>
            <a:r>
              <a:rPr lang="en-IN" dirty="0"/>
              <a:t>} </a:t>
            </a:r>
            <a:endParaRPr lang="en-IN" dirty="0" smtClean="0"/>
          </a:p>
          <a:p>
            <a:pPr algn="l"/>
            <a:r>
              <a:rPr lang="en-IN" dirty="0" smtClean="0"/>
              <a:t>document.write(calculateHypotenuse(3</a:t>
            </a:r>
            <a:r>
              <a:rPr lang="en-IN" dirty="0"/>
              <a:t>, 4)); // Prints: 5 document.write(calculateHypotenuse(5, 12)); // Prints: 13</a:t>
            </a: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689"/>
            <a:ext cx="1289248" cy="37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04688"/>
            <a:ext cx="71913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40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4867" y="3300560"/>
            <a:ext cx="7800528" cy="3076575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document.write(Math.ceil(3.5)); // Prints: 4 document.write(Math.ceil(-5.7)); // Prints: -5 document.write(Math.ceil(9.99)); // Prints: 10 document.write(Math.ceil(-9.99)); // Prints: -9 document.write(Math.ceil(0)); // Prints: 0</a:t>
            </a: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689"/>
            <a:ext cx="1289248" cy="37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23" y="577349"/>
            <a:ext cx="74295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39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552" y="2601076"/>
            <a:ext cx="7800528" cy="3076575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document.write(Math.floor(3.5)); // Prints: 3 document.write(Math.floor(-5.7)); // Prints: -6 document.write(Math.floor(9.99)); // Prints: 9 document.write(Math.floor(-9.99)); // Prints: -10 document.write(Math.floor(0)); // Prints: 0</a:t>
            </a: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689"/>
            <a:ext cx="1289248" cy="37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76" y="914400"/>
            <a:ext cx="74009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6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547</Words>
  <Application>Microsoft Office PowerPoint</Application>
  <PresentationFormat>On-screen Show (4:3)</PresentationFormat>
  <Paragraphs>42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Rockwell</vt:lpstr>
      <vt:lpstr>Contemporary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2022-05-17T09:40:20Z</dcterms:created>
  <dcterms:modified xsi:type="dcterms:W3CDTF">2023-02-11T03:38:22Z</dcterms:modified>
</cp:coreProperties>
</file>