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6858000" cx="9144000"/>
  <p:notesSz cx="6858000" cy="9144000"/>
  <p:embeddedFontLst>
    <p:embeddedFont>
      <p:font typeface="Quattrocento Sans"/>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65" roundtripDataSignature="AMtx7mjViNOvuCQ9VO6QUDZtyCiKFJRy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QuattrocentoSans-bold.fntdata"/><Relationship Id="rId61" Type="http://schemas.openxmlformats.org/officeDocument/2006/relationships/font" Target="fonts/QuattrocentoSans-regular.fntdata"/><Relationship Id="rId20" Type="http://schemas.openxmlformats.org/officeDocument/2006/relationships/slide" Target="slides/slide15.xml"/><Relationship Id="rId64" Type="http://schemas.openxmlformats.org/officeDocument/2006/relationships/font" Target="fonts/QuattrocentoSans-boldItalic.fntdata"/><Relationship Id="rId63" Type="http://schemas.openxmlformats.org/officeDocument/2006/relationships/font" Target="fonts/QuattrocentoSans-italic.fntdata"/><Relationship Id="rId22" Type="http://schemas.openxmlformats.org/officeDocument/2006/relationships/slide" Target="slides/slide17.xml"/><Relationship Id="rId21" Type="http://schemas.openxmlformats.org/officeDocument/2006/relationships/slide" Target="slides/slide16.xml"/><Relationship Id="rId65"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9" name="Google Shape;19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4" name="Google Shape;604;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 name="Google Shape;622;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4" name="Google Shape;694;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95" name="Google Shape;695;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bum Cover" showMasterSp="0">
  <p:cSld name="Album Cover">
    <p:spTree>
      <p:nvGrpSpPr>
        <p:cNvPr id="18" name="Shape 18"/>
        <p:cNvGrpSpPr/>
        <p:nvPr/>
      </p:nvGrpSpPr>
      <p:grpSpPr>
        <a:xfrm>
          <a:off x="0" y="0"/>
          <a:ext cx="0" cy="0"/>
          <a:chOff x="0" y="0"/>
          <a:chExt cx="0" cy="0"/>
        </a:xfrm>
      </p:grpSpPr>
      <p:sp>
        <p:nvSpPr>
          <p:cNvPr id="19" name="Google Shape;19;p57"/>
          <p:cNvSpPr/>
          <p:nvPr/>
        </p:nvSpPr>
        <p:spPr>
          <a:xfrm>
            <a:off x="7162800" y="137160"/>
            <a:ext cx="228600" cy="52578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57"/>
          <p:cNvSpPr/>
          <p:nvPr/>
        </p:nvSpPr>
        <p:spPr>
          <a:xfrm>
            <a:off x="7467600" y="133350"/>
            <a:ext cx="1447800" cy="52578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 name="Google Shape;21;p57"/>
          <p:cNvSpPr txBox="1"/>
          <p:nvPr>
            <p:ph idx="1" type="body"/>
          </p:nvPr>
        </p:nvSpPr>
        <p:spPr>
          <a:xfrm>
            <a:off x="228600" y="5467350"/>
            <a:ext cx="8672946" cy="123825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spcBef>
                <a:spcPts val="960"/>
              </a:spcBef>
              <a:spcAft>
                <a:spcPts val="0"/>
              </a:spcAft>
              <a:buClr>
                <a:schemeClr val="lt1"/>
              </a:buClr>
              <a:buSzPts val="4800"/>
              <a:buFont typeface="Calibri"/>
              <a:buNone/>
              <a:defRPr sz="4800">
                <a:solidFill>
                  <a:schemeClr val="lt1"/>
                </a:solidFill>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57"/>
          <p:cNvSpPr/>
          <p:nvPr>
            <p:ph idx="2" type="pic"/>
          </p:nvPr>
        </p:nvSpPr>
        <p:spPr>
          <a:xfrm>
            <a:off x="228600" y="152400"/>
            <a:ext cx="6858000" cy="5239512"/>
          </a:xfrm>
          <a:prstGeom prst="rect">
            <a:avLst/>
          </a:prstGeom>
          <a:solidFill>
            <a:schemeClr val="lt1"/>
          </a:solidFill>
          <a:ln>
            <a:noFill/>
          </a:ln>
        </p:spPr>
      </p:sp>
      <p:sp>
        <p:nvSpPr>
          <p:cNvPr id="23" name="Google Shape;23;p57"/>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7"/>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chemeClr val="lt1"/>
                </a:solidFill>
              </a:defRPr>
            </a:lvl1pPr>
            <a:lvl2pPr indent="0" lvl="1" marL="0" algn="r">
              <a:spcBef>
                <a:spcPts val="0"/>
              </a:spcBef>
              <a:buNone/>
              <a:defRPr>
                <a:solidFill>
                  <a:schemeClr val="lt1"/>
                </a:solidFill>
              </a:defRPr>
            </a:lvl2pPr>
            <a:lvl3pPr indent="0" lvl="2" marL="0" algn="r">
              <a:spcBef>
                <a:spcPts val="0"/>
              </a:spcBef>
              <a:buNone/>
              <a:defRPr>
                <a:solidFill>
                  <a:schemeClr val="lt1"/>
                </a:solidFill>
              </a:defRPr>
            </a:lvl3pPr>
            <a:lvl4pPr indent="0" lvl="3" marL="0" algn="r">
              <a:spcBef>
                <a:spcPts val="0"/>
              </a:spcBef>
              <a:buNone/>
              <a:defRPr>
                <a:solidFill>
                  <a:schemeClr val="lt1"/>
                </a:solidFill>
              </a:defRPr>
            </a:lvl4pPr>
            <a:lvl5pPr indent="0" lvl="4" marL="0" algn="r">
              <a:spcBef>
                <a:spcPts val="0"/>
              </a:spcBef>
              <a:buNone/>
              <a:defRPr>
                <a:solidFill>
                  <a:schemeClr val="lt1"/>
                </a:solidFill>
              </a:defRPr>
            </a:lvl5pPr>
            <a:lvl6pPr indent="0" lvl="5" marL="0" algn="r">
              <a:spcBef>
                <a:spcPts val="0"/>
              </a:spcBef>
              <a:buNone/>
              <a:defRPr>
                <a:solidFill>
                  <a:schemeClr val="lt1"/>
                </a:solidFill>
              </a:defRPr>
            </a:lvl6pPr>
            <a:lvl7pPr indent="0" lvl="6" marL="0" algn="r">
              <a:spcBef>
                <a:spcPts val="0"/>
              </a:spcBef>
              <a:buNone/>
              <a:defRPr>
                <a:solidFill>
                  <a:schemeClr val="lt1"/>
                </a:solidFill>
              </a:defRPr>
            </a:lvl7pPr>
            <a:lvl8pPr indent="0" lvl="7" marL="0" algn="r">
              <a:spcBef>
                <a:spcPts val="0"/>
              </a:spcBef>
              <a:buNone/>
              <a:defRPr>
                <a:solidFill>
                  <a:schemeClr val="lt1"/>
                </a:solidFill>
              </a:defRPr>
            </a:lvl8pPr>
            <a:lvl9pPr indent="0" lvl="8" marL="0" algn="r">
              <a:spcBef>
                <a:spcPts val="0"/>
              </a:spcBef>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57"/>
          <p:cNvSpPr txBox="1"/>
          <p:nvPr>
            <p:ph idx="11" type="ftr"/>
          </p:nvPr>
        </p:nvSpPr>
        <p:spPr>
          <a:xfrm rot="-5400000">
            <a:off x="7296150" y="3698878"/>
            <a:ext cx="29337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7"/>
          <p:cNvSpPr txBox="1"/>
          <p:nvPr>
            <p:ph idx="3" type="body"/>
          </p:nvPr>
        </p:nvSpPr>
        <p:spPr>
          <a:xfrm rot="-5400000">
            <a:off x="5372100" y="2247900"/>
            <a:ext cx="5181600" cy="9906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Clr>
                <a:srgbClr val="FFFFFF"/>
              </a:buClr>
              <a:buSzPts val="2000"/>
              <a:buNone/>
              <a:defRPr sz="2000">
                <a:solidFill>
                  <a:srgbClr val="FFFFFF"/>
                </a:solidFill>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Up Landscape with Caption">
  <p:cSld name="3-Up Landscape with Caption">
    <p:spTree>
      <p:nvGrpSpPr>
        <p:cNvPr id="92" name="Shape 92"/>
        <p:cNvGrpSpPr/>
        <p:nvPr/>
      </p:nvGrpSpPr>
      <p:grpSpPr>
        <a:xfrm>
          <a:off x="0" y="0"/>
          <a:ext cx="0" cy="0"/>
          <a:chOff x="0" y="0"/>
          <a:chExt cx="0" cy="0"/>
        </a:xfrm>
      </p:grpSpPr>
      <p:sp>
        <p:nvSpPr>
          <p:cNvPr id="93" name="Google Shape;93;p66"/>
          <p:cNvSpPr/>
          <p:nvPr>
            <p:ph idx="2" type="pic"/>
          </p:nvPr>
        </p:nvSpPr>
        <p:spPr>
          <a:xfrm>
            <a:off x="4343400" y="3352800"/>
            <a:ext cx="3947160" cy="2960370"/>
          </a:xfrm>
          <a:prstGeom prst="rect">
            <a:avLst/>
          </a:prstGeom>
          <a:solidFill>
            <a:schemeClr val="lt1"/>
          </a:solidFill>
          <a:ln>
            <a:noFill/>
          </a:ln>
          <a:effectLst>
            <a:outerShdw blurRad="40000" rotWithShape="0" dir="5400000" dist="20000">
              <a:srgbClr val="000000">
                <a:alpha val="37647"/>
              </a:srgbClr>
            </a:outerShdw>
          </a:effectLst>
        </p:spPr>
      </p:sp>
      <p:sp>
        <p:nvSpPr>
          <p:cNvPr id="94" name="Google Shape;94;p66"/>
          <p:cNvSpPr/>
          <p:nvPr>
            <p:ph idx="3" type="pic"/>
          </p:nvPr>
        </p:nvSpPr>
        <p:spPr>
          <a:xfrm>
            <a:off x="228600" y="3352800"/>
            <a:ext cx="3947160" cy="2960370"/>
          </a:xfrm>
          <a:prstGeom prst="rect">
            <a:avLst/>
          </a:prstGeom>
          <a:solidFill>
            <a:schemeClr val="lt1"/>
          </a:solidFill>
          <a:ln>
            <a:noFill/>
          </a:ln>
          <a:effectLst>
            <a:outerShdw blurRad="40000" rotWithShape="0" dir="5400000" dist="20000">
              <a:srgbClr val="000000">
                <a:alpha val="37647"/>
              </a:srgbClr>
            </a:outerShdw>
          </a:effectLst>
        </p:spPr>
      </p:sp>
      <p:sp>
        <p:nvSpPr>
          <p:cNvPr id="95" name="Google Shape;95;p66"/>
          <p:cNvSpPr/>
          <p:nvPr>
            <p:ph idx="4" type="pic"/>
          </p:nvPr>
        </p:nvSpPr>
        <p:spPr>
          <a:xfrm>
            <a:off x="4343400" y="228600"/>
            <a:ext cx="3947160" cy="2960370"/>
          </a:xfrm>
          <a:prstGeom prst="rect">
            <a:avLst/>
          </a:prstGeom>
          <a:solidFill>
            <a:schemeClr val="lt1"/>
          </a:solidFill>
          <a:ln>
            <a:noFill/>
          </a:ln>
          <a:effectLst>
            <a:outerShdw blurRad="40000" rotWithShape="0" dir="5400000" dist="20000">
              <a:srgbClr val="000000">
                <a:alpha val="37647"/>
              </a:srgbClr>
            </a:outerShdw>
          </a:effectLst>
        </p:spPr>
      </p:sp>
      <p:sp>
        <p:nvSpPr>
          <p:cNvPr id="96" name="Google Shape;96;p66"/>
          <p:cNvSpPr txBox="1"/>
          <p:nvPr>
            <p:ph idx="1" type="body"/>
          </p:nvPr>
        </p:nvSpPr>
        <p:spPr>
          <a:xfrm>
            <a:off x="228600" y="228600"/>
            <a:ext cx="3947160" cy="2960370"/>
          </a:xfrm>
          <a:prstGeom prst="rect">
            <a:avLst/>
          </a:prstGeom>
          <a:noFill/>
          <a:ln>
            <a:noFill/>
          </a:ln>
        </p:spPr>
        <p:txBody>
          <a:bodyPr anchorCtr="0" anchor="b" bIns="45700" lIns="91425" spcFirstLastPara="1" rIns="91425" wrap="square" tIns="45700">
            <a:normAutofit/>
          </a:bodyPr>
          <a:lstStyle>
            <a:lvl1pPr indent="-228600" lvl="0" marL="457200" marR="0" algn="r">
              <a:spcBef>
                <a:spcPts val="400"/>
              </a:spcBef>
              <a:spcAft>
                <a:spcPts val="0"/>
              </a:spcAft>
              <a:buClr>
                <a:schemeClr val="dk2"/>
              </a:buClr>
              <a:buSzPts val="2000"/>
              <a:buFont typeface="Calibri"/>
              <a:buNone/>
              <a:defRPr i="0" sz="20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7" name="Google Shape;97;p66"/>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66"/>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99" name="Google Shape;99;p66"/>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Up Mixed">
  <p:cSld name="3-Up Mixed">
    <p:spTree>
      <p:nvGrpSpPr>
        <p:cNvPr id="100" name="Shape 100"/>
        <p:cNvGrpSpPr/>
        <p:nvPr/>
      </p:nvGrpSpPr>
      <p:grpSpPr>
        <a:xfrm>
          <a:off x="0" y="0"/>
          <a:ext cx="0" cy="0"/>
          <a:chOff x="0" y="0"/>
          <a:chExt cx="0" cy="0"/>
        </a:xfrm>
      </p:grpSpPr>
      <p:sp>
        <p:nvSpPr>
          <p:cNvPr id="101" name="Google Shape;101;p67"/>
          <p:cNvSpPr/>
          <p:nvPr>
            <p:ph idx="2" type="pic"/>
          </p:nvPr>
        </p:nvSpPr>
        <p:spPr>
          <a:xfrm>
            <a:off x="4648200" y="3124962"/>
            <a:ext cx="3697224" cy="2772918"/>
          </a:xfrm>
          <a:prstGeom prst="rect">
            <a:avLst/>
          </a:prstGeom>
          <a:solidFill>
            <a:schemeClr val="lt1"/>
          </a:solidFill>
          <a:ln>
            <a:noFill/>
          </a:ln>
          <a:effectLst>
            <a:outerShdw blurRad="40000" rotWithShape="0" dir="5400000" dist="20000">
              <a:srgbClr val="000000">
                <a:alpha val="37647"/>
              </a:srgbClr>
            </a:outerShdw>
          </a:effectLst>
        </p:spPr>
      </p:sp>
      <p:sp>
        <p:nvSpPr>
          <p:cNvPr id="102" name="Google Shape;102;p67"/>
          <p:cNvSpPr/>
          <p:nvPr>
            <p:ph idx="3" type="pic"/>
          </p:nvPr>
        </p:nvSpPr>
        <p:spPr>
          <a:xfrm>
            <a:off x="228600" y="228600"/>
            <a:ext cx="4251960" cy="5669280"/>
          </a:xfrm>
          <a:prstGeom prst="rect">
            <a:avLst/>
          </a:prstGeom>
          <a:solidFill>
            <a:schemeClr val="lt1"/>
          </a:solidFill>
          <a:ln>
            <a:noFill/>
          </a:ln>
          <a:effectLst>
            <a:outerShdw blurRad="40000" rotWithShape="0" dir="5400000" dist="20000">
              <a:srgbClr val="000000">
                <a:alpha val="37647"/>
              </a:srgbClr>
            </a:outerShdw>
          </a:effectLst>
        </p:spPr>
      </p:sp>
      <p:sp>
        <p:nvSpPr>
          <p:cNvPr id="103" name="Google Shape;103;p67"/>
          <p:cNvSpPr/>
          <p:nvPr>
            <p:ph idx="4" type="pic"/>
          </p:nvPr>
        </p:nvSpPr>
        <p:spPr>
          <a:xfrm>
            <a:off x="4648200" y="228600"/>
            <a:ext cx="3672840" cy="2754630"/>
          </a:xfrm>
          <a:prstGeom prst="rect">
            <a:avLst/>
          </a:prstGeom>
          <a:solidFill>
            <a:schemeClr val="lt1"/>
          </a:solidFill>
          <a:ln>
            <a:noFill/>
          </a:ln>
          <a:effectLst>
            <a:outerShdw blurRad="40000" rotWithShape="0" dir="5400000" dist="20000">
              <a:srgbClr val="000000">
                <a:alpha val="37647"/>
              </a:srgbClr>
            </a:outerShdw>
          </a:effectLst>
        </p:spPr>
      </p:sp>
      <p:sp>
        <p:nvSpPr>
          <p:cNvPr id="104" name="Google Shape;104;p67"/>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67"/>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06" name="Google Shape;106;p67"/>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Up Portrait with Captions">
  <p:cSld name="4-Up Portrait with Captions">
    <p:spTree>
      <p:nvGrpSpPr>
        <p:cNvPr id="107" name="Shape 107"/>
        <p:cNvGrpSpPr/>
        <p:nvPr/>
      </p:nvGrpSpPr>
      <p:grpSpPr>
        <a:xfrm>
          <a:off x="0" y="0"/>
          <a:ext cx="0" cy="0"/>
          <a:chOff x="0" y="0"/>
          <a:chExt cx="0" cy="0"/>
        </a:xfrm>
      </p:grpSpPr>
      <p:sp>
        <p:nvSpPr>
          <p:cNvPr id="108" name="Google Shape;108;p68"/>
          <p:cNvSpPr/>
          <p:nvPr>
            <p:ph idx="2" type="pic"/>
          </p:nvPr>
        </p:nvSpPr>
        <p:spPr>
          <a:xfrm>
            <a:off x="1866900" y="228600"/>
            <a:ext cx="2286000" cy="3124200"/>
          </a:xfrm>
          <a:prstGeom prst="rect">
            <a:avLst/>
          </a:prstGeom>
          <a:solidFill>
            <a:schemeClr val="lt1"/>
          </a:solidFill>
          <a:ln>
            <a:noFill/>
          </a:ln>
          <a:effectLst>
            <a:outerShdw blurRad="40000" rotWithShape="0" dir="5400000" dist="20000">
              <a:srgbClr val="000000">
                <a:alpha val="37647"/>
              </a:srgbClr>
            </a:outerShdw>
          </a:effectLst>
        </p:spPr>
      </p:sp>
      <p:sp>
        <p:nvSpPr>
          <p:cNvPr id="109" name="Google Shape;109;p68"/>
          <p:cNvSpPr/>
          <p:nvPr>
            <p:ph idx="3" type="pic"/>
          </p:nvPr>
        </p:nvSpPr>
        <p:spPr>
          <a:xfrm>
            <a:off x="1866900" y="3505200"/>
            <a:ext cx="2285214" cy="3124200"/>
          </a:xfrm>
          <a:prstGeom prst="rect">
            <a:avLst/>
          </a:prstGeom>
          <a:solidFill>
            <a:schemeClr val="lt1"/>
          </a:solidFill>
          <a:ln>
            <a:noFill/>
          </a:ln>
          <a:effectLst>
            <a:outerShdw blurRad="40000" rotWithShape="0" dir="5400000" dist="20000">
              <a:srgbClr val="000000">
                <a:alpha val="37647"/>
              </a:srgbClr>
            </a:outerShdw>
          </a:effectLst>
        </p:spPr>
      </p:sp>
      <p:sp>
        <p:nvSpPr>
          <p:cNvPr id="110" name="Google Shape;110;p68"/>
          <p:cNvSpPr/>
          <p:nvPr>
            <p:ph idx="4" type="pic"/>
          </p:nvPr>
        </p:nvSpPr>
        <p:spPr>
          <a:xfrm>
            <a:off x="4305300" y="228600"/>
            <a:ext cx="2286000" cy="3124200"/>
          </a:xfrm>
          <a:prstGeom prst="rect">
            <a:avLst/>
          </a:prstGeom>
          <a:solidFill>
            <a:schemeClr val="lt1"/>
          </a:solidFill>
          <a:ln>
            <a:noFill/>
          </a:ln>
          <a:effectLst>
            <a:outerShdw blurRad="40000" rotWithShape="0" dir="5400000" dist="20000">
              <a:srgbClr val="000000">
                <a:alpha val="37647"/>
              </a:srgbClr>
            </a:outerShdw>
          </a:effectLst>
        </p:spPr>
      </p:sp>
      <p:sp>
        <p:nvSpPr>
          <p:cNvPr id="111" name="Google Shape;111;p68"/>
          <p:cNvSpPr/>
          <p:nvPr>
            <p:ph idx="5" type="pic"/>
          </p:nvPr>
        </p:nvSpPr>
        <p:spPr>
          <a:xfrm>
            <a:off x="4306086" y="3505200"/>
            <a:ext cx="2285214" cy="3124200"/>
          </a:xfrm>
          <a:prstGeom prst="rect">
            <a:avLst/>
          </a:prstGeom>
          <a:solidFill>
            <a:schemeClr val="lt1"/>
          </a:solidFill>
          <a:ln>
            <a:noFill/>
          </a:ln>
          <a:effectLst>
            <a:outerShdw blurRad="40000" rotWithShape="0" dir="5400000" dist="20000">
              <a:srgbClr val="000000">
                <a:alpha val="37647"/>
              </a:srgbClr>
            </a:outerShdw>
          </a:effectLst>
        </p:spPr>
      </p:sp>
      <p:sp>
        <p:nvSpPr>
          <p:cNvPr id="112" name="Google Shape;112;p68"/>
          <p:cNvSpPr txBox="1"/>
          <p:nvPr>
            <p:ph idx="1" type="body"/>
          </p:nvPr>
        </p:nvSpPr>
        <p:spPr>
          <a:xfrm>
            <a:off x="152400" y="228600"/>
            <a:ext cx="1676400" cy="2743200"/>
          </a:xfrm>
          <a:prstGeom prst="rect">
            <a:avLst/>
          </a:prstGeom>
          <a:noFill/>
          <a:ln>
            <a:noFill/>
          </a:ln>
        </p:spPr>
        <p:txBody>
          <a:bodyPr anchorCtr="0" anchor="t" bIns="45700" lIns="91425" spcFirstLastPara="1" rIns="91425" wrap="square" tIns="45700">
            <a:normAutofit/>
          </a:bodyPr>
          <a:lstStyle>
            <a:lvl1pPr indent="-228600" lvl="0" marL="457200" marR="0" algn="r">
              <a:spcBef>
                <a:spcPts val="320"/>
              </a:spcBef>
              <a:spcAft>
                <a:spcPts val="0"/>
              </a:spcAft>
              <a:buClr>
                <a:schemeClr val="dk2"/>
              </a:buClr>
              <a:buSzPts val="1600"/>
              <a:buFont typeface="Calibri"/>
              <a:buNone/>
              <a:defRPr sz="16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3" name="Google Shape;113;p68"/>
          <p:cNvSpPr txBox="1"/>
          <p:nvPr>
            <p:ph idx="6" type="body"/>
          </p:nvPr>
        </p:nvSpPr>
        <p:spPr>
          <a:xfrm>
            <a:off x="6629400" y="228600"/>
            <a:ext cx="1676400" cy="1905000"/>
          </a:xfrm>
          <a:prstGeom prst="rect">
            <a:avLst/>
          </a:prstGeom>
          <a:noFill/>
          <a:ln>
            <a:noFill/>
          </a:ln>
        </p:spPr>
        <p:txBody>
          <a:bodyPr anchorCtr="0" anchor="t" bIns="45700" lIns="91425" spcFirstLastPara="1" rIns="91425" wrap="square" tIns="45700">
            <a:normAutofit/>
          </a:bodyPr>
          <a:lstStyle>
            <a:lvl1pPr indent="-228600" lvl="0" marL="457200" marR="0" algn="l">
              <a:spcBef>
                <a:spcPts val="320"/>
              </a:spcBef>
              <a:spcAft>
                <a:spcPts val="0"/>
              </a:spcAft>
              <a:buClr>
                <a:schemeClr val="dk2"/>
              </a:buClr>
              <a:buSzPts val="1600"/>
              <a:buFont typeface="Calibri"/>
              <a:buNone/>
              <a:defRPr sz="16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4" name="Google Shape;114;p68"/>
          <p:cNvSpPr txBox="1"/>
          <p:nvPr>
            <p:ph idx="7" type="body"/>
          </p:nvPr>
        </p:nvSpPr>
        <p:spPr>
          <a:xfrm>
            <a:off x="152400" y="4724400"/>
            <a:ext cx="1676400" cy="1905000"/>
          </a:xfrm>
          <a:prstGeom prst="rect">
            <a:avLst/>
          </a:prstGeom>
          <a:noFill/>
          <a:ln>
            <a:noFill/>
          </a:ln>
        </p:spPr>
        <p:txBody>
          <a:bodyPr anchorCtr="0" anchor="b" bIns="45700" lIns="91425" spcFirstLastPara="1" rIns="91425" wrap="square" tIns="45700">
            <a:normAutofit/>
          </a:bodyPr>
          <a:lstStyle>
            <a:lvl1pPr indent="-228600" lvl="0" marL="457200" marR="0" algn="r">
              <a:spcBef>
                <a:spcPts val="320"/>
              </a:spcBef>
              <a:spcAft>
                <a:spcPts val="0"/>
              </a:spcAft>
              <a:buClr>
                <a:schemeClr val="dk2"/>
              </a:buClr>
              <a:buSzPts val="1600"/>
              <a:buFont typeface="Calibri"/>
              <a:buNone/>
              <a:defRPr sz="16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5" name="Google Shape;115;p68"/>
          <p:cNvSpPr txBox="1"/>
          <p:nvPr>
            <p:ph idx="8" type="body"/>
          </p:nvPr>
        </p:nvSpPr>
        <p:spPr>
          <a:xfrm>
            <a:off x="6629400" y="4724400"/>
            <a:ext cx="1676400" cy="1905000"/>
          </a:xfrm>
          <a:prstGeom prst="rect">
            <a:avLst/>
          </a:prstGeom>
          <a:noFill/>
          <a:ln>
            <a:noFill/>
          </a:ln>
        </p:spPr>
        <p:txBody>
          <a:bodyPr anchorCtr="0" anchor="b" bIns="45700" lIns="91425" spcFirstLastPara="1" rIns="91425" wrap="square" tIns="45700">
            <a:normAutofit/>
          </a:bodyPr>
          <a:lstStyle>
            <a:lvl1pPr indent="-228600" lvl="0" marL="457200" marR="0" algn="l">
              <a:spcBef>
                <a:spcPts val="320"/>
              </a:spcBef>
              <a:spcAft>
                <a:spcPts val="0"/>
              </a:spcAft>
              <a:buClr>
                <a:schemeClr val="dk2"/>
              </a:buClr>
              <a:buSzPts val="1600"/>
              <a:buFont typeface="Calibri"/>
              <a:buNone/>
              <a:defRPr sz="16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6" name="Google Shape;116;p68"/>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68"/>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18" name="Google Shape;118;p68"/>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Up Landscape with Captions">
  <p:cSld name="4-Up Landscape with Captions">
    <p:spTree>
      <p:nvGrpSpPr>
        <p:cNvPr id="119" name="Shape 119"/>
        <p:cNvGrpSpPr/>
        <p:nvPr/>
      </p:nvGrpSpPr>
      <p:grpSpPr>
        <a:xfrm>
          <a:off x="0" y="0"/>
          <a:ext cx="0" cy="0"/>
          <a:chOff x="0" y="0"/>
          <a:chExt cx="0" cy="0"/>
        </a:xfrm>
      </p:grpSpPr>
      <p:sp>
        <p:nvSpPr>
          <p:cNvPr id="120" name="Google Shape;120;p69"/>
          <p:cNvSpPr/>
          <p:nvPr>
            <p:ph idx="2" type="pic"/>
          </p:nvPr>
        </p:nvSpPr>
        <p:spPr>
          <a:xfrm>
            <a:off x="533400" y="685800"/>
            <a:ext cx="3653297" cy="2743200"/>
          </a:xfrm>
          <a:prstGeom prst="rect">
            <a:avLst/>
          </a:prstGeom>
          <a:solidFill>
            <a:schemeClr val="lt1"/>
          </a:solidFill>
          <a:ln>
            <a:noFill/>
          </a:ln>
          <a:effectLst>
            <a:outerShdw blurRad="40000" rotWithShape="0" dir="5400000" dist="20000">
              <a:srgbClr val="000000">
                <a:alpha val="37647"/>
              </a:srgbClr>
            </a:outerShdw>
          </a:effectLst>
        </p:spPr>
      </p:sp>
      <p:sp>
        <p:nvSpPr>
          <p:cNvPr id="121" name="Google Shape;121;p69"/>
          <p:cNvSpPr txBox="1"/>
          <p:nvPr>
            <p:ph idx="1" type="body"/>
          </p:nvPr>
        </p:nvSpPr>
        <p:spPr>
          <a:xfrm>
            <a:off x="533400" y="6324600"/>
            <a:ext cx="3657600" cy="304800"/>
          </a:xfrm>
          <a:prstGeom prst="rect">
            <a:avLst/>
          </a:prstGeom>
          <a:noFill/>
          <a:ln>
            <a:noFill/>
          </a:ln>
        </p:spPr>
        <p:txBody>
          <a:bodyPr anchorCtr="0" anchor="t" bIns="45700" lIns="91425" spcFirstLastPara="1" rIns="91425" wrap="square" tIns="45700">
            <a:normAutofit/>
          </a:bodyPr>
          <a:lstStyle>
            <a:lvl1pPr indent="-228600" lvl="0" marL="457200" marR="0" algn="l">
              <a:spcBef>
                <a:spcPts val="320"/>
              </a:spcBef>
              <a:spcAft>
                <a:spcPts val="0"/>
              </a:spcAft>
              <a:buClr>
                <a:schemeClr val="dk2"/>
              </a:buClr>
              <a:buSzPts val="1600"/>
              <a:buFont typeface="Calibri"/>
              <a:buNone/>
              <a:defRPr sz="16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2" name="Google Shape;122;p69"/>
          <p:cNvSpPr/>
          <p:nvPr>
            <p:ph idx="3" type="pic"/>
          </p:nvPr>
        </p:nvSpPr>
        <p:spPr>
          <a:xfrm>
            <a:off x="4267200" y="685800"/>
            <a:ext cx="3657600" cy="2743200"/>
          </a:xfrm>
          <a:prstGeom prst="rect">
            <a:avLst/>
          </a:prstGeom>
          <a:solidFill>
            <a:schemeClr val="lt1"/>
          </a:solidFill>
          <a:ln>
            <a:noFill/>
          </a:ln>
          <a:effectLst>
            <a:outerShdw blurRad="40000" rotWithShape="0" dir="5400000" dist="20000">
              <a:srgbClr val="000000">
                <a:alpha val="37647"/>
              </a:srgbClr>
            </a:outerShdw>
          </a:effectLst>
        </p:spPr>
      </p:sp>
      <p:sp>
        <p:nvSpPr>
          <p:cNvPr id="123" name="Google Shape;123;p69"/>
          <p:cNvSpPr/>
          <p:nvPr>
            <p:ph idx="4" type="pic"/>
          </p:nvPr>
        </p:nvSpPr>
        <p:spPr>
          <a:xfrm>
            <a:off x="533400" y="3505200"/>
            <a:ext cx="3657600" cy="2743200"/>
          </a:xfrm>
          <a:prstGeom prst="rect">
            <a:avLst/>
          </a:prstGeom>
          <a:solidFill>
            <a:schemeClr val="lt1"/>
          </a:solidFill>
          <a:ln>
            <a:noFill/>
          </a:ln>
          <a:effectLst>
            <a:outerShdw blurRad="40000" rotWithShape="0" dir="5400000" dist="20000">
              <a:srgbClr val="000000">
                <a:alpha val="37647"/>
              </a:srgbClr>
            </a:outerShdw>
          </a:effectLst>
        </p:spPr>
      </p:sp>
      <p:sp>
        <p:nvSpPr>
          <p:cNvPr id="124" name="Google Shape;124;p69"/>
          <p:cNvSpPr/>
          <p:nvPr>
            <p:ph idx="5" type="pic"/>
          </p:nvPr>
        </p:nvSpPr>
        <p:spPr>
          <a:xfrm>
            <a:off x="4267200" y="3505200"/>
            <a:ext cx="3657600" cy="2743200"/>
          </a:xfrm>
          <a:prstGeom prst="rect">
            <a:avLst/>
          </a:prstGeom>
          <a:solidFill>
            <a:schemeClr val="lt1"/>
          </a:solidFill>
          <a:ln>
            <a:noFill/>
          </a:ln>
          <a:effectLst>
            <a:outerShdw blurRad="40000" rotWithShape="0" dir="5400000" dist="20000">
              <a:srgbClr val="000000">
                <a:alpha val="37647"/>
              </a:srgbClr>
            </a:outerShdw>
          </a:effectLst>
        </p:spPr>
      </p:sp>
      <p:sp>
        <p:nvSpPr>
          <p:cNvPr id="125" name="Google Shape;125;p69"/>
          <p:cNvSpPr txBox="1"/>
          <p:nvPr>
            <p:ph idx="6" type="body"/>
          </p:nvPr>
        </p:nvSpPr>
        <p:spPr>
          <a:xfrm>
            <a:off x="533400" y="304800"/>
            <a:ext cx="3657600" cy="304800"/>
          </a:xfrm>
          <a:prstGeom prst="rect">
            <a:avLst/>
          </a:prstGeom>
          <a:noFill/>
          <a:ln>
            <a:noFill/>
          </a:ln>
        </p:spPr>
        <p:txBody>
          <a:bodyPr anchorCtr="0" anchor="t" bIns="45700" lIns="91425" spcFirstLastPara="1" rIns="91425" wrap="square" tIns="45700">
            <a:normAutofit/>
          </a:bodyPr>
          <a:lstStyle>
            <a:lvl1pPr indent="-228600" lvl="0" marL="457200" marR="0" algn="l">
              <a:spcBef>
                <a:spcPts val="320"/>
              </a:spcBef>
              <a:spcAft>
                <a:spcPts val="0"/>
              </a:spcAft>
              <a:buClr>
                <a:schemeClr val="dk2"/>
              </a:buClr>
              <a:buSzPts val="1600"/>
              <a:buFont typeface="Calibri"/>
              <a:buNone/>
              <a:defRPr sz="16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6" name="Google Shape;126;p69"/>
          <p:cNvSpPr txBox="1"/>
          <p:nvPr>
            <p:ph idx="7" type="body"/>
          </p:nvPr>
        </p:nvSpPr>
        <p:spPr>
          <a:xfrm>
            <a:off x="4267200" y="6324600"/>
            <a:ext cx="3657600" cy="304800"/>
          </a:xfrm>
          <a:prstGeom prst="rect">
            <a:avLst/>
          </a:prstGeom>
          <a:noFill/>
          <a:ln>
            <a:noFill/>
          </a:ln>
        </p:spPr>
        <p:txBody>
          <a:bodyPr anchorCtr="0" anchor="t" bIns="45700" lIns="91425" spcFirstLastPara="1" rIns="91425" wrap="square" tIns="45700">
            <a:normAutofit/>
          </a:bodyPr>
          <a:lstStyle>
            <a:lvl1pPr indent="-228600" lvl="0" marL="457200" marR="0" algn="l">
              <a:spcBef>
                <a:spcPts val="320"/>
              </a:spcBef>
              <a:spcAft>
                <a:spcPts val="0"/>
              </a:spcAft>
              <a:buClr>
                <a:schemeClr val="dk2"/>
              </a:buClr>
              <a:buSzPts val="1600"/>
              <a:buFont typeface="Calibri"/>
              <a:buNone/>
              <a:defRPr sz="16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7" name="Google Shape;127;p69"/>
          <p:cNvSpPr txBox="1"/>
          <p:nvPr>
            <p:ph idx="8" type="body"/>
          </p:nvPr>
        </p:nvSpPr>
        <p:spPr>
          <a:xfrm>
            <a:off x="4267200" y="304800"/>
            <a:ext cx="3657600" cy="304800"/>
          </a:xfrm>
          <a:prstGeom prst="rect">
            <a:avLst/>
          </a:prstGeom>
          <a:noFill/>
          <a:ln>
            <a:noFill/>
          </a:ln>
        </p:spPr>
        <p:txBody>
          <a:bodyPr anchorCtr="0" anchor="t" bIns="45700" lIns="91425" spcFirstLastPara="1" rIns="91425" wrap="square" tIns="45700">
            <a:normAutofit/>
          </a:bodyPr>
          <a:lstStyle>
            <a:lvl1pPr indent="-228600" lvl="0" marL="457200" marR="0" algn="l">
              <a:spcBef>
                <a:spcPts val="320"/>
              </a:spcBef>
              <a:spcAft>
                <a:spcPts val="0"/>
              </a:spcAft>
              <a:buClr>
                <a:schemeClr val="dk2"/>
              </a:buClr>
              <a:buSzPts val="1600"/>
              <a:buFont typeface="Calibri"/>
              <a:buNone/>
              <a:defRPr sz="16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8" name="Google Shape;128;p69"/>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69"/>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30" name="Google Shape;130;p69"/>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Up Portrait with Large Caption">
  <p:cSld name="4-Up Portrait with Large Caption">
    <p:spTree>
      <p:nvGrpSpPr>
        <p:cNvPr id="131" name="Shape 131"/>
        <p:cNvGrpSpPr/>
        <p:nvPr/>
      </p:nvGrpSpPr>
      <p:grpSpPr>
        <a:xfrm>
          <a:off x="0" y="0"/>
          <a:ext cx="0" cy="0"/>
          <a:chOff x="0" y="0"/>
          <a:chExt cx="0" cy="0"/>
        </a:xfrm>
      </p:grpSpPr>
      <p:sp>
        <p:nvSpPr>
          <p:cNvPr id="132" name="Google Shape;132;p70"/>
          <p:cNvSpPr/>
          <p:nvPr>
            <p:ph idx="2" type="pic"/>
          </p:nvPr>
        </p:nvSpPr>
        <p:spPr>
          <a:xfrm>
            <a:off x="228600" y="416356"/>
            <a:ext cx="2006651" cy="2675534"/>
          </a:xfrm>
          <a:prstGeom prst="rect">
            <a:avLst/>
          </a:prstGeom>
          <a:solidFill>
            <a:schemeClr val="lt1"/>
          </a:solidFill>
          <a:ln>
            <a:noFill/>
          </a:ln>
          <a:effectLst>
            <a:outerShdw blurRad="40000" rotWithShape="0" dir="5400000" dist="20000">
              <a:srgbClr val="000000">
                <a:alpha val="37647"/>
              </a:srgbClr>
            </a:outerShdw>
          </a:effectLst>
        </p:spPr>
      </p:sp>
      <p:sp>
        <p:nvSpPr>
          <p:cNvPr id="133" name="Google Shape;133;p70"/>
          <p:cNvSpPr/>
          <p:nvPr>
            <p:ph idx="3" type="pic"/>
          </p:nvPr>
        </p:nvSpPr>
        <p:spPr>
          <a:xfrm>
            <a:off x="4343400" y="416356"/>
            <a:ext cx="2006651" cy="2675534"/>
          </a:xfrm>
          <a:prstGeom prst="rect">
            <a:avLst/>
          </a:prstGeom>
          <a:solidFill>
            <a:schemeClr val="lt1"/>
          </a:solidFill>
          <a:ln>
            <a:noFill/>
          </a:ln>
          <a:effectLst>
            <a:outerShdw blurRad="40000" rotWithShape="0" dir="5400000" dist="20000">
              <a:srgbClr val="000000">
                <a:alpha val="37647"/>
              </a:srgbClr>
            </a:outerShdw>
          </a:effectLst>
        </p:spPr>
      </p:sp>
      <p:sp>
        <p:nvSpPr>
          <p:cNvPr id="134" name="Google Shape;134;p70"/>
          <p:cNvSpPr/>
          <p:nvPr>
            <p:ph idx="4" type="pic"/>
          </p:nvPr>
        </p:nvSpPr>
        <p:spPr>
          <a:xfrm>
            <a:off x="2286000" y="416356"/>
            <a:ext cx="2006651" cy="2675534"/>
          </a:xfrm>
          <a:prstGeom prst="rect">
            <a:avLst/>
          </a:prstGeom>
          <a:solidFill>
            <a:schemeClr val="lt1"/>
          </a:solidFill>
          <a:ln>
            <a:noFill/>
          </a:ln>
          <a:effectLst>
            <a:outerShdw blurRad="40000" rotWithShape="0" dir="5400000" dist="20000">
              <a:srgbClr val="000000">
                <a:alpha val="37647"/>
              </a:srgbClr>
            </a:outerShdw>
          </a:effectLst>
        </p:spPr>
      </p:sp>
      <p:sp>
        <p:nvSpPr>
          <p:cNvPr id="135" name="Google Shape;135;p70"/>
          <p:cNvSpPr/>
          <p:nvPr>
            <p:ph idx="5" type="pic"/>
          </p:nvPr>
        </p:nvSpPr>
        <p:spPr>
          <a:xfrm>
            <a:off x="6400800" y="416356"/>
            <a:ext cx="2006651" cy="2675534"/>
          </a:xfrm>
          <a:prstGeom prst="rect">
            <a:avLst/>
          </a:prstGeom>
          <a:solidFill>
            <a:schemeClr val="lt1"/>
          </a:solidFill>
          <a:ln>
            <a:noFill/>
          </a:ln>
          <a:effectLst>
            <a:outerShdw blurRad="40000" rotWithShape="0" dir="5400000" dist="20000">
              <a:srgbClr val="000000">
                <a:alpha val="37647"/>
              </a:srgbClr>
            </a:outerShdw>
          </a:effectLst>
        </p:spPr>
      </p:sp>
      <p:sp>
        <p:nvSpPr>
          <p:cNvPr id="136" name="Google Shape;136;p70"/>
          <p:cNvSpPr txBox="1"/>
          <p:nvPr>
            <p:ph idx="1" type="body"/>
          </p:nvPr>
        </p:nvSpPr>
        <p:spPr>
          <a:xfrm>
            <a:off x="228600" y="3352800"/>
            <a:ext cx="8153400" cy="3048000"/>
          </a:xfrm>
          <a:prstGeom prst="rect">
            <a:avLst/>
          </a:prstGeom>
          <a:noFill/>
          <a:ln>
            <a:noFill/>
          </a:ln>
        </p:spPr>
        <p:txBody>
          <a:bodyPr anchorCtr="0" anchor="t" bIns="45700" lIns="91425" spcFirstLastPara="1" rIns="91425" wrap="square" tIns="45700">
            <a:normAutofit/>
          </a:bodyPr>
          <a:lstStyle>
            <a:lvl1pPr indent="-228600" lvl="0" marL="457200" marR="0" algn="l">
              <a:spcBef>
                <a:spcPts val="560"/>
              </a:spcBef>
              <a:spcAft>
                <a:spcPts val="0"/>
              </a:spcAft>
              <a:buClr>
                <a:schemeClr val="dk2"/>
              </a:buClr>
              <a:buSzPts val="2800"/>
              <a:buFont typeface="Calibri"/>
              <a:buNone/>
              <a:defRPr sz="28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7" name="Google Shape;137;p70"/>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70"/>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39" name="Google Shape;139;p70"/>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Up: 1 Portrait with 3 Landscape">
  <p:cSld name="4-Up: 1 Portrait with 3 Landscape">
    <p:spTree>
      <p:nvGrpSpPr>
        <p:cNvPr id="140" name="Shape 140"/>
        <p:cNvGrpSpPr/>
        <p:nvPr/>
      </p:nvGrpSpPr>
      <p:grpSpPr>
        <a:xfrm>
          <a:off x="0" y="0"/>
          <a:ext cx="0" cy="0"/>
          <a:chOff x="0" y="0"/>
          <a:chExt cx="0" cy="0"/>
        </a:xfrm>
      </p:grpSpPr>
      <p:sp>
        <p:nvSpPr>
          <p:cNvPr id="141" name="Google Shape;141;p71"/>
          <p:cNvSpPr/>
          <p:nvPr>
            <p:ph idx="2" type="pic"/>
          </p:nvPr>
        </p:nvSpPr>
        <p:spPr>
          <a:xfrm>
            <a:off x="343292" y="257665"/>
            <a:ext cx="4764388" cy="6352520"/>
          </a:xfrm>
          <a:prstGeom prst="rect">
            <a:avLst/>
          </a:prstGeom>
          <a:solidFill>
            <a:schemeClr val="lt1"/>
          </a:solidFill>
          <a:ln>
            <a:noFill/>
          </a:ln>
          <a:effectLst>
            <a:outerShdw blurRad="40000" rotWithShape="0" dir="5400000" dist="20000">
              <a:srgbClr val="000000">
                <a:alpha val="37647"/>
              </a:srgbClr>
            </a:outerShdw>
          </a:effectLst>
        </p:spPr>
      </p:sp>
      <p:sp>
        <p:nvSpPr>
          <p:cNvPr id="142" name="Google Shape;142;p71"/>
          <p:cNvSpPr/>
          <p:nvPr>
            <p:ph idx="3" type="pic"/>
          </p:nvPr>
        </p:nvSpPr>
        <p:spPr>
          <a:xfrm>
            <a:off x="5446340" y="257665"/>
            <a:ext cx="2670050" cy="2002536"/>
          </a:xfrm>
          <a:prstGeom prst="rect">
            <a:avLst/>
          </a:prstGeom>
          <a:solidFill>
            <a:schemeClr val="lt1"/>
          </a:solidFill>
          <a:ln>
            <a:noFill/>
          </a:ln>
          <a:effectLst>
            <a:outerShdw blurRad="40000" rotWithShape="0" dir="5400000" dist="20000">
              <a:srgbClr val="000000">
                <a:alpha val="37647"/>
              </a:srgbClr>
            </a:outerShdw>
          </a:effectLst>
        </p:spPr>
      </p:sp>
      <p:sp>
        <p:nvSpPr>
          <p:cNvPr id="143" name="Google Shape;143;p71"/>
          <p:cNvSpPr/>
          <p:nvPr>
            <p:ph idx="4" type="pic"/>
          </p:nvPr>
        </p:nvSpPr>
        <p:spPr>
          <a:xfrm>
            <a:off x="5446340" y="2432657"/>
            <a:ext cx="2670050" cy="2002536"/>
          </a:xfrm>
          <a:prstGeom prst="rect">
            <a:avLst/>
          </a:prstGeom>
          <a:solidFill>
            <a:schemeClr val="lt1"/>
          </a:solidFill>
          <a:ln>
            <a:noFill/>
          </a:ln>
          <a:effectLst>
            <a:outerShdw blurRad="40000" rotWithShape="0" dir="5400000" dist="20000">
              <a:srgbClr val="000000">
                <a:alpha val="37647"/>
              </a:srgbClr>
            </a:outerShdw>
          </a:effectLst>
        </p:spPr>
      </p:sp>
      <p:sp>
        <p:nvSpPr>
          <p:cNvPr id="144" name="Google Shape;144;p71"/>
          <p:cNvSpPr/>
          <p:nvPr>
            <p:ph idx="5" type="pic"/>
          </p:nvPr>
        </p:nvSpPr>
        <p:spPr>
          <a:xfrm>
            <a:off x="5446340" y="4607649"/>
            <a:ext cx="2670050" cy="2002536"/>
          </a:xfrm>
          <a:prstGeom prst="rect">
            <a:avLst/>
          </a:prstGeom>
          <a:solidFill>
            <a:schemeClr val="lt1"/>
          </a:solidFill>
          <a:ln>
            <a:noFill/>
          </a:ln>
          <a:effectLst>
            <a:outerShdw blurRad="40000" rotWithShape="0" dir="5400000" dist="20000">
              <a:srgbClr val="000000">
                <a:alpha val="37647"/>
              </a:srgbClr>
            </a:outerShdw>
          </a:effectLst>
        </p:spPr>
      </p:sp>
      <p:sp>
        <p:nvSpPr>
          <p:cNvPr id="145" name="Google Shape;145;p71"/>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71"/>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47" name="Google Shape;147;p71"/>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Up: 3 Landscape with 2 Portrait">
  <p:cSld name="5-Up: 3 Landscape with 2 Portrait">
    <p:spTree>
      <p:nvGrpSpPr>
        <p:cNvPr id="148" name="Shape 148"/>
        <p:cNvGrpSpPr/>
        <p:nvPr/>
      </p:nvGrpSpPr>
      <p:grpSpPr>
        <a:xfrm>
          <a:off x="0" y="0"/>
          <a:ext cx="0" cy="0"/>
          <a:chOff x="0" y="0"/>
          <a:chExt cx="0" cy="0"/>
        </a:xfrm>
      </p:grpSpPr>
      <p:sp>
        <p:nvSpPr>
          <p:cNvPr id="149" name="Google Shape;149;p72"/>
          <p:cNvSpPr/>
          <p:nvPr>
            <p:ph idx="2" type="pic"/>
          </p:nvPr>
        </p:nvSpPr>
        <p:spPr>
          <a:xfrm>
            <a:off x="228600" y="3429000"/>
            <a:ext cx="2070154" cy="3124200"/>
          </a:xfrm>
          <a:prstGeom prst="rect">
            <a:avLst/>
          </a:prstGeom>
          <a:solidFill>
            <a:schemeClr val="lt1"/>
          </a:solidFill>
          <a:ln>
            <a:noFill/>
          </a:ln>
          <a:effectLst>
            <a:outerShdw blurRad="40000" rotWithShape="0" dir="5400000" dist="20000">
              <a:srgbClr val="000000">
                <a:alpha val="37647"/>
              </a:srgbClr>
            </a:outerShdw>
          </a:effectLst>
        </p:spPr>
      </p:sp>
      <p:sp>
        <p:nvSpPr>
          <p:cNvPr id="150" name="Google Shape;150;p72"/>
          <p:cNvSpPr/>
          <p:nvPr>
            <p:ph idx="3" type="pic"/>
          </p:nvPr>
        </p:nvSpPr>
        <p:spPr>
          <a:xfrm>
            <a:off x="2438400" y="228600"/>
            <a:ext cx="5562600" cy="4171950"/>
          </a:xfrm>
          <a:prstGeom prst="rect">
            <a:avLst/>
          </a:prstGeom>
          <a:solidFill>
            <a:schemeClr val="lt1"/>
          </a:solidFill>
          <a:ln>
            <a:noFill/>
          </a:ln>
          <a:effectLst>
            <a:outerShdw blurRad="40000" rotWithShape="0" dir="5400000" dist="20000">
              <a:srgbClr val="000000">
                <a:alpha val="37647"/>
              </a:srgbClr>
            </a:outerShdw>
          </a:effectLst>
        </p:spPr>
      </p:sp>
      <p:sp>
        <p:nvSpPr>
          <p:cNvPr id="151" name="Google Shape;151;p72"/>
          <p:cNvSpPr/>
          <p:nvPr>
            <p:ph idx="4" type="pic"/>
          </p:nvPr>
        </p:nvSpPr>
        <p:spPr>
          <a:xfrm>
            <a:off x="228600" y="228600"/>
            <a:ext cx="2070154" cy="3124200"/>
          </a:xfrm>
          <a:prstGeom prst="rect">
            <a:avLst/>
          </a:prstGeom>
          <a:solidFill>
            <a:schemeClr val="lt1"/>
          </a:solidFill>
          <a:ln>
            <a:noFill/>
          </a:ln>
          <a:effectLst>
            <a:outerShdw blurRad="40000" rotWithShape="0" dir="5400000" dist="20000">
              <a:srgbClr val="000000">
                <a:alpha val="37647"/>
              </a:srgbClr>
            </a:outerShdw>
          </a:effectLst>
        </p:spPr>
      </p:sp>
      <p:sp>
        <p:nvSpPr>
          <p:cNvPr id="152" name="Google Shape;152;p72"/>
          <p:cNvSpPr/>
          <p:nvPr>
            <p:ph idx="5" type="pic"/>
          </p:nvPr>
        </p:nvSpPr>
        <p:spPr>
          <a:xfrm>
            <a:off x="5257800" y="4495800"/>
            <a:ext cx="2743200" cy="2057400"/>
          </a:xfrm>
          <a:prstGeom prst="rect">
            <a:avLst/>
          </a:prstGeom>
          <a:solidFill>
            <a:schemeClr val="lt1"/>
          </a:solidFill>
          <a:ln>
            <a:noFill/>
          </a:ln>
          <a:effectLst>
            <a:outerShdw blurRad="40000" rotWithShape="0" dir="5400000" dist="20000">
              <a:srgbClr val="000000">
                <a:alpha val="37647"/>
              </a:srgbClr>
            </a:outerShdw>
          </a:effectLst>
        </p:spPr>
      </p:sp>
      <p:sp>
        <p:nvSpPr>
          <p:cNvPr id="153" name="Google Shape;153;p72"/>
          <p:cNvSpPr/>
          <p:nvPr>
            <p:ph idx="6" type="pic"/>
          </p:nvPr>
        </p:nvSpPr>
        <p:spPr>
          <a:xfrm>
            <a:off x="2438400" y="4495800"/>
            <a:ext cx="2743200" cy="2057400"/>
          </a:xfrm>
          <a:prstGeom prst="rect">
            <a:avLst/>
          </a:prstGeom>
          <a:solidFill>
            <a:schemeClr val="lt1"/>
          </a:solidFill>
          <a:ln>
            <a:noFill/>
          </a:ln>
          <a:effectLst>
            <a:outerShdw blurRad="40000" rotWithShape="0" dir="5400000" dist="20000">
              <a:srgbClr val="000000">
                <a:alpha val="37647"/>
              </a:srgbClr>
            </a:outerShdw>
          </a:effectLst>
        </p:spPr>
      </p:sp>
      <p:sp>
        <p:nvSpPr>
          <p:cNvPr id="154" name="Google Shape;154;p72"/>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72"/>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56" name="Google Shape;156;p72"/>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Up: 2 Landscape with 3 Portrait">
  <p:cSld name="5-Up: 2 Landscape with 3 Portrait">
    <p:spTree>
      <p:nvGrpSpPr>
        <p:cNvPr id="157" name="Shape 157"/>
        <p:cNvGrpSpPr/>
        <p:nvPr/>
      </p:nvGrpSpPr>
      <p:grpSpPr>
        <a:xfrm>
          <a:off x="0" y="0"/>
          <a:ext cx="0" cy="0"/>
          <a:chOff x="0" y="0"/>
          <a:chExt cx="0" cy="0"/>
        </a:xfrm>
      </p:grpSpPr>
      <p:sp>
        <p:nvSpPr>
          <p:cNvPr id="158" name="Google Shape;158;p73"/>
          <p:cNvSpPr/>
          <p:nvPr>
            <p:ph idx="2" type="pic"/>
          </p:nvPr>
        </p:nvSpPr>
        <p:spPr>
          <a:xfrm>
            <a:off x="228600" y="228600"/>
            <a:ext cx="2606040" cy="3474720"/>
          </a:xfrm>
          <a:prstGeom prst="rect">
            <a:avLst/>
          </a:prstGeom>
          <a:solidFill>
            <a:schemeClr val="lt1"/>
          </a:solidFill>
          <a:ln>
            <a:noFill/>
          </a:ln>
          <a:effectLst>
            <a:outerShdw blurRad="40000" rotWithShape="0" dir="5400000" dist="20000">
              <a:srgbClr val="000000">
                <a:alpha val="37647"/>
              </a:srgbClr>
            </a:outerShdw>
          </a:effectLst>
        </p:spPr>
      </p:sp>
      <p:sp>
        <p:nvSpPr>
          <p:cNvPr id="159" name="Google Shape;159;p73"/>
          <p:cNvSpPr/>
          <p:nvPr>
            <p:ph idx="3" type="pic"/>
          </p:nvPr>
        </p:nvSpPr>
        <p:spPr>
          <a:xfrm>
            <a:off x="228600" y="3867150"/>
            <a:ext cx="3962400" cy="2743200"/>
          </a:xfrm>
          <a:prstGeom prst="rect">
            <a:avLst/>
          </a:prstGeom>
          <a:solidFill>
            <a:schemeClr val="lt1"/>
          </a:solidFill>
          <a:ln>
            <a:noFill/>
          </a:ln>
          <a:effectLst>
            <a:outerShdw blurRad="40000" rotWithShape="0" dir="5400000" dist="20000">
              <a:srgbClr val="000000">
                <a:alpha val="37647"/>
              </a:srgbClr>
            </a:outerShdw>
          </a:effectLst>
        </p:spPr>
      </p:sp>
      <p:sp>
        <p:nvSpPr>
          <p:cNvPr id="160" name="Google Shape;160;p73"/>
          <p:cNvSpPr/>
          <p:nvPr>
            <p:ph idx="4" type="pic"/>
          </p:nvPr>
        </p:nvSpPr>
        <p:spPr>
          <a:xfrm>
            <a:off x="4419600" y="3867150"/>
            <a:ext cx="3962400" cy="2743200"/>
          </a:xfrm>
          <a:prstGeom prst="rect">
            <a:avLst/>
          </a:prstGeom>
          <a:solidFill>
            <a:schemeClr val="lt1"/>
          </a:solidFill>
          <a:ln>
            <a:noFill/>
          </a:ln>
          <a:effectLst>
            <a:outerShdw blurRad="40000" rotWithShape="0" dir="5400000" dist="20000">
              <a:srgbClr val="000000">
                <a:alpha val="37647"/>
              </a:srgbClr>
            </a:outerShdw>
          </a:effectLst>
        </p:spPr>
      </p:sp>
      <p:sp>
        <p:nvSpPr>
          <p:cNvPr id="161" name="Google Shape;161;p73"/>
          <p:cNvSpPr/>
          <p:nvPr>
            <p:ph idx="5" type="pic"/>
          </p:nvPr>
        </p:nvSpPr>
        <p:spPr>
          <a:xfrm>
            <a:off x="3009900" y="228600"/>
            <a:ext cx="2606040" cy="3474720"/>
          </a:xfrm>
          <a:prstGeom prst="rect">
            <a:avLst/>
          </a:prstGeom>
          <a:solidFill>
            <a:schemeClr val="lt1"/>
          </a:solidFill>
          <a:ln>
            <a:noFill/>
          </a:ln>
          <a:effectLst>
            <a:outerShdw blurRad="40000" rotWithShape="0" dir="5400000" dist="20000">
              <a:srgbClr val="000000">
                <a:alpha val="37647"/>
              </a:srgbClr>
            </a:outerShdw>
          </a:effectLst>
        </p:spPr>
      </p:sp>
      <p:sp>
        <p:nvSpPr>
          <p:cNvPr id="162" name="Google Shape;162;p73"/>
          <p:cNvSpPr/>
          <p:nvPr>
            <p:ph idx="6" type="pic"/>
          </p:nvPr>
        </p:nvSpPr>
        <p:spPr>
          <a:xfrm>
            <a:off x="5791200" y="228600"/>
            <a:ext cx="2606040" cy="3474720"/>
          </a:xfrm>
          <a:prstGeom prst="rect">
            <a:avLst/>
          </a:prstGeom>
          <a:solidFill>
            <a:schemeClr val="lt1"/>
          </a:solidFill>
          <a:ln>
            <a:noFill/>
          </a:ln>
          <a:effectLst>
            <a:outerShdw blurRad="40000" rotWithShape="0" dir="5400000" dist="20000">
              <a:srgbClr val="000000">
                <a:alpha val="37647"/>
              </a:srgbClr>
            </a:outerShdw>
          </a:effectLst>
        </p:spPr>
      </p:sp>
      <p:sp>
        <p:nvSpPr>
          <p:cNvPr id="163" name="Google Shape;163;p73"/>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73"/>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65" name="Google Shape;165;p73"/>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with Caption">
  <p:cSld name="Square with Caption">
    <p:spTree>
      <p:nvGrpSpPr>
        <p:cNvPr id="166" name="Shape 166"/>
        <p:cNvGrpSpPr/>
        <p:nvPr/>
      </p:nvGrpSpPr>
      <p:grpSpPr>
        <a:xfrm>
          <a:off x="0" y="0"/>
          <a:ext cx="0" cy="0"/>
          <a:chOff x="0" y="0"/>
          <a:chExt cx="0" cy="0"/>
        </a:xfrm>
      </p:grpSpPr>
      <p:sp>
        <p:nvSpPr>
          <p:cNvPr id="167" name="Google Shape;167;p74"/>
          <p:cNvSpPr/>
          <p:nvPr>
            <p:ph idx="2" type="pic"/>
          </p:nvPr>
        </p:nvSpPr>
        <p:spPr>
          <a:xfrm>
            <a:off x="2133600" y="762000"/>
            <a:ext cx="4873334" cy="4876800"/>
          </a:xfrm>
          <a:prstGeom prst="rect">
            <a:avLst/>
          </a:prstGeom>
          <a:solidFill>
            <a:schemeClr val="lt1"/>
          </a:solidFill>
          <a:ln>
            <a:noFill/>
          </a:ln>
          <a:effectLst>
            <a:outerShdw blurRad="40000" rotWithShape="0" dir="5400000" dist="20000">
              <a:srgbClr val="000000">
                <a:alpha val="37647"/>
              </a:srgbClr>
            </a:outerShdw>
          </a:effectLst>
        </p:spPr>
      </p:sp>
      <p:sp>
        <p:nvSpPr>
          <p:cNvPr id="168" name="Google Shape;168;p74"/>
          <p:cNvSpPr txBox="1"/>
          <p:nvPr>
            <p:ph idx="1" type="body"/>
          </p:nvPr>
        </p:nvSpPr>
        <p:spPr>
          <a:xfrm>
            <a:off x="2133600" y="5715000"/>
            <a:ext cx="4876800" cy="838200"/>
          </a:xfrm>
          <a:prstGeom prst="rect">
            <a:avLst/>
          </a:prstGeom>
          <a:noFill/>
          <a:ln>
            <a:noFill/>
          </a:ln>
        </p:spPr>
        <p:txBody>
          <a:bodyPr anchorCtr="0" anchor="t" bIns="91425" lIns="91425" spcFirstLastPara="1" rIns="9125" wrap="square" tIns="91425">
            <a:normAutofit/>
          </a:bodyPr>
          <a:lstStyle>
            <a:lvl1pPr indent="-228600" lvl="0" marL="457200" marR="0" algn="l">
              <a:spcBef>
                <a:spcPts val="400"/>
              </a:spcBef>
              <a:spcAft>
                <a:spcPts val="0"/>
              </a:spcAft>
              <a:buClr>
                <a:schemeClr val="dk2"/>
              </a:buClr>
              <a:buSzPts val="2000"/>
              <a:buFont typeface="Calibri"/>
              <a:buNone/>
              <a:defRPr i="0" sz="20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9" name="Google Shape;169;p74"/>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74"/>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71" name="Google Shape;171;p74"/>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Up Square with Caption">
  <p:cSld name="2-Up Square with Caption">
    <p:spTree>
      <p:nvGrpSpPr>
        <p:cNvPr id="172" name="Shape 172"/>
        <p:cNvGrpSpPr/>
        <p:nvPr/>
      </p:nvGrpSpPr>
      <p:grpSpPr>
        <a:xfrm>
          <a:off x="0" y="0"/>
          <a:ext cx="0" cy="0"/>
          <a:chOff x="0" y="0"/>
          <a:chExt cx="0" cy="0"/>
        </a:xfrm>
      </p:grpSpPr>
      <p:sp>
        <p:nvSpPr>
          <p:cNvPr id="173" name="Google Shape;173;p75"/>
          <p:cNvSpPr/>
          <p:nvPr>
            <p:ph idx="2" type="pic"/>
          </p:nvPr>
        </p:nvSpPr>
        <p:spPr>
          <a:xfrm>
            <a:off x="4955273" y="1371600"/>
            <a:ext cx="3198127" cy="3200400"/>
          </a:xfrm>
          <a:prstGeom prst="rect">
            <a:avLst/>
          </a:prstGeom>
          <a:solidFill>
            <a:schemeClr val="lt1"/>
          </a:solidFill>
          <a:ln>
            <a:noFill/>
          </a:ln>
          <a:effectLst>
            <a:outerShdw blurRad="40000" rotWithShape="0" dir="5400000" dist="20000">
              <a:srgbClr val="000000">
                <a:alpha val="37647"/>
              </a:srgbClr>
            </a:outerShdw>
          </a:effectLst>
        </p:spPr>
      </p:sp>
      <p:sp>
        <p:nvSpPr>
          <p:cNvPr id="174" name="Google Shape;174;p75"/>
          <p:cNvSpPr/>
          <p:nvPr>
            <p:ph idx="3" type="pic"/>
          </p:nvPr>
        </p:nvSpPr>
        <p:spPr>
          <a:xfrm>
            <a:off x="1145273" y="1371600"/>
            <a:ext cx="3198127" cy="3200400"/>
          </a:xfrm>
          <a:prstGeom prst="rect">
            <a:avLst/>
          </a:prstGeom>
          <a:solidFill>
            <a:schemeClr val="lt1"/>
          </a:solidFill>
          <a:ln>
            <a:noFill/>
          </a:ln>
          <a:effectLst>
            <a:outerShdw blurRad="40000" rotWithShape="0" dir="5400000" dist="20000">
              <a:srgbClr val="000000">
                <a:alpha val="37647"/>
              </a:srgbClr>
            </a:outerShdw>
          </a:effectLst>
        </p:spPr>
      </p:sp>
      <p:sp>
        <p:nvSpPr>
          <p:cNvPr id="175" name="Google Shape;175;p75"/>
          <p:cNvSpPr txBox="1"/>
          <p:nvPr>
            <p:ph idx="1" type="body"/>
          </p:nvPr>
        </p:nvSpPr>
        <p:spPr>
          <a:xfrm>
            <a:off x="4953000" y="4648200"/>
            <a:ext cx="3200400" cy="1295400"/>
          </a:xfrm>
          <a:prstGeom prst="rect">
            <a:avLst/>
          </a:prstGeom>
          <a:noFill/>
          <a:ln>
            <a:noFill/>
          </a:ln>
        </p:spPr>
        <p:txBody>
          <a:bodyPr anchorCtr="0" anchor="t" bIns="91425" lIns="91425" spcFirstLastPara="1" rIns="9125" wrap="square" tIns="91425">
            <a:normAutofit/>
          </a:bodyPr>
          <a:lstStyle>
            <a:lvl1pPr indent="-228600" lvl="0" marL="457200" marR="0" algn="l">
              <a:spcBef>
                <a:spcPts val="400"/>
              </a:spcBef>
              <a:spcAft>
                <a:spcPts val="0"/>
              </a:spcAft>
              <a:buClr>
                <a:schemeClr val="dk2"/>
              </a:buClr>
              <a:buSzPts val="2000"/>
              <a:buFont typeface="Calibri"/>
              <a:buNone/>
              <a:defRPr i="0" sz="20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6" name="Google Shape;176;p75"/>
          <p:cNvSpPr txBox="1"/>
          <p:nvPr>
            <p:ph idx="4" type="body"/>
          </p:nvPr>
        </p:nvSpPr>
        <p:spPr>
          <a:xfrm>
            <a:off x="1143000" y="4648200"/>
            <a:ext cx="3200400" cy="1295400"/>
          </a:xfrm>
          <a:prstGeom prst="rect">
            <a:avLst/>
          </a:prstGeom>
          <a:noFill/>
          <a:ln>
            <a:noFill/>
          </a:ln>
        </p:spPr>
        <p:txBody>
          <a:bodyPr anchorCtr="0" anchor="t" bIns="91425" lIns="91425" spcFirstLastPara="1" rIns="9125" wrap="square" tIns="91425">
            <a:normAutofit/>
          </a:bodyPr>
          <a:lstStyle>
            <a:lvl1pPr indent="-228600" lvl="0" marL="457200" marR="0" algn="l">
              <a:spcBef>
                <a:spcPts val="400"/>
              </a:spcBef>
              <a:spcAft>
                <a:spcPts val="0"/>
              </a:spcAft>
              <a:buClr>
                <a:schemeClr val="dk2"/>
              </a:buClr>
              <a:buSzPts val="2000"/>
              <a:buFont typeface="Calibri"/>
              <a:buNone/>
              <a:defRPr i="0" sz="20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7" name="Google Shape;177;p75"/>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75"/>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79" name="Google Shape;179;p75"/>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ndscape with Caption">
  <p:cSld name="Landscape with Caption">
    <p:spTree>
      <p:nvGrpSpPr>
        <p:cNvPr id="27" name="Shape 27"/>
        <p:cNvGrpSpPr/>
        <p:nvPr/>
      </p:nvGrpSpPr>
      <p:grpSpPr>
        <a:xfrm>
          <a:off x="0" y="0"/>
          <a:ext cx="0" cy="0"/>
          <a:chOff x="0" y="0"/>
          <a:chExt cx="0" cy="0"/>
        </a:xfrm>
      </p:grpSpPr>
      <p:sp>
        <p:nvSpPr>
          <p:cNvPr id="28" name="Google Shape;28;p58"/>
          <p:cNvSpPr/>
          <p:nvPr>
            <p:ph idx="2" type="pic"/>
          </p:nvPr>
        </p:nvSpPr>
        <p:spPr>
          <a:xfrm>
            <a:off x="533400" y="218390"/>
            <a:ext cx="7467600" cy="5600700"/>
          </a:xfrm>
          <a:prstGeom prst="rect">
            <a:avLst/>
          </a:prstGeom>
          <a:solidFill>
            <a:schemeClr val="lt1"/>
          </a:solidFill>
          <a:ln>
            <a:noFill/>
          </a:ln>
          <a:effectLst>
            <a:outerShdw blurRad="40000" rotWithShape="0" dir="5400000" dist="20000">
              <a:srgbClr val="000000">
                <a:alpha val="37647"/>
              </a:srgbClr>
            </a:outerShdw>
          </a:effectLst>
        </p:spPr>
      </p:sp>
      <p:sp>
        <p:nvSpPr>
          <p:cNvPr id="29" name="Google Shape;29;p58"/>
          <p:cNvSpPr txBox="1"/>
          <p:nvPr>
            <p:ph idx="1" type="body"/>
          </p:nvPr>
        </p:nvSpPr>
        <p:spPr>
          <a:xfrm>
            <a:off x="533400" y="5943600"/>
            <a:ext cx="7467600" cy="762000"/>
          </a:xfrm>
          <a:prstGeom prst="rect">
            <a:avLst/>
          </a:prstGeom>
          <a:noFill/>
          <a:ln>
            <a:noFill/>
          </a:ln>
        </p:spPr>
        <p:txBody>
          <a:bodyPr anchorCtr="0" anchor="t" bIns="45700" lIns="91425" spcFirstLastPara="1" rIns="91425" wrap="square" tIns="45700">
            <a:normAutofit/>
          </a:bodyPr>
          <a:lstStyle>
            <a:lvl1pPr indent="-228600" lvl="0" marL="457200" marR="0" algn="r">
              <a:spcBef>
                <a:spcPts val="480"/>
              </a:spcBef>
              <a:spcAft>
                <a:spcPts val="0"/>
              </a:spcAft>
              <a:buClr>
                <a:schemeClr val="dk2"/>
              </a:buClr>
              <a:buSzPts val="2400"/>
              <a:buFont typeface="Calibri"/>
              <a:buNone/>
              <a:defRPr i="0" sz="24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58"/>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8"/>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32" name="Google Shape;32;p58"/>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a with Caption">
  <p:cSld name="Panorama with Caption">
    <p:spTree>
      <p:nvGrpSpPr>
        <p:cNvPr id="180" name="Shape 180"/>
        <p:cNvGrpSpPr/>
        <p:nvPr/>
      </p:nvGrpSpPr>
      <p:grpSpPr>
        <a:xfrm>
          <a:off x="0" y="0"/>
          <a:ext cx="0" cy="0"/>
          <a:chOff x="0" y="0"/>
          <a:chExt cx="0" cy="0"/>
        </a:xfrm>
      </p:grpSpPr>
      <p:sp>
        <p:nvSpPr>
          <p:cNvPr id="181" name="Google Shape;181;p76"/>
          <p:cNvSpPr/>
          <p:nvPr>
            <p:ph idx="2" type="pic"/>
          </p:nvPr>
        </p:nvSpPr>
        <p:spPr>
          <a:xfrm>
            <a:off x="228600" y="1524000"/>
            <a:ext cx="8229600" cy="2743200"/>
          </a:xfrm>
          <a:prstGeom prst="rect">
            <a:avLst/>
          </a:prstGeom>
          <a:solidFill>
            <a:schemeClr val="lt1"/>
          </a:solidFill>
          <a:ln>
            <a:noFill/>
          </a:ln>
          <a:effectLst>
            <a:outerShdw blurRad="40000" rotWithShape="0" dir="5400000" dist="20000">
              <a:srgbClr val="000000">
                <a:alpha val="37647"/>
              </a:srgbClr>
            </a:outerShdw>
          </a:effectLst>
        </p:spPr>
      </p:sp>
      <p:sp>
        <p:nvSpPr>
          <p:cNvPr id="182" name="Google Shape;182;p76"/>
          <p:cNvSpPr txBox="1"/>
          <p:nvPr>
            <p:ph idx="1" type="body"/>
          </p:nvPr>
        </p:nvSpPr>
        <p:spPr>
          <a:xfrm>
            <a:off x="228600" y="4343400"/>
            <a:ext cx="8229600" cy="1676400"/>
          </a:xfrm>
          <a:prstGeom prst="rect">
            <a:avLst/>
          </a:prstGeom>
          <a:noFill/>
          <a:ln>
            <a:noFill/>
          </a:ln>
        </p:spPr>
        <p:txBody>
          <a:bodyPr anchorCtr="0" anchor="t" bIns="91425" lIns="91425" spcFirstLastPara="1" rIns="9125" wrap="square" tIns="91425">
            <a:normAutofit/>
          </a:bodyPr>
          <a:lstStyle>
            <a:lvl1pPr indent="-228600" lvl="0" marL="457200" marR="0" algn="r">
              <a:spcBef>
                <a:spcPts val="400"/>
              </a:spcBef>
              <a:spcAft>
                <a:spcPts val="0"/>
              </a:spcAft>
              <a:buClr>
                <a:schemeClr val="dk2"/>
              </a:buClr>
              <a:buSzPts val="2000"/>
              <a:buFont typeface="Calibri"/>
              <a:buNone/>
              <a:defRPr i="0" sz="20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3" name="Google Shape;183;p76"/>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76"/>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85" name="Google Shape;185;p76"/>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6" name="Shape 186"/>
        <p:cNvGrpSpPr/>
        <p:nvPr/>
      </p:nvGrpSpPr>
      <p:grpSpPr>
        <a:xfrm>
          <a:off x="0" y="0"/>
          <a:ext cx="0" cy="0"/>
          <a:chOff x="0" y="0"/>
          <a:chExt cx="0" cy="0"/>
        </a:xfrm>
      </p:grpSpPr>
      <p:sp>
        <p:nvSpPr>
          <p:cNvPr id="187" name="Google Shape;187;p77"/>
          <p:cNvSpPr txBox="1"/>
          <p:nvPr>
            <p:ph type="title"/>
          </p:nvPr>
        </p:nvSpPr>
        <p:spPr>
          <a:xfrm>
            <a:off x="457200" y="274638"/>
            <a:ext cx="7848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77"/>
          <p:cNvSpPr txBox="1"/>
          <p:nvPr>
            <p:ph idx="1" type="body"/>
          </p:nvPr>
        </p:nvSpPr>
        <p:spPr>
          <a:xfrm>
            <a:off x="457200" y="1600201"/>
            <a:ext cx="7848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2"/>
              </a:buClr>
              <a:buSzPts val="1800"/>
              <a:buChar char="•"/>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9" name="Google Shape;189;p77"/>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77"/>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77"/>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2" name="Shape 192"/>
        <p:cNvGrpSpPr/>
        <p:nvPr/>
      </p:nvGrpSpPr>
      <p:grpSpPr>
        <a:xfrm>
          <a:off x="0" y="0"/>
          <a:ext cx="0" cy="0"/>
          <a:chOff x="0" y="0"/>
          <a:chExt cx="0" cy="0"/>
        </a:xfrm>
      </p:grpSpPr>
      <p:sp>
        <p:nvSpPr>
          <p:cNvPr id="193" name="Google Shape;193;p78"/>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78"/>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78"/>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Up Portrait with Captions">
  <p:cSld name="3-Up Portrait with Captions">
    <p:spTree>
      <p:nvGrpSpPr>
        <p:cNvPr id="33" name="Shape 33"/>
        <p:cNvGrpSpPr/>
        <p:nvPr/>
      </p:nvGrpSpPr>
      <p:grpSpPr>
        <a:xfrm>
          <a:off x="0" y="0"/>
          <a:ext cx="0" cy="0"/>
          <a:chOff x="0" y="0"/>
          <a:chExt cx="0" cy="0"/>
        </a:xfrm>
      </p:grpSpPr>
      <p:sp>
        <p:nvSpPr>
          <p:cNvPr id="34" name="Google Shape;34;p59"/>
          <p:cNvSpPr/>
          <p:nvPr>
            <p:ph idx="2" type="pic"/>
          </p:nvPr>
        </p:nvSpPr>
        <p:spPr>
          <a:xfrm>
            <a:off x="228600" y="533400"/>
            <a:ext cx="2590800" cy="3454400"/>
          </a:xfrm>
          <a:prstGeom prst="rect">
            <a:avLst/>
          </a:prstGeom>
          <a:solidFill>
            <a:schemeClr val="lt1"/>
          </a:solidFill>
          <a:ln>
            <a:noFill/>
          </a:ln>
          <a:effectLst>
            <a:outerShdw blurRad="40000" rotWithShape="0" dir="5400000" dist="20000">
              <a:srgbClr val="000000">
                <a:alpha val="37647"/>
              </a:srgbClr>
            </a:outerShdw>
          </a:effectLst>
        </p:spPr>
      </p:sp>
      <p:sp>
        <p:nvSpPr>
          <p:cNvPr id="35" name="Google Shape;35;p59"/>
          <p:cNvSpPr/>
          <p:nvPr>
            <p:ph idx="3" type="pic"/>
          </p:nvPr>
        </p:nvSpPr>
        <p:spPr>
          <a:xfrm>
            <a:off x="3048000" y="533400"/>
            <a:ext cx="2590800" cy="3454400"/>
          </a:xfrm>
          <a:prstGeom prst="rect">
            <a:avLst/>
          </a:prstGeom>
          <a:solidFill>
            <a:schemeClr val="lt1"/>
          </a:solidFill>
          <a:ln>
            <a:noFill/>
          </a:ln>
          <a:effectLst>
            <a:outerShdw blurRad="40000" rotWithShape="0" dir="5400000" dist="20000">
              <a:srgbClr val="000000">
                <a:alpha val="37647"/>
              </a:srgbClr>
            </a:outerShdw>
          </a:effectLst>
        </p:spPr>
      </p:sp>
      <p:sp>
        <p:nvSpPr>
          <p:cNvPr id="36" name="Google Shape;36;p59"/>
          <p:cNvSpPr/>
          <p:nvPr>
            <p:ph idx="4" type="pic"/>
          </p:nvPr>
        </p:nvSpPr>
        <p:spPr>
          <a:xfrm>
            <a:off x="5867400" y="533400"/>
            <a:ext cx="2590800" cy="3454400"/>
          </a:xfrm>
          <a:prstGeom prst="rect">
            <a:avLst/>
          </a:prstGeom>
          <a:solidFill>
            <a:schemeClr val="lt1"/>
          </a:solidFill>
          <a:ln>
            <a:noFill/>
          </a:ln>
          <a:effectLst>
            <a:outerShdw blurRad="40000" rotWithShape="0" dir="5400000" dist="20000">
              <a:srgbClr val="000000">
                <a:alpha val="37647"/>
              </a:srgbClr>
            </a:outerShdw>
          </a:effectLst>
        </p:spPr>
      </p:sp>
      <p:sp>
        <p:nvSpPr>
          <p:cNvPr id="37" name="Google Shape;37;p59"/>
          <p:cNvSpPr txBox="1"/>
          <p:nvPr>
            <p:ph idx="1" type="body"/>
          </p:nvPr>
        </p:nvSpPr>
        <p:spPr>
          <a:xfrm>
            <a:off x="228600" y="4343400"/>
            <a:ext cx="2590800" cy="1676400"/>
          </a:xfrm>
          <a:prstGeom prst="rect">
            <a:avLst/>
          </a:prstGeom>
          <a:noFill/>
          <a:ln>
            <a:noFill/>
          </a:ln>
        </p:spPr>
        <p:txBody>
          <a:bodyPr anchorCtr="0" anchor="t" bIns="45700" lIns="91425" spcFirstLastPara="1" rIns="91425" wrap="square" tIns="45700">
            <a:noAutofit/>
          </a:bodyPr>
          <a:lstStyle>
            <a:lvl1pPr indent="-228600" lvl="0" marL="457200" marR="0" algn="l">
              <a:spcBef>
                <a:spcPts val="400"/>
              </a:spcBef>
              <a:spcAft>
                <a:spcPts val="0"/>
              </a:spcAft>
              <a:buClr>
                <a:schemeClr val="dk2"/>
              </a:buClr>
              <a:buSzPts val="2000"/>
              <a:buFont typeface="Calibri"/>
              <a:buNone/>
              <a:defRPr sz="20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59"/>
          <p:cNvSpPr txBox="1"/>
          <p:nvPr>
            <p:ph idx="5" type="body"/>
          </p:nvPr>
        </p:nvSpPr>
        <p:spPr>
          <a:xfrm>
            <a:off x="3048000" y="4343400"/>
            <a:ext cx="2590800" cy="1676400"/>
          </a:xfrm>
          <a:prstGeom prst="rect">
            <a:avLst/>
          </a:prstGeom>
          <a:noFill/>
          <a:ln>
            <a:noFill/>
          </a:ln>
        </p:spPr>
        <p:txBody>
          <a:bodyPr anchorCtr="0" anchor="t" bIns="45700" lIns="91425" spcFirstLastPara="1" rIns="91425" wrap="square" tIns="45700">
            <a:noAutofit/>
          </a:bodyPr>
          <a:lstStyle>
            <a:lvl1pPr indent="-228600" lvl="0" marL="457200" marR="0" algn="l">
              <a:spcBef>
                <a:spcPts val="400"/>
              </a:spcBef>
              <a:spcAft>
                <a:spcPts val="0"/>
              </a:spcAft>
              <a:buClr>
                <a:schemeClr val="dk2"/>
              </a:buClr>
              <a:buSzPts val="2000"/>
              <a:buFont typeface="Calibri"/>
              <a:buNone/>
              <a:defRPr sz="20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9"/>
          <p:cNvSpPr txBox="1"/>
          <p:nvPr>
            <p:ph idx="6" type="body"/>
          </p:nvPr>
        </p:nvSpPr>
        <p:spPr>
          <a:xfrm>
            <a:off x="5867400" y="4343400"/>
            <a:ext cx="2590800" cy="1676400"/>
          </a:xfrm>
          <a:prstGeom prst="rect">
            <a:avLst/>
          </a:prstGeom>
          <a:noFill/>
          <a:ln>
            <a:noFill/>
          </a:ln>
        </p:spPr>
        <p:txBody>
          <a:bodyPr anchorCtr="0" anchor="t" bIns="45700" lIns="91425" spcFirstLastPara="1" rIns="91425" wrap="square" tIns="45700">
            <a:noAutofit/>
          </a:bodyPr>
          <a:lstStyle>
            <a:lvl1pPr indent="-228600" lvl="0" marL="457200" marR="0" algn="l">
              <a:spcBef>
                <a:spcPts val="400"/>
              </a:spcBef>
              <a:spcAft>
                <a:spcPts val="0"/>
              </a:spcAft>
              <a:buClr>
                <a:schemeClr val="dk2"/>
              </a:buClr>
              <a:buSzPts val="2000"/>
              <a:buFont typeface="Calibri"/>
              <a:buNone/>
              <a:defRPr sz="20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59"/>
          <p:cNvSpPr/>
          <p:nvPr/>
        </p:nvSpPr>
        <p:spPr>
          <a:xfrm>
            <a:off x="8889273" y="0"/>
            <a:ext cx="762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1" name="Google Shape;41;p59"/>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9"/>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43" name="Google Shape;43;p59"/>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rait with Caption">
  <p:cSld name="Portrait with Caption">
    <p:spTree>
      <p:nvGrpSpPr>
        <p:cNvPr id="44" name="Shape 44"/>
        <p:cNvGrpSpPr/>
        <p:nvPr/>
      </p:nvGrpSpPr>
      <p:grpSpPr>
        <a:xfrm>
          <a:off x="0" y="0"/>
          <a:ext cx="0" cy="0"/>
          <a:chOff x="0" y="0"/>
          <a:chExt cx="0" cy="0"/>
        </a:xfrm>
      </p:grpSpPr>
      <p:sp>
        <p:nvSpPr>
          <p:cNvPr id="45" name="Google Shape;45;p60"/>
          <p:cNvSpPr/>
          <p:nvPr>
            <p:ph idx="2" type="pic"/>
          </p:nvPr>
        </p:nvSpPr>
        <p:spPr>
          <a:xfrm>
            <a:off x="304800" y="228600"/>
            <a:ext cx="4754880" cy="6324600"/>
          </a:xfrm>
          <a:prstGeom prst="rect">
            <a:avLst/>
          </a:prstGeom>
          <a:solidFill>
            <a:schemeClr val="lt1"/>
          </a:solidFill>
          <a:ln>
            <a:noFill/>
          </a:ln>
          <a:effectLst>
            <a:outerShdw blurRad="40000" rotWithShape="0" dir="5400000" dist="20000">
              <a:srgbClr val="000000">
                <a:alpha val="37647"/>
              </a:srgbClr>
            </a:outerShdw>
          </a:effectLst>
        </p:spPr>
      </p:sp>
      <p:sp>
        <p:nvSpPr>
          <p:cNvPr id="46" name="Google Shape;46;p60"/>
          <p:cNvSpPr txBox="1"/>
          <p:nvPr>
            <p:ph idx="1" type="body"/>
          </p:nvPr>
        </p:nvSpPr>
        <p:spPr>
          <a:xfrm>
            <a:off x="5105400" y="228600"/>
            <a:ext cx="3200400" cy="3810000"/>
          </a:xfrm>
          <a:prstGeom prst="rect">
            <a:avLst/>
          </a:prstGeom>
          <a:noFill/>
          <a:ln>
            <a:noFill/>
          </a:ln>
        </p:spPr>
        <p:txBody>
          <a:bodyPr anchorCtr="0" anchor="t" bIns="91425" lIns="91425" spcFirstLastPara="1" rIns="91425" wrap="square" tIns="91425">
            <a:normAutofit/>
          </a:bodyPr>
          <a:lstStyle>
            <a:lvl1pPr indent="-228600" lvl="0" marL="457200" marR="0" algn="l">
              <a:spcBef>
                <a:spcPts val="400"/>
              </a:spcBef>
              <a:spcAft>
                <a:spcPts val="0"/>
              </a:spcAft>
              <a:buClr>
                <a:schemeClr val="dk2"/>
              </a:buClr>
              <a:buSzPts val="2000"/>
              <a:buFont typeface="Calibri"/>
              <a:buNone/>
              <a:defRPr i="0" sz="20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 name="Google Shape;47;p60"/>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0"/>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49" name="Google Shape;49;p60"/>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ndscape Fullscreen">
  <p:cSld name="Landscape Fullscreen">
    <p:spTree>
      <p:nvGrpSpPr>
        <p:cNvPr id="50" name="Shape 50"/>
        <p:cNvGrpSpPr/>
        <p:nvPr/>
      </p:nvGrpSpPr>
      <p:grpSpPr>
        <a:xfrm>
          <a:off x="0" y="0"/>
          <a:ext cx="0" cy="0"/>
          <a:chOff x="0" y="0"/>
          <a:chExt cx="0" cy="0"/>
        </a:xfrm>
      </p:grpSpPr>
      <p:sp>
        <p:nvSpPr>
          <p:cNvPr id="51" name="Google Shape;51;p61"/>
          <p:cNvSpPr/>
          <p:nvPr>
            <p:ph idx="2" type="pic"/>
          </p:nvPr>
        </p:nvSpPr>
        <p:spPr>
          <a:xfrm>
            <a:off x="0" y="0"/>
            <a:ext cx="9144000" cy="6858000"/>
          </a:xfrm>
          <a:prstGeom prst="rect">
            <a:avLst/>
          </a:prstGeom>
          <a:noFill/>
          <a:ln>
            <a:noFill/>
          </a:ln>
        </p:spPr>
      </p:sp>
      <p:sp>
        <p:nvSpPr>
          <p:cNvPr id="52" name="Google Shape;52;p61"/>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1"/>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54" name="Google Shape;54;p61"/>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bum Section" showMasterSp="0">
  <p:cSld name="Album Section">
    <p:spTree>
      <p:nvGrpSpPr>
        <p:cNvPr id="55" name="Shape 55"/>
        <p:cNvGrpSpPr/>
        <p:nvPr/>
      </p:nvGrpSpPr>
      <p:grpSpPr>
        <a:xfrm>
          <a:off x="0" y="0"/>
          <a:ext cx="0" cy="0"/>
          <a:chOff x="0" y="0"/>
          <a:chExt cx="0" cy="0"/>
        </a:xfrm>
      </p:grpSpPr>
      <p:sp>
        <p:nvSpPr>
          <p:cNvPr id="56" name="Google Shape;56;p62"/>
          <p:cNvSpPr/>
          <p:nvPr/>
        </p:nvSpPr>
        <p:spPr>
          <a:xfrm rot="-5400000">
            <a:off x="5315559" y="3268980"/>
            <a:ext cx="6858000" cy="32004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7" name="Google Shape;57;p62"/>
          <p:cNvSpPr/>
          <p:nvPr/>
        </p:nvSpPr>
        <p:spPr>
          <a:xfrm rot="-5400000">
            <a:off x="5628132" y="3341399"/>
            <a:ext cx="6858000" cy="173736"/>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8" name="Google Shape;58;p62"/>
          <p:cNvSpPr/>
          <p:nvPr/>
        </p:nvSpPr>
        <p:spPr>
          <a:xfrm>
            <a:off x="8895749" y="-733"/>
            <a:ext cx="762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9" name="Google Shape;59;p62"/>
          <p:cNvSpPr/>
          <p:nvPr>
            <p:ph idx="2" type="pic"/>
          </p:nvPr>
        </p:nvSpPr>
        <p:spPr>
          <a:xfrm>
            <a:off x="435429" y="2146300"/>
            <a:ext cx="2362200" cy="2197100"/>
          </a:xfrm>
          <a:prstGeom prst="rect">
            <a:avLst/>
          </a:prstGeom>
          <a:solidFill>
            <a:schemeClr val="lt1"/>
          </a:solidFill>
          <a:ln>
            <a:noFill/>
          </a:ln>
        </p:spPr>
      </p:sp>
      <p:sp>
        <p:nvSpPr>
          <p:cNvPr id="60" name="Google Shape;60;p62"/>
          <p:cNvSpPr/>
          <p:nvPr/>
        </p:nvSpPr>
        <p:spPr>
          <a:xfrm flipH="1">
            <a:off x="435429" y="6172200"/>
            <a:ext cx="7086600" cy="6858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1" name="Google Shape;61;p62"/>
          <p:cNvSpPr/>
          <p:nvPr/>
        </p:nvSpPr>
        <p:spPr>
          <a:xfrm>
            <a:off x="435429" y="0"/>
            <a:ext cx="7086600" cy="19812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2" name="Google Shape;62;p62"/>
          <p:cNvSpPr txBox="1"/>
          <p:nvPr>
            <p:ph idx="1" type="body"/>
          </p:nvPr>
        </p:nvSpPr>
        <p:spPr>
          <a:xfrm>
            <a:off x="435429" y="5791200"/>
            <a:ext cx="7086600" cy="381000"/>
          </a:xfrm>
          <a:prstGeom prst="rect">
            <a:avLst/>
          </a:prstGeom>
          <a:solidFill>
            <a:schemeClr val="accent3"/>
          </a:solidFill>
          <a:ln>
            <a:noFill/>
          </a:ln>
        </p:spPr>
        <p:txBody>
          <a:bodyPr anchorCtr="0" anchor="ctr" bIns="45700" lIns="91425" spcFirstLastPara="1" rIns="91425" wrap="square" tIns="45700">
            <a:normAutofit/>
          </a:bodyPr>
          <a:lstStyle>
            <a:lvl1pPr indent="-228600" lvl="0" marL="457200" algn="l">
              <a:spcBef>
                <a:spcPts val="240"/>
              </a:spcBef>
              <a:spcAft>
                <a:spcPts val="0"/>
              </a:spcAft>
              <a:buClr>
                <a:srgbClr val="FFFFFF"/>
              </a:buClr>
              <a:buSzPts val="1200"/>
              <a:buFont typeface="Calibri"/>
              <a:buNone/>
              <a:defRPr sz="1200">
                <a:solidFill>
                  <a:srgbClr val="FFFFFF"/>
                </a:solidFill>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3" name="Google Shape;63;p62"/>
          <p:cNvSpPr txBox="1"/>
          <p:nvPr>
            <p:ph idx="3" type="body"/>
          </p:nvPr>
        </p:nvSpPr>
        <p:spPr>
          <a:xfrm>
            <a:off x="435429" y="4495800"/>
            <a:ext cx="7086600" cy="1295400"/>
          </a:xfrm>
          <a:prstGeom prst="rect">
            <a:avLst/>
          </a:prstGeom>
          <a:solidFill>
            <a:schemeClr val="accent6"/>
          </a:solidFill>
          <a:ln>
            <a:noFill/>
          </a:ln>
        </p:spPr>
        <p:txBody>
          <a:bodyPr anchorCtr="0" anchor="ctr" bIns="45700" lIns="91425" spcFirstLastPara="1" rIns="91425" wrap="square" tIns="45700">
            <a:normAutofit/>
          </a:bodyPr>
          <a:lstStyle>
            <a:lvl1pPr indent="-228600" lvl="0" marL="457200" algn="l">
              <a:spcBef>
                <a:spcPts val="640"/>
              </a:spcBef>
              <a:spcAft>
                <a:spcPts val="0"/>
              </a:spcAft>
              <a:buClr>
                <a:srgbClr val="FFFFFF"/>
              </a:buClr>
              <a:buSzPts val="3200"/>
              <a:buFont typeface="Calibri"/>
              <a:buNone/>
              <a:defRPr sz="3200">
                <a:solidFill>
                  <a:srgbClr val="FFFFFF"/>
                </a:solidFill>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4" name="Google Shape;64;p62"/>
          <p:cNvSpPr/>
          <p:nvPr>
            <p:ph idx="4" type="pic"/>
          </p:nvPr>
        </p:nvSpPr>
        <p:spPr>
          <a:xfrm>
            <a:off x="2950029" y="2133600"/>
            <a:ext cx="2209800" cy="2209800"/>
          </a:xfrm>
          <a:prstGeom prst="rect">
            <a:avLst/>
          </a:prstGeom>
          <a:solidFill>
            <a:schemeClr val="lt1"/>
          </a:solidFill>
          <a:ln>
            <a:noFill/>
          </a:ln>
        </p:spPr>
      </p:sp>
      <p:sp>
        <p:nvSpPr>
          <p:cNvPr id="65" name="Google Shape;65;p62"/>
          <p:cNvSpPr/>
          <p:nvPr>
            <p:ph idx="5" type="pic"/>
          </p:nvPr>
        </p:nvSpPr>
        <p:spPr>
          <a:xfrm>
            <a:off x="5312229" y="2133600"/>
            <a:ext cx="2209800" cy="2209800"/>
          </a:xfrm>
          <a:prstGeom prst="rect">
            <a:avLst/>
          </a:prstGeom>
          <a:solidFill>
            <a:schemeClr val="lt1"/>
          </a:solidFill>
          <a:ln>
            <a:noFill/>
          </a:ln>
        </p:spPr>
      </p:sp>
      <p:sp>
        <p:nvSpPr>
          <p:cNvPr id="66" name="Google Shape;66;p62"/>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2"/>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68" name="Google Shape;68;p62"/>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Up Portrait with Captions">
  <p:cSld name="2-Up Portrait with Captions">
    <p:spTree>
      <p:nvGrpSpPr>
        <p:cNvPr id="69" name="Shape 69"/>
        <p:cNvGrpSpPr/>
        <p:nvPr/>
      </p:nvGrpSpPr>
      <p:grpSpPr>
        <a:xfrm>
          <a:off x="0" y="0"/>
          <a:ext cx="0" cy="0"/>
          <a:chOff x="0" y="0"/>
          <a:chExt cx="0" cy="0"/>
        </a:xfrm>
      </p:grpSpPr>
      <p:sp>
        <p:nvSpPr>
          <p:cNvPr id="70" name="Google Shape;70;p63"/>
          <p:cNvSpPr/>
          <p:nvPr>
            <p:ph idx="2" type="pic"/>
          </p:nvPr>
        </p:nvSpPr>
        <p:spPr>
          <a:xfrm>
            <a:off x="4341047" y="533400"/>
            <a:ext cx="3431353" cy="4575141"/>
          </a:xfrm>
          <a:prstGeom prst="rect">
            <a:avLst/>
          </a:prstGeom>
          <a:solidFill>
            <a:schemeClr val="lt1"/>
          </a:solidFill>
          <a:ln>
            <a:noFill/>
          </a:ln>
          <a:effectLst>
            <a:outerShdw blurRad="40000" rotWithShape="0" dir="5400000" dist="20000">
              <a:srgbClr val="000000">
                <a:alpha val="37647"/>
              </a:srgbClr>
            </a:outerShdw>
          </a:effectLst>
        </p:spPr>
      </p:sp>
      <p:sp>
        <p:nvSpPr>
          <p:cNvPr id="71" name="Google Shape;71;p63"/>
          <p:cNvSpPr/>
          <p:nvPr>
            <p:ph idx="3" type="pic"/>
          </p:nvPr>
        </p:nvSpPr>
        <p:spPr>
          <a:xfrm>
            <a:off x="685800" y="533400"/>
            <a:ext cx="3429000" cy="4572000"/>
          </a:xfrm>
          <a:prstGeom prst="rect">
            <a:avLst/>
          </a:prstGeom>
          <a:solidFill>
            <a:schemeClr val="lt1"/>
          </a:solidFill>
          <a:ln>
            <a:noFill/>
          </a:ln>
          <a:effectLst>
            <a:outerShdw blurRad="40000" rotWithShape="0" dir="5400000" dist="20000">
              <a:srgbClr val="000000">
                <a:alpha val="37647"/>
              </a:srgbClr>
            </a:outerShdw>
          </a:effectLst>
        </p:spPr>
      </p:sp>
      <p:sp>
        <p:nvSpPr>
          <p:cNvPr id="72" name="Google Shape;72;p63"/>
          <p:cNvSpPr txBox="1"/>
          <p:nvPr>
            <p:ph idx="1" type="body"/>
          </p:nvPr>
        </p:nvSpPr>
        <p:spPr>
          <a:xfrm>
            <a:off x="685800" y="5257800"/>
            <a:ext cx="3429000" cy="1219200"/>
          </a:xfrm>
          <a:prstGeom prst="rect">
            <a:avLst/>
          </a:prstGeom>
          <a:noFill/>
          <a:ln>
            <a:noFill/>
          </a:ln>
        </p:spPr>
        <p:txBody>
          <a:bodyPr anchorCtr="0" anchor="t" bIns="45700" lIns="91425" spcFirstLastPara="1" rIns="91425" wrap="square" tIns="45700">
            <a:normAutofit/>
          </a:bodyPr>
          <a:lstStyle>
            <a:lvl1pPr indent="-228600" lvl="0" marL="457200" marR="0" algn="r">
              <a:spcBef>
                <a:spcPts val="360"/>
              </a:spcBef>
              <a:spcAft>
                <a:spcPts val="0"/>
              </a:spcAft>
              <a:buClr>
                <a:schemeClr val="dk2"/>
              </a:buClr>
              <a:buSzPts val="1800"/>
              <a:buFont typeface="Calibri"/>
              <a:buNone/>
              <a:defRPr sz="18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3" name="Google Shape;73;p63"/>
          <p:cNvSpPr txBox="1"/>
          <p:nvPr>
            <p:ph idx="4" type="body"/>
          </p:nvPr>
        </p:nvSpPr>
        <p:spPr>
          <a:xfrm>
            <a:off x="4343400" y="5257800"/>
            <a:ext cx="3429000" cy="1219200"/>
          </a:xfrm>
          <a:prstGeom prst="rect">
            <a:avLst/>
          </a:prstGeom>
          <a:noFill/>
          <a:ln>
            <a:noFill/>
          </a:ln>
        </p:spPr>
        <p:txBody>
          <a:bodyPr anchorCtr="0" anchor="t" bIns="45700" lIns="91425" spcFirstLastPara="1" rIns="91425" wrap="square" tIns="45700">
            <a:normAutofit/>
          </a:bodyPr>
          <a:lstStyle>
            <a:lvl1pPr indent="-228600" lvl="0" marL="457200" marR="0" algn="r">
              <a:spcBef>
                <a:spcPts val="360"/>
              </a:spcBef>
              <a:spcAft>
                <a:spcPts val="0"/>
              </a:spcAft>
              <a:buClr>
                <a:schemeClr val="dk2"/>
              </a:buClr>
              <a:buSzPts val="1800"/>
              <a:buFont typeface="Calibri"/>
              <a:buNone/>
              <a:defRPr sz="18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4" name="Google Shape;74;p63"/>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3"/>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76" name="Google Shape;76;p63"/>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Up Landscape with Captions">
  <p:cSld name="2-Up Landscape with Captions">
    <p:spTree>
      <p:nvGrpSpPr>
        <p:cNvPr id="77" name="Shape 77"/>
        <p:cNvGrpSpPr/>
        <p:nvPr/>
      </p:nvGrpSpPr>
      <p:grpSpPr>
        <a:xfrm>
          <a:off x="0" y="0"/>
          <a:ext cx="0" cy="0"/>
          <a:chOff x="0" y="0"/>
          <a:chExt cx="0" cy="0"/>
        </a:xfrm>
      </p:grpSpPr>
      <p:sp>
        <p:nvSpPr>
          <p:cNvPr id="78" name="Google Shape;78;p64"/>
          <p:cNvSpPr/>
          <p:nvPr>
            <p:ph idx="2" type="pic"/>
          </p:nvPr>
        </p:nvSpPr>
        <p:spPr>
          <a:xfrm>
            <a:off x="4343400" y="1085850"/>
            <a:ext cx="4038600" cy="3028950"/>
          </a:xfrm>
          <a:prstGeom prst="rect">
            <a:avLst/>
          </a:prstGeom>
          <a:solidFill>
            <a:schemeClr val="lt1"/>
          </a:solidFill>
          <a:ln>
            <a:noFill/>
          </a:ln>
          <a:effectLst>
            <a:outerShdw blurRad="40000" rotWithShape="0" dir="5400000" dist="20000">
              <a:srgbClr val="000000">
                <a:alpha val="37647"/>
              </a:srgbClr>
            </a:outerShdw>
          </a:effectLst>
        </p:spPr>
      </p:sp>
      <p:sp>
        <p:nvSpPr>
          <p:cNvPr id="79" name="Google Shape;79;p64"/>
          <p:cNvSpPr/>
          <p:nvPr>
            <p:ph idx="3" type="pic"/>
          </p:nvPr>
        </p:nvSpPr>
        <p:spPr>
          <a:xfrm>
            <a:off x="152400" y="1085850"/>
            <a:ext cx="4038600" cy="3028950"/>
          </a:xfrm>
          <a:prstGeom prst="rect">
            <a:avLst/>
          </a:prstGeom>
          <a:solidFill>
            <a:schemeClr val="lt1"/>
          </a:solidFill>
          <a:ln>
            <a:noFill/>
          </a:ln>
          <a:effectLst>
            <a:outerShdw blurRad="40000" rotWithShape="0" dir="5400000" dist="20000">
              <a:srgbClr val="000000">
                <a:alpha val="37647"/>
              </a:srgbClr>
            </a:outerShdw>
          </a:effectLst>
        </p:spPr>
      </p:sp>
      <p:sp>
        <p:nvSpPr>
          <p:cNvPr id="80" name="Google Shape;80;p64"/>
          <p:cNvSpPr txBox="1"/>
          <p:nvPr>
            <p:ph idx="1" type="body"/>
          </p:nvPr>
        </p:nvSpPr>
        <p:spPr>
          <a:xfrm>
            <a:off x="152400" y="4267200"/>
            <a:ext cx="4038600" cy="1066800"/>
          </a:xfrm>
          <a:prstGeom prst="rect">
            <a:avLst/>
          </a:prstGeom>
          <a:noFill/>
          <a:ln>
            <a:noFill/>
          </a:ln>
        </p:spPr>
        <p:txBody>
          <a:bodyPr anchorCtr="0" anchor="t" bIns="45700" lIns="91425" spcFirstLastPara="1" rIns="91425" wrap="square" tIns="45700">
            <a:normAutofit/>
          </a:bodyPr>
          <a:lstStyle>
            <a:lvl1pPr indent="-228600" lvl="0" marL="457200" marR="0" algn="r">
              <a:spcBef>
                <a:spcPts val="360"/>
              </a:spcBef>
              <a:spcAft>
                <a:spcPts val="0"/>
              </a:spcAft>
              <a:buClr>
                <a:schemeClr val="dk2"/>
              </a:buClr>
              <a:buSzPts val="1800"/>
              <a:buFont typeface="Calibri"/>
              <a:buNone/>
              <a:defRPr sz="18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64"/>
          <p:cNvSpPr txBox="1"/>
          <p:nvPr>
            <p:ph idx="4" type="body"/>
          </p:nvPr>
        </p:nvSpPr>
        <p:spPr>
          <a:xfrm>
            <a:off x="4343400" y="4267200"/>
            <a:ext cx="4038600" cy="1066800"/>
          </a:xfrm>
          <a:prstGeom prst="rect">
            <a:avLst/>
          </a:prstGeom>
          <a:noFill/>
          <a:ln>
            <a:noFill/>
          </a:ln>
        </p:spPr>
        <p:txBody>
          <a:bodyPr anchorCtr="0" anchor="t" bIns="45700" lIns="91425" spcFirstLastPara="1" rIns="91425" wrap="square" tIns="45700">
            <a:normAutofit/>
          </a:bodyPr>
          <a:lstStyle>
            <a:lvl1pPr indent="-228600" lvl="0" marL="457200" marR="0" algn="r">
              <a:spcBef>
                <a:spcPts val="360"/>
              </a:spcBef>
              <a:spcAft>
                <a:spcPts val="0"/>
              </a:spcAft>
              <a:buClr>
                <a:schemeClr val="dk2"/>
              </a:buClr>
              <a:buSzPts val="1800"/>
              <a:buFont typeface="Calibri"/>
              <a:buNone/>
              <a:defRPr sz="18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64"/>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4"/>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84" name="Google Shape;84;p64"/>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Up Mixed with Caption">
  <p:cSld name="2-Up Mixed with Caption">
    <p:spTree>
      <p:nvGrpSpPr>
        <p:cNvPr id="85" name="Shape 85"/>
        <p:cNvGrpSpPr/>
        <p:nvPr/>
      </p:nvGrpSpPr>
      <p:grpSpPr>
        <a:xfrm>
          <a:off x="0" y="0"/>
          <a:ext cx="0" cy="0"/>
          <a:chOff x="0" y="0"/>
          <a:chExt cx="0" cy="0"/>
        </a:xfrm>
      </p:grpSpPr>
      <p:sp>
        <p:nvSpPr>
          <p:cNvPr id="86" name="Google Shape;86;p65"/>
          <p:cNvSpPr/>
          <p:nvPr>
            <p:ph idx="2" type="pic"/>
          </p:nvPr>
        </p:nvSpPr>
        <p:spPr>
          <a:xfrm>
            <a:off x="4724401" y="225552"/>
            <a:ext cx="3694176" cy="2770632"/>
          </a:xfrm>
          <a:prstGeom prst="rect">
            <a:avLst/>
          </a:prstGeom>
          <a:solidFill>
            <a:schemeClr val="lt1"/>
          </a:solidFill>
          <a:ln>
            <a:noFill/>
          </a:ln>
          <a:effectLst>
            <a:outerShdw blurRad="40000" rotWithShape="0" dir="5400000" dist="20000">
              <a:srgbClr val="000000">
                <a:alpha val="37647"/>
              </a:srgbClr>
            </a:outerShdw>
          </a:effectLst>
        </p:spPr>
      </p:sp>
      <p:sp>
        <p:nvSpPr>
          <p:cNvPr id="87" name="Google Shape;87;p65"/>
          <p:cNvSpPr/>
          <p:nvPr>
            <p:ph idx="3" type="pic"/>
          </p:nvPr>
        </p:nvSpPr>
        <p:spPr>
          <a:xfrm>
            <a:off x="152400" y="222504"/>
            <a:ext cx="4368557" cy="5824743"/>
          </a:xfrm>
          <a:prstGeom prst="rect">
            <a:avLst/>
          </a:prstGeom>
          <a:solidFill>
            <a:schemeClr val="lt1"/>
          </a:solidFill>
          <a:ln>
            <a:noFill/>
          </a:ln>
          <a:effectLst>
            <a:outerShdw blurRad="40000" rotWithShape="0" dir="5400000" dist="20000">
              <a:srgbClr val="000000">
                <a:alpha val="37647"/>
              </a:srgbClr>
            </a:outerShdw>
          </a:effectLst>
        </p:spPr>
      </p:sp>
      <p:sp>
        <p:nvSpPr>
          <p:cNvPr id="88" name="Google Shape;88;p65"/>
          <p:cNvSpPr txBox="1"/>
          <p:nvPr>
            <p:ph idx="1" type="body"/>
          </p:nvPr>
        </p:nvSpPr>
        <p:spPr>
          <a:xfrm>
            <a:off x="4724400" y="3124200"/>
            <a:ext cx="3694177" cy="2983987"/>
          </a:xfrm>
          <a:prstGeom prst="rect">
            <a:avLst/>
          </a:prstGeom>
          <a:noFill/>
          <a:ln>
            <a:noFill/>
          </a:ln>
        </p:spPr>
        <p:txBody>
          <a:bodyPr anchorCtr="0" anchor="t" bIns="45700" lIns="91425" spcFirstLastPara="1" rIns="91425" wrap="square" tIns="45700">
            <a:normAutofit/>
          </a:bodyPr>
          <a:lstStyle>
            <a:lvl1pPr indent="-228600" lvl="0" marL="457200" marR="0" algn="l">
              <a:spcBef>
                <a:spcPts val="400"/>
              </a:spcBef>
              <a:spcAft>
                <a:spcPts val="0"/>
              </a:spcAft>
              <a:buClr>
                <a:schemeClr val="dk2"/>
              </a:buClr>
              <a:buSzPts val="2000"/>
              <a:buFont typeface="Calibri"/>
              <a:buNone/>
              <a:defRPr i="0" sz="2000"/>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65"/>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65"/>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FFFFFF"/>
                </a:solidFill>
              </a:defRPr>
            </a:lvl1pPr>
            <a:lvl2pPr indent="0" lvl="1" marL="0" algn="r">
              <a:spcBef>
                <a:spcPts val="0"/>
              </a:spcBef>
              <a:buNone/>
              <a:defRPr>
                <a:solidFill>
                  <a:srgbClr val="FFFFFF"/>
                </a:solidFill>
              </a:defRPr>
            </a:lvl2pPr>
            <a:lvl3pPr indent="0" lvl="2" marL="0" algn="r">
              <a:spcBef>
                <a:spcPts val="0"/>
              </a:spcBef>
              <a:buNone/>
              <a:defRPr>
                <a:solidFill>
                  <a:srgbClr val="FFFFFF"/>
                </a:solidFill>
              </a:defRPr>
            </a:lvl3pPr>
            <a:lvl4pPr indent="0" lvl="3" marL="0" algn="r">
              <a:spcBef>
                <a:spcPts val="0"/>
              </a:spcBef>
              <a:buNone/>
              <a:defRPr>
                <a:solidFill>
                  <a:srgbClr val="FFFFFF"/>
                </a:solidFill>
              </a:defRPr>
            </a:lvl4pPr>
            <a:lvl5pPr indent="0" lvl="4" marL="0" algn="r">
              <a:spcBef>
                <a:spcPts val="0"/>
              </a:spcBef>
              <a:buNone/>
              <a:defRPr>
                <a:solidFill>
                  <a:srgbClr val="FFFFFF"/>
                </a:solidFill>
              </a:defRPr>
            </a:lvl5pPr>
            <a:lvl6pPr indent="0" lvl="5" marL="0" algn="r">
              <a:spcBef>
                <a:spcPts val="0"/>
              </a:spcBef>
              <a:buNone/>
              <a:defRPr>
                <a:solidFill>
                  <a:srgbClr val="FFFFFF"/>
                </a:solidFill>
              </a:defRPr>
            </a:lvl6pPr>
            <a:lvl7pPr indent="0" lvl="6" marL="0" algn="r">
              <a:spcBef>
                <a:spcPts val="0"/>
              </a:spcBef>
              <a:buNone/>
              <a:defRPr>
                <a:solidFill>
                  <a:srgbClr val="FFFFFF"/>
                </a:solidFill>
              </a:defRPr>
            </a:lvl7pPr>
            <a:lvl8pPr indent="0" lvl="7" marL="0" algn="r">
              <a:spcBef>
                <a:spcPts val="0"/>
              </a:spcBef>
              <a:buNone/>
              <a:defRPr>
                <a:solidFill>
                  <a:srgbClr val="FFFFFF"/>
                </a:solidFill>
              </a:defRPr>
            </a:lvl8pPr>
            <a:lvl9pPr indent="0" lvl="8" marL="0" algn="r">
              <a:spcBef>
                <a:spcPts val="0"/>
              </a:spcBef>
              <a:buNone/>
              <a:defRPr>
                <a:solidFill>
                  <a:srgbClr val="FFFFFF"/>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91" name="Google Shape;91;p65"/>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56"/>
          <p:cNvSpPr/>
          <p:nvPr/>
        </p:nvSpPr>
        <p:spPr>
          <a:xfrm rot="-5400000">
            <a:off x="5315559" y="3268980"/>
            <a:ext cx="6858000" cy="32004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 name="Google Shape;11;p56"/>
          <p:cNvSpPr/>
          <p:nvPr/>
        </p:nvSpPr>
        <p:spPr>
          <a:xfrm rot="-5400000">
            <a:off x="5628132" y="3341399"/>
            <a:ext cx="6858000" cy="173736"/>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 name="Google Shape;12;p56"/>
          <p:cNvSpPr txBox="1"/>
          <p:nvPr>
            <p:ph type="title"/>
          </p:nvPr>
        </p:nvSpPr>
        <p:spPr>
          <a:xfrm>
            <a:off x="457200" y="274638"/>
            <a:ext cx="7848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2"/>
              </a:buClr>
              <a:buSzPts val="4400"/>
              <a:buFont typeface="Calibri"/>
              <a:buNone/>
              <a:defRPr b="0" i="0" sz="44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56"/>
          <p:cNvSpPr txBox="1"/>
          <p:nvPr>
            <p:ph idx="1" type="body"/>
          </p:nvPr>
        </p:nvSpPr>
        <p:spPr>
          <a:xfrm>
            <a:off x="457200" y="1600201"/>
            <a:ext cx="7848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2"/>
              </a:buClr>
              <a:buSzPts val="3200"/>
              <a:buFont typeface="Arial"/>
              <a:buChar char="•"/>
              <a:defRPr b="0" i="0" sz="3200" u="none" cap="none" strike="noStrike">
                <a:solidFill>
                  <a:schemeClr val="dk2"/>
                </a:solidFill>
                <a:latin typeface="Calibri"/>
                <a:ea typeface="Calibri"/>
                <a:cs typeface="Calibri"/>
                <a:sym typeface="Calibri"/>
              </a:defRPr>
            </a:lvl1pPr>
            <a:lvl2pPr indent="-406400" lvl="1" marL="914400" marR="0" rtl="0" algn="l">
              <a:spcBef>
                <a:spcPts val="560"/>
              </a:spcBef>
              <a:spcAft>
                <a:spcPts val="0"/>
              </a:spcAft>
              <a:buClr>
                <a:schemeClr val="dk2"/>
              </a:buClr>
              <a:buSzPts val="2800"/>
              <a:buFont typeface="Arial"/>
              <a:buChar char="–"/>
              <a:defRPr b="0" i="0" sz="2800" u="none" cap="none" strike="noStrike">
                <a:solidFill>
                  <a:schemeClr val="dk2"/>
                </a:solidFill>
                <a:latin typeface="Calibri"/>
                <a:ea typeface="Calibri"/>
                <a:cs typeface="Calibri"/>
                <a:sym typeface="Calibri"/>
              </a:defRPr>
            </a:lvl2pPr>
            <a:lvl3pPr indent="-381000" lvl="2" marL="1371600" marR="0" rtl="0" algn="l">
              <a:spcBef>
                <a:spcPts val="480"/>
              </a:spcBef>
              <a:spcAft>
                <a:spcPts val="0"/>
              </a:spcAft>
              <a:buClr>
                <a:schemeClr val="dk2"/>
              </a:buClr>
              <a:buSzPts val="2400"/>
              <a:buFont typeface="Arial"/>
              <a:buChar char="•"/>
              <a:defRPr b="0" i="0" sz="2400" u="none" cap="none" strike="noStrike">
                <a:solidFill>
                  <a:schemeClr val="dk2"/>
                </a:solidFill>
                <a:latin typeface="Calibri"/>
                <a:ea typeface="Calibri"/>
                <a:cs typeface="Calibri"/>
                <a:sym typeface="Calibri"/>
              </a:defRPr>
            </a:lvl3pPr>
            <a:lvl4pPr indent="-355600" lvl="3" marL="1828800" marR="0" rtl="0" algn="l">
              <a:spcBef>
                <a:spcPts val="400"/>
              </a:spcBef>
              <a:spcAft>
                <a:spcPts val="0"/>
              </a:spcAft>
              <a:buClr>
                <a:schemeClr val="dk2"/>
              </a:buClr>
              <a:buSzPts val="2000"/>
              <a:buFont typeface="Arial"/>
              <a:buChar char="–"/>
              <a:defRPr b="0" i="0" sz="2000" u="none" cap="none" strike="noStrike">
                <a:solidFill>
                  <a:schemeClr val="dk2"/>
                </a:solidFill>
                <a:latin typeface="Calibri"/>
                <a:ea typeface="Calibri"/>
                <a:cs typeface="Calibri"/>
                <a:sym typeface="Calibri"/>
              </a:defRPr>
            </a:lvl4pPr>
            <a:lvl5pPr indent="-355600" lvl="4" marL="2286000" marR="0" rtl="0" algn="l">
              <a:spcBef>
                <a:spcPts val="400"/>
              </a:spcBef>
              <a:spcAft>
                <a:spcPts val="0"/>
              </a:spcAft>
              <a:buClr>
                <a:schemeClr val="dk2"/>
              </a:buClr>
              <a:buSzPts val="2000"/>
              <a:buFont typeface="Arial"/>
              <a:buChar char="»"/>
              <a:defRPr b="0" i="0" sz="2000" u="none" cap="none" strike="noStrike">
                <a:solidFill>
                  <a:schemeClr val="dk2"/>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Google Shape;14;p56"/>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56"/>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56"/>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56"/>
          <p:cNvSpPr/>
          <p:nvPr/>
        </p:nvSpPr>
        <p:spPr>
          <a:xfrm>
            <a:off x="8895749" y="-733"/>
            <a:ext cx="762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tutorialrepublic.com/javascript-tutorial/javascript-regular-expressions.php"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tutorialrepublic.com/javascript-tutorial/javascript-regular-expressions.php" TargetMode="External"/><Relationship Id="rId4" Type="http://schemas.openxmlformats.org/officeDocument/2006/relationships/hyperlink" Target="https://www.tutorialrepublic.com/javascript-tutorial/javascript-regular-expressions.php" TargetMode="External"/><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www.tutorialrepublic.com/javascript-tutorial/javascript-regular-expressions.php" TargetMode="Externa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www.tutorialrepublic.com/javascript-tutorial/javascript-functions.php" TargetMode="External"/><Relationship Id="rId4" Type="http://schemas.openxmlformats.org/officeDocument/2006/relationships/hyperlink" Target="https://www.tutorialrepublic.com/javascript-tutorial/javascript-hoisting.php" TargetMode="External"/><Relationship Id="rId5"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www.tutorialrepublic.com/javascript-tutorial/javascript-loops.php"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www.tutorialrepublic.com/javascript-tutorial/javascript-functions.php" TargetMode="Externa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www.tutorialrepublic.com/codelab.php?topic=javascript&amp;file=es6-arrow-function-variations" TargetMode="Externa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www.tutorialrepublic.com/javascript-tutorial/javascript-window.php" TargetMode="Externa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www.tutorialrepublic.com/codelab.php?topic=javascript&amp;file=es6-spread-operator" TargetMode="Externa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s://babeljs.io/repl/" TargetMode="Externa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s://www.tutorialrepublic.com/php-tutorial/php-json-parsing.php"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4.jpg"/><Relationship Id="rId4" Type="http://schemas.openxmlformats.org/officeDocument/2006/relationships/image" Target="../media/image15.jpg"/><Relationship Id="rId5" Type="http://schemas.openxmlformats.org/officeDocument/2006/relationships/image" Target="../media/image1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tutorialrepublic.com/html-tutorial/html-entities.php"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
          <p:cNvSpPr txBox="1"/>
          <p:nvPr>
            <p:ph idx="1" type="body"/>
          </p:nvPr>
        </p:nvSpPr>
        <p:spPr>
          <a:xfrm>
            <a:off x="228600" y="5445224"/>
            <a:ext cx="8672946" cy="1340768"/>
          </a:xfrm>
          <a:prstGeom prst="rect">
            <a:avLst/>
          </a:prstGeom>
          <a:solidFill>
            <a:schemeClr val="accent1"/>
          </a:solidFill>
          <a:ln>
            <a:noFill/>
          </a:ln>
        </p:spPr>
        <p:txBody>
          <a:bodyPr anchorCtr="0" anchor="ctr" bIns="45700" lIns="91425" spcFirstLastPara="1" rIns="91425" wrap="square" tIns="45700">
            <a:noAutofit/>
          </a:bodyPr>
          <a:lstStyle/>
          <a:p>
            <a:pPr indent="0" lvl="0" marL="0" rtl="0" algn="r">
              <a:spcBef>
                <a:spcPts val="0"/>
              </a:spcBef>
              <a:spcAft>
                <a:spcPts val="0"/>
              </a:spcAft>
              <a:buClr>
                <a:srgbClr val="FFFF00"/>
              </a:buClr>
              <a:buSzPts val="1800"/>
              <a:buNone/>
            </a:pPr>
            <a:r>
              <a:rPr b="1" lang="en-US" sz="1800">
                <a:solidFill>
                  <a:srgbClr val="FFFF00"/>
                </a:solidFill>
              </a:rPr>
              <a:t>D.Sakthivel</a:t>
            </a:r>
            <a:endParaRPr b="1" sz="1800">
              <a:solidFill>
                <a:srgbClr val="FFFF00"/>
              </a:solidFill>
            </a:endParaRPr>
          </a:p>
          <a:p>
            <a:pPr indent="0" lvl="0" marL="0" rtl="0" algn="r">
              <a:spcBef>
                <a:spcPts val="280"/>
              </a:spcBef>
              <a:spcAft>
                <a:spcPts val="0"/>
              </a:spcAft>
              <a:buClr>
                <a:schemeClr val="lt1"/>
              </a:buClr>
              <a:buSzPts val="1400"/>
              <a:buNone/>
            </a:pPr>
            <a:r>
              <a:rPr lang="en-US" sz="1400"/>
              <a:t>Assistant Professor &amp; Trainer,</a:t>
            </a:r>
            <a:endParaRPr/>
          </a:p>
          <a:p>
            <a:pPr indent="0" lvl="0" marL="0" rtl="0" algn="r">
              <a:spcBef>
                <a:spcPts val="280"/>
              </a:spcBef>
              <a:spcAft>
                <a:spcPts val="0"/>
              </a:spcAft>
              <a:buClr>
                <a:schemeClr val="lt1"/>
              </a:buClr>
              <a:buSzPts val="1400"/>
              <a:buNone/>
            </a:pPr>
            <a:r>
              <a:rPr lang="en-US" sz="1400"/>
              <a:t>KGiSL Micro College </a:t>
            </a:r>
            <a:endParaRPr/>
          </a:p>
          <a:p>
            <a:pPr indent="0" lvl="0" marL="0" rtl="0" algn="r">
              <a:spcBef>
                <a:spcPts val="280"/>
              </a:spcBef>
              <a:spcAft>
                <a:spcPts val="0"/>
              </a:spcAft>
              <a:buClr>
                <a:schemeClr val="lt1"/>
              </a:buClr>
              <a:buSzPts val="1400"/>
              <a:buNone/>
            </a:pPr>
            <a:r>
              <a:rPr lang="en-US" sz="1400"/>
              <a:t>KGiSL Campus, Coimbatore – 641 035.</a:t>
            </a:r>
            <a:endParaRPr sz="1400"/>
          </a:p>
        </p:txBody>
      </p:sp>
      <p:pic>
        <p:nvPicPr>
          <p:cNvPr descr="innovation_front.jfif" id="202" name="Google Shape;202;p1"/>
          <p:cNvPicPr preferRelativeResize="0"/>
          <p:nvPr>
            <p:ph idx="2" type="pic"/>
          </p:nvPr>
        </p:nvPicPr>
        <p:blipFill rotWithShape="1">
          <a:blip r:embed="rId3">
            <a:alphaModFix/>
          </a:blip>
          <a:srcRect b="0" l="972" r="972" t="0"/>
          <a:stretch/>
        </p:blipFill>
        <p:spPr>
          <a:xfrm>
            <a:off x="228600" y="152400"/>
            <a:ext cx="6858000" cy="5148808"/>
          </a:xfrm>
          <a:prstGeom prst="rect">
            <a:avLst/>
          </a:prstGeom>
          <a:solidFill>
            <a:schemeClr val="lt1"/>
          </a:solidFill>
          <a:ln>
            <a:noFill/>
          </a:ln>
        </p:spPr>
      </p:pic>
      <p:sp>
        <p:nvSpPr>
          <p:cNvPr id="203" name="Google Shape;203;p1"/>
          <p:cNvSpPr txBox="1"/>
          <p:nvPr/>
        </p:nvSpPr>
        <p:spPr>
          <a:xfrm>
            <a:off x="323528" y="764704"/>
            <a:ext cx="6696744"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chemeClr val="lt1"/>
                </a:solidFill>
                <a:latin typeface="Calibri"/>
                <a:ea typeface="Calibri"/>
                <a:cs typeface="Calibri"/>
                <a:sym typeface="Calibri"/>
              </a:rPr>
              <a:t>Welcome you all </a:t>
            </a:r>
            <a:endParaRPr/>
          </a:p>
          <a:p>
            <a:pPr indent="0" lvl="0" marL="0" marR="0" rtl="0" algn="ctr">
              <a:spcBef>
                <a:spcPts val="0"/>
              </a:spcBef>
              <a:spcAft>
                <a:spcPts val="0"/>
              </a:spcAft>
              <a:buNone/>
            </a:pPr>
            <a:r>
              <a:t/>
            </a:r>
            <a:endParaRPr b="1" i="0" sz="2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en-US" sz="2800" u="none" cap="none" strike="noStrike">
                <a:solidFill>
                  <a:srgbClr val="FFFF00"/>
                </a:solidFill>
                <a:latin typeface="Calibri"/>
                <a:ea typeface="Calibri"/>
                <a:cs typeface="Calibri"/>
                <a:sym typeface="Calibri"/>
              </a:rPr>
              <a:t>Advanced JavaScript</a:t>
            </a:r>
            <a:endParaRPr b="0" i="0" sz="2800" u="none" cap="none" strike="noStrike">
              <a:solidFill>
                <a:srgbClr val="FFFF00"/>
              </a:solidFill>
              <a:latin typeface="Calibri"/>
              <a:ea typeface="Calibri"/>
              <a:cs typeface="Calibri"/>
              <a:sym typeface="Calibri"/>
            </a:endParaRPr>
          </a:p>
          <a:p>
            <a:pPr indent="0" lvl="0" marL="0" marR="0" rtl="0" algn="ctr">
              <a:spcBef>
                <a:spcPts val="0"/>
              </a:spcBef>
              <a:spcAft>
                <a:spcPts val="0"/>
              </a:spcAft>
              <a:buNone/>
            </a:pPr>
            <a:r>
              <a:t/>
            </a:r>
            <a:endParaRPr b="0" i="0" sz="2800" u="none" cap="none" strike="noStrike">
              <a:solidFill>
                <a:srgbClr val="FFFF00"/>
              </a:solidFill>
              <a:latin typeface="Calibri"/>
              <a:ea typeface="Calibri"/>
              <a:cs typeface="Calibri"/>
              <a:sym typeface="Calibri"/>
            </a:endParaRPr>
          </a:p>
        </p:txBody>
      </p:sp>
      <p:pic>
        <p:nvPicPr>
          <p:cNvPr id="204" name="Google Shape;204;p1"/>
          <p:cNvPicPr preferRelativeResize="0"/>
          <p:nvPr/>
        </p:nvPicPr>
        <p:blipFill rotWithShape="1">
          <a:blip r:embed="rId4">
            <a:alphaModFix/>
          </a:blip>
          <a:srcRect b="0" l="0" r="0" t="0"/>
          <a:stretch/>
        </p:blipFill>
        <p:spPr>
          <a:xfrm>
            <a:off x="755576" y="5805264"/>
            <a:ext cx="3181350" cy="876300"/>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0"/>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b="1">
              <a:solidFill>
                <a:srgbClr val="FF0000"/>
              </a:solidFill>
            </a:endParaRPr>
          </a:p>
        </p:txBody>
      </p:sp>
      <p:cxnSp>
        <p:nvCxnSpPr>
          <p:cNvPr id="284" name="Google Shape;284;p10"/>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85" name="Google Shape;285;p10"/>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86" name="Google Shape;286;p10"/>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87" name="Google Shape;287;p10"/>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pic>
        <p:nvPicPr>
          <p:cNvPr id="288" name="Google Shape;288;p10"/>
          <p:cNvPicPr preferRelativeResize="0"/>
          <p:nvPr/>
        </p:nvPicPr>
        <p:blipFill rotWithShape="1">
          <a:blip r:embed="rId4">
            <a:alphaModFix/>
          </a:blip>
          <a:srcRect b="0" l="0" r="0" t="0"/>
          <a:stretch/>
        </p:blipFill>
        <p:spPr>
          <a:xfrm>
            <a:off x="838200" y="533400"/>
            <a:ext cx="7162800" cy="5791200"/>
          </a:xfrm>
          <a:prstGeom prst="rect">
            <a:avLst/>
          </a:prstGeom>
          <a:noFill/>
          <a:ln>
            <a:noFill/>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1"/>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2"/>
              </a:buClr>
              <a:buSzPct val="100000"/>
              <a:buFont typeface="Arial"/>
              <a:buChar char="•"/>
            </a:pPr>
            <a:r>
              <a:rPr lang="en-US"/>
              <a:t>The following example will show you how to find whether a pattern exists within a string or not using the regular expression with the JavaScript test() method:</a:t>
            </a:r>
            <a:endParaRPr/>
          </a:p>
          <a:p>
            <a:pPr indent="0" lvl="0" marL="0" rtl="0" algn="l">
              <a:spcBef>
                <a:spcPts val="372"/>
              </a:spcBef>
              <a:spcAft>
                <a:spcPts val="0"/>
              </a:spcAft>
              <a:buClr>
                <a:schemeClr val="dk2"/>
              </a:buClr>
              <a:buSzPct val="100000"/>
              <a:buNone/>
            </a:pPr>
            <a:r>
              <a:rPr b="1" lang="en-US"/>
              <a:t>Example</a:t>
            </a:r>
            <a:endParaRPr/>
          </a:p>
          <a:p>
            <a:pPr indent="0" lvl="0" marL="0" rtl="0" algn="l">
              <a:spcBef>
                <a:spcPts val="372"/>
              </a:spcBef>
              <a:spcAft>
                <a:spcPts val="0"/>
              </a:spcAft>
              <a:buClr>
                <a:schemeClr val="dk2"/>
              </a:buClr>
              <a:buSzPct val="100000"/>
              <a:buNone/>
            </a:pPr>
            <a:r>
              <a:rPr lang="en-US"/>
              <a:t>var regex = /ca[kf]e/; </a:t>
            </a:r>
            <a:endParaRPr/>
          </a:p>
          <a:p>
            <a:pPr indent="0" lvl="0" marL="0" rtl="0" algn="l">
              <a:spcBef>
                <a:spcPts val="372"/>
              </a:spcBef>
              <a:spcAft>
                <a:spcPts val="0"/>
              </a:spcAft>
              <a:buClr>
                <a:schemeClr val="dk2"/>
              </a:buClr>
              <a:buSzPct val="100000"/>
              <a:buNone/>
            </a:pPr>
            <a:r>
              <a:rPr lang="en-US"/>
              <a:t>var str = "He was eating cake in the cafe."; </a:t>
            </a:r>
            <a:endParaRPr/>
          </a:p>
          <a:p>
            <a:pPr indent="0" lvl="0" marL="0" rtl="0" algn="l">
              <a:spcBef>
                <a:spcPts val="372"/>
              </a:spcBef>
              <a:spcAft>
                <a:spcPts val="0"/>
              </a:spcAft>
              <a:buClr>
                <a:schemeClr val="dk2"/>
              </a:buClr>
              <a:buSzPct val="100000"/>
              <a:buNone/>
            </a:pPr>
            <a:r>
              <a:rPr lang="en-US"/>
              <a:t>// Test the string against the regular expression if(regex.test(str)) </a:t>
            </a:r>
            <a:endParaRPr/>
          </a:p>
          <a:p>
            <a:pPr indent="0" lvl="0" marL="0" rtl="0" algn="l">
              <a:spcBef>
                <a:spcPts val="372"/>
              </a:spcBef>
              <a:spcAft>
                <a:spcPts val="0"/>
              </a:spcAft>
              <a:buClr>
                <a:schemeClr val="dk2"/>
              </a:buClr>
              <a:buSzPct val="100000"/>
              <a:buNone/>
            </a:pPr>
            <a:r>
              <a:rPr lang="en-US"/>
              <a:t>{ </a:t>
            </a:r>
            <a:endParaRPr/>
          </a:p>
          <a:p>
            <a:pPr indent="0" lvl="0" marL="0" rtl="0" algn="l">
              <a:spcBef>
                <a:spcPts val="372"/>
              </a:spcBef>
              <a:spcAft>
                <a:spcPts val="0"/>
              </a:spcAft>
              <a:buClr>
                <a:schemeClr val="dk2"/>
              </a:buClr>
              <a:buSzPct val="100000"/>
              <a:buNone/>
            </a:pPr>
            <a:r>
              <a:rPr lang="en-US"/>
              <a:t>alert("Match found!");</a:t>
            </a:r>
            <a:endParaRPr/>
          </a:p>
          <a:p>
            <a:pPr indent="0" lvl="0" marL="0" rtl="0" algn="l">
              <a:spcBef>
                <a:spcPts val="372"/>
              </a:spcBef>
              <a:spcAft>
                <a:spcPts val="0"/>
              </a:spcAft>
              <a:buClr>
                <a:schemeClr val="dk2"/>
              </a:buClr>
              <a:buSzPct val="100000"/>
              <a:buNone/>
            </a:pPr>
            <a:r>
              <a:rPr lang="en-US"/>
              <a:t> } </a:t>
            </a:r>
            <a:endParaRPr/>
          </a:p>
          <a:p>
            <a:pPr indent="0" lvl="0" marL="0" rtl="0" algn="l">
              <a:spcBef>
                <a:spcPts val="372"/>
              </a:spcBef>
              <a:spcAft>
                <a:spcPts val="0"/>
              </a:spcAft>
              <a:buClr>
                <a:schemeClr val="dk2"/>
              </a:buClr>
              <a:buSzPct val="100000"/>
              <a:buNone/>
            </a:pPr>
            <a:r>
              <a:rPr lang="en-US"/>
              <a:t>Else</a:t>
            </a:r>
            <a:endParaRPr/>
          </a:p>
          <a:p>
            <a:pPr indent="0" lvl="0" marL="0" rtl="0" algn="l">
              <a:spcBef>
                <a:spcPts val="372"/>
              </a:spcBef>
              <a:spcAft>
                <a:spcPts val="0"/>
              </a:spcAft>
              <a:buClr>
                <a:schemeClr val="dk2"/>
              </a:buClr>
              <a:buSzPct val="100000"/>
              <a:buNone/>
            </a:pPr>
            <a:r>
              <a:rPr lang="en-US"/>
              <a:t> { </a:t>
            </a:r>
            <a:endParaRPr/>
          </a:p>
          <a:p>
            <a:pPr indent="0" lvl="0" marL="0" rtl="0" algn="l">
              <a:spcBef>
                <a:spcPts val="372"/>
              </a:spcBef>
              <a:spcAft>
                <a:spcPts val="0"/>
              </a:spcAft>
              <a:buClr>
                <a:schemeClr val="dk2"/>
              </a:buClr>
              <a:buSzPct val="100000"/>
              <a:buNone/>
            </a:pPr>
            <a:r>
              <a:rPr lang="en-US"/>
              <a:t>alert("Match not found.");</a:t>
            </a:r>
            <a:endParaRPr/>
          </a:p>
          <a:p>
            <a:pPr indent="0" lvl="0" marL="0" rtl="0" algn="l">
              <a:spcBef>
                <a:spcPts val="372"/>
              </a:spcBef>
              <a:spcAft>
                <a:spcPts val="0"/>
              </a:spcAft>
              <a:buClr>
                <a:schemeClr val="dk2"/>
              </a:buClr>
              <a:buSzPct val="100000"/>
              <a:buNone/>
            </a:pPr>
            <a:r>
              <a:rPr lang="en-US"/>
              <a:t> }</a:t>
            </a:r>
            <a:endParaRPr/>
          </a:p>
          <a:p>
            <a:pPr indent="0" lvl="0" marL="0" rtl="0" algn="l">
              <a:spcBef>
                <a:spcPts val="372"/>
              </a:spcBef>
              <a:spcAft>
                <a:spcPts val="0"/>
              </a:spcAft>
              <a:buClr>
                <a:schemeClr val="dk2"/>
              </a:buClr>
              <a:buSzPct val="100000"/>
              <a:buNone/>
            </a:pPr>
            <a:r>
              <a:rPr lang="en-US"/>
              <a:t>Further, you can add the </a:t>
            </a:r>
            <a:r>
              <a:rPr lang="en-US" u="sng">
                <a:solidFill>
                  <a:schemeClr val="hlink"/>
                </a:solidFill>
                <a:hlinkClick r:id="rId3"/>
              </a:rPr>
              <a:t>global flag</a:t>
            </a:r>
            <a:r>
              <a:rPr lang="en-US"/>
              <a:t> g to a regular expression to find all matches in a string:</a:t>
            </a:r>
            <a:endParaRPr/>
          </a:p>
          <a:p>
            <a:pPr indent="0" lvl="0" marL="0" rtl="0" algn="l">
              <a:spcBef>
                <a:spcPts val="372"/>
              </a:spcBef>
              <a:spcAft>
                <a:spcPts val="0"/>
              </a:spcAft>
              <a:buClr>
                <a:schemeClr val="dk2"/>
              </a:buClr>
              <a:buSzPct val="100000"/>
              <a:buNone/>
            </a:pPr>
            <a:r>
              <a:rPr b="1" lang="en-US"/>
              <a:t>Example</a:t>
            </a:r>
            <a:endParaRPr/>
          </a:p>
          <a:p>
            <a:pPr indent="0" lvl="0" marL="0" rtl="0" algn="l">
              <a:spcBef>
                <a:spcPts val="372"/>
              </a:spcBef>
              <a:spcAft>
                <a:spcPts val="0"/>
              </a:spcAft>
              <a:buClr>
                <a:schemeClr val="dk2"/>
              </a:buClr>
              <a:buSzPct val="100000"/>
              <a:buNone/>
            </a:pPr>
            <a:r>
              <a:rPr lang="en-US"/>
              <a:t>var regex = /ca[kf]e/g; </a:t>
            </a:r>
            <a:endParaRPr/>
          </a:p>
          <a:p>
            <a:pPr indent="0" lvl="0" marL="0" rtl="0" algn="l">
              <a:spcBef>
                <a:spcPts val="372"/>
              </a:spcBef>
              <a:spcAft>
                <a:spcPts val="0"/>
              </a:spcAft>
              <a:buClr>
                <a:schemeClr val="dk2"/>
              </a:buClr>
              <a:buSzPct val="100000"/>
              <a:buNone/>
            </a:pPr>
            <a:r>
              <a:rPr lang="en-US"/>
              <a:t>var str = "He was eating cake in the cafe."; </a:t>
            </a:r>
            <a:endParaRPr/>
          </a:p>
          <a:p>
            <a:pPr indent="0" lvl="0" marL="0" rtl="0" algn="l">
              <a:spcBef>
                <a:spcPts val="372"/>
              </a:spcBef>
              <a:spcAft>
                <a:spcPts val="0"/>
              </a:spcAft>
              <a:buClr>
                <a:schemeClr val="dk2"/>
              </a:buClr>
              <a:buSzPct val="100000"/>
              <a:buNone/>
            </a:pPr>
            <a:r>
              <a:rPr lang="en-US"/>
              <a:t>var matches = str.match(regex); </a:t>
            </a:r>
            <a:endParaRPr/>
          </a:p>
          <a:p>
            <a:pPr indent="0" lvl="0" marL="0" rtl="0" algn="l">
              <a:spcBef>
                <a:spcPts val="372"/>
              </a:spcBef>
              <a:spcAft>
                <a:spcPts val="0"/>
              </a:spcAft>
              <a:buClr>
                <a:schemeClr val="dk2"/>
              </a:buClr>
              <a:buSzPct val="100000"/>
              <a:buNone/>
            </a:pPr>
            <a:r>
              <a:rPr lang="en-US"/>
              <a:t>alert(matches.length); // Outputs: 2</a:t>
            </a:r>
            <a:endParaRPr/>
          </a:p>
          <a:p>
            <a:pPr indent="-224790" lvl="0" marL="342900" rtl="0" algn="l">
              <a:spcBef>
                <a:spcPts val="372"/>
              </a:spcBef>
              <a:spcAft>
                <a:spcPts val="0"/>
              </a:spcAft>
              <a:buClr>
                <a:schemeClr val="dk2"/>
              </a:buClr>
              <a:buSzPct val="100000"/>
              <a:buFont typeface="Arial"/>
              <a:buNone/>
            </a:pPr>
            <a:r>
              <a:t/>
            </a:r>
            <a:endParaRPr b="1">
              <a:solidFill>
                <a:srgbClr val="FF0000"/>
              </a:solidFill>
            </a:endParaRPr>
          </a:p>
        </p:txBody>
      </p:sp>
      <p:cxnSp>
        <p:nvCxnSpPr>
          <p:cNvPr id="294" name="Google Shape;294;p11"/>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95" name="Google Shape;295;p11"/>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96" name="Google Shape;296;p11"/>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97" name="Google Shape;297;p11"/>
          <p:cNvPicPr preferRelativeResize="0"/>
          <p:nvPr/>
        </p:nvPicPr>
        <p:blipFill rotWithShape="1">
          <a:blip r:embed="rId4">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2"/>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2"/>
              </a:buClr>
              <a:buSzPts val="2400"/>
              <a:buFont typeface="Arial"/>
              <a:buNone/>
            </a:pPr>
            <a:r>
              <a:t/>
            </a:r>
            <a:endParaRPr b="1">
              <a:solidFill>
                <a:srgbClr val="FF0000"/>
              </a:solidFill>
            </a:endParaRPr>
          </a:p>
        </p:txBody>
      </p:sp>
      <p:cxnSp>
        <p:nvCxnSpPr>
          <p:cNvPr id="303" name="Google Shape;303;p1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04" name="Google Shape;304;p1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05" name="Google Shape;305;p1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06" name="Google Shape;306;p12"/>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pic>
        <p:nvPicPr>
          <p:cNvPr id="307" name="Google Shape;307;p12"/>
          <p:cNvPicPr preferRelativeResize="0"/>
          <p:nvPr/>
        </p:nvPicPr>
        <p:blipFill rotWithShape="1">
          <a:blip r:embed="rId4">
            <a:alphaModFix/>
          </a:blip>
          <a:srcRect b="0" l="0" r="0" t="0"/>
          <a:stretch/>
        </p:blipFill>
        <p:spPr>
          <a:xfrm>
            <a:off x="609600" y="533400"/>
            <a:ext cx="7620000" cy="5867400"/>
          </a:xfrm>
          <a:prstGeom prst="rect">
            <a:avLst/>
          </a:prstGeom>
          <a:noFill/>
          <a:ln>
            <a:noFill/>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3"/>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2400"/>
              <a:buNone/>
            </a:pPr>
            <a:r>
              <a:rPr lang="en-US"/>
              <a:t>The following example will show you how to find and replace space with a hyphen character in a string using regular expression with the JavaScript replace() method:</a:t>
            </a:r>
            <a:endParaRPr/>
          </a:p>
          <a:p>
            <a:pPr indent="0" lvl="0" marL="0" rtl="0" algn="l">
              <a:spcBef>
                <a:spcPts val="480"/>
              </a:spcBef>
              <a:spcAft>
                <a:spcPts val="0"/>
              </a:spcAft>
              <a:buClr>
                <a:schemeClr val="dk2"/>
              </a:buClr>
              <a:buSzPts val="2400"/>
              <a:buNone/>
            </a:pPr>
            <a:r>
              <a:rPr b="1" lang="en-US"/>
              <a:t>Example</a:t>
            </a:r>
            <a:endParaRPr/>
          </a:p>
          <a:p>
            <a:pPr indent="0" lvl="0" marL="0" rtl="0" algn="l">
              <a:spcBef>
                <a:spcPts val="480"/>
              </a:spcBef>
              <a:spcAft>
                <a:spcPts val="0"/>
              </a:spcAft>
              <a:buClr>
                <a:schemeClr val="dk2"/>
              </a:buClr>
              <a:buSzPts val="2400"/>
              <a:buNone/>
            </a:pPr>
            <a:r>
              <a:rPr lang="en-US"/>
              <a:t>var regex = /\s/g; </a:t>
            </a:r>
            <a:endParaRPr/>
          </a:p>
          <a:p>
            <a:pPr indent="0" lvl="0" marL="0" rtl="0" algn="l">
              <a:spcBef>
                <a:spcPts val="480"/>
              </a:spcBef>
              <a:spcAft>
                <a:spcPts val="0"/>
              </a:spcAft>
              <a:buClr>
                <a:schemeClr val="dk2"/>
              </a:buClr>
              <a:buSzPts val="2400"/>
              <a:buNone/>
            </a:pPr>
            <a:r>
              <a:rPr lang="en-US"/>
              <a:t>var replacement = "-"; </a:t>
            </a:r>
            <a:endParaRPr/>
          </a:p>
          <a:p>
            <a:pPr indent="0" lvl="0" marL="0" rtl="0" algn="l">
              <a:spcBef>
                <a:spcPts val="480"/>
              </a:spcBef>
              <a:spcAft>
                <a:spcPts val="0"/>
              </a:spcAft>
              <a:buClr>
                <a:schemeClr val="dk2"/>
              </a:buClr>
              <a:buSzPts val="2400"/>
              <a:buNone/>
            </a:pPr>
            <a:r>
              <a:rPr lang="en-US"/>
              <a:t>var str = "Earth revolves around\nthe\tSun"; </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rPr lang="en-US"/>
              <a:t>// Replace spaces, newlines and tabs document.write(str.replace(regex, replacement) + "&lt;hr&gt;");</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rPr lang="en-US"/>
              <a:t> // Replace only spaces </a:t>
            </a:r>
            <a:endParaRPr/>
          </a:p>
          <a:p>
            <a:pPr indent="0" lvl="0" marL="0" rtl="0" algn="l">
              <a:spcBef>
                <a:spcPts val="480"/>
              </a:spcBef>
              <a:spcAft>
                <a:spcPts val="0"/>
              </a:spcAft>
              <a:buClr>
                <a:schemeClr val="dk2"/>
              </a:buClr>
              <a:buSzPts val="2400"/>
              <a:buNone/>
            </a:pPr>
            <a:r>
              <a:rPr lang="en-US"/>
              <a:t>document.write(str.replace(/ /g, "-"));</a:t>
            </a:r>
            <a:endParaRPr/>
          </a:p>
          <a:p>
            <a:pPr indent="-190500" lvl="0" marL="342900" rtl="0" algn="l">
              <a:spcBef>
                <a:spcPts val="480"/>
              </a:spcBef>
              <a:spcAft>
                <a:spcPts val="0"/>
              </a:spcAft>
              <a:buClr>
                <a:schemeClr val="dk2"/>
              </a:buClr>
              <a:buSzPts val="2400"/>
              <a:buFont typeface="Arial"/>
              <a:buNone/>
            </a:pPr>
            <a:r>
              <a:t/>
            </a:r>
            <a:endParaRPr b="1">
              <a:solidFill>
                <a:srgbClr val="FF0000"/>
              </a:solidFill>
            </a:endParaRPr>
          </a:p>
        </p:txBody>
      </p:sp>
      <p:cxnSp>
        <p:nvCxnSpPr>
          <p:cNvPr id="313" name="Google Shape;313;p1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14" name="Google Shape;314;p1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15" name="Google Shape;315;p1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16" name="Google Shape;316;p13"/>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4"/>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2400"/>
              <a:buNone/>
            </a:pPr>
            <a:r>
              <a:rPr b="1" lang="en-US"/>
              <a:t>Repetition Quantifiers</a:t>
            </a:r>
            <a:endParaRPr/>
          </a:p>
          <a:p>
            <a:pPr indent="-152400" lvl="0" marL="0" rtl="0" algn="just">
              <a:spcBef>
                <a:spcPts val="480"/>
              </a:spcBef>
              <a:spcAft>
                <a:spcPts val="0"/>
              </a:spcAft>
              <a:buClr>
                <a:schemeClr val="dk2"/>
              </a:buClr>
              <a:buSzPts val="2400"/>
              <a:buFont typeface="Noto Sans Symbols"/>
              <a:buChar char="⮚"/>
            </a:pPr>
            <a:r>
              <a:rPr lang="en-US"/>
              <a:t>In the previous section we've learnt how to match a single character in a variety of fashions. </a:t>
            </a:r>
            <a:endParaRPr/>
          </a:p>
          <a:p>
            <a:pPr indent="-152400" lvl="0" marL="0" rtl="0" algn="just">
              <a:spcBef>
                <a:spcPts val="480"/>
              </a:spcBef>
              <a:spcAft>
                <a:spcPts val="0"/>
              </a:spcAft>
              <a:buClr>
                <a:schemeClr val="dk2"/>
              </a:buClr>
              <a:buSzPts val="2400"/>
              <a:buFont typeface="Noto Sans Symbols"/>
              <a:buChar char="⮚"/>
            </a:pPr>
            <a:r>
              <a:rPr lang="en-US"/>
              <a:t>But what if you want to match on more than one character? For example, let's say you want to find out words containing one or more instances of the letter p, or words containing at least two p's, and so on.</a:t>
            </a:r>
            <a:endParaRPr/>
          </a:p>
          <a:p>
            <a:pPr indent="-152400" lvl="0" marL="0" rtl="0" algn="just">
              <a:spcBef>
                <a:spcPts val="480"/>
              </a:spcBef>
              <a:spcAft>
                <a:spcPts val="0"/>
              </a:spcAft>
              <a:buClr>
                <a:schemeClr val="dk2"/>
              </a:buClr>
              <a:buSzPts val="2400"/>
              <a:buFont typeface="Noto Sans Symbols"/>
              <a:buChar char="⮚"/>
            </a:pPr>
            <a:r>
              <a:rPr lang="en-US"/>
              <a:t>This is where quantifiers come into play. With quantifiers you can specify how many times a character in a regular expression should match. </a:t>
            </a:r>
            <a:endParaRPr/>
          </a:p>
          <a:p>
            <a:pPr indent="-152400" lvl="0" marL="0" rtl="0" algn="just">
              <a:spcBef>
                <a:spcPts val="480"/>
              </a:spcBef>
              <a:spcAft>
                <a:spcPts val="0"/>
              </a:spcAft>
              <a:buClr>
                <a:schemeClr val="dk2"/>
              </a:buClr>
              <a:buSzPts val="2400"/>
              <a:buFont typeface="Noto Sans Symbols"/>
              <a:buChar char="⮚"/>
            </a:pPr>
            <a:r>
              <a:rPr lang="en-US"/>
              <a:t>Quantifiers can be applied to the individual characters, as well as </a:t>
            </a:r>
            <a:r>
              <a:rPr lang="en-US" u="sng">
                <a:solidFill>
                  <a:schemeClr val="hlink"/>
                </a:solidFill>
                <a:hlinkClick r:id="rId3"/>
              </a:rPr>
              <a:t>classes of characters</a:t>
            </a:r>
            <a:r>
              <a:rPr lang="en-US"/>
              <a:t>, and </a:t>
            </a:r>
            <a:r>
              <a:rPr lang="en-US" u="sng">
                <a:solidFill>
                  <a:schemeClr val="hlink"/>
                </a:solidFill>
                <a:hlinkClick r:id="rId4"/>
              </a:rPr>
              <a:t>groups of characters</a:t>
            </a:r>
            <a:r>
              <a:rPr lang="en-US"/>
              <a:t> contained by the parentheses.</a:t>
            </a:r>
            <a:endParaRPr/>
          </a:p>
          <a:p>
            <a:pPr indent="-190500" lvl="0" marL="342900" rtl="0" algn="l">
              <a:spcBef>
                <a:spcPts val="480"/>
              </a:spcBef>
              <a:spcAft>
                <a:spcPts val="0"/>
              </a:spcAft>
              <a:buClr>
                <a:schemeClr val="dk2"/>
              </a:buClr>
              <a:buSzPts val="2400"/>
              <a:buFont typeface="Arial"/>
              <a:buNone/>
            </a:pPr>
            <a:r>
              <a:t/>
            </a:r>
            <a:endParaRPr b="1">
              <a:solidFill>
                <a:srgbClr val="FF0000"/>
              </a:solidFill>
            </a:endParaRPr>
          </a:p>
        </p:txBody>
      </p:sp>
      <p:cxnSp>
        <p:nvCxnSpPr>
          <p:cNvPr id="322" name="Google Shape;322;p1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23" name="Google Shape;323;p1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24" name="Google Shape;324;p1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25" name="Google Shape;325;p14"/>
          <p:cNvPicPr preferRelativeResize="0"/>
          <p:nvPr/>
        </p:nvPicPr>
        <p:blipFill rotWithShape="1">
          <a:blip r:embed="rId5">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5"/>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2400"/>
              <a:buNone/>
            </a:pPr>
            <a:r>
              <a:rPr b="1" lang="en-US"/>
              <a:t>Repetition Quantifiers</a:t>
            </a:r>
            <a:endParaRPr b="1"/>
          </a:p>
        </p:txBody>
      </p:sp>
      <p:cxnSp>
        <p:nvCxnSpPr>
          <p:cNvPr id="331" name="Google Shape;331;p15"/>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32" name="Google Shape;332;p15"/>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33" name="Google Shape;333;p15"/>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34" name="Google Shape;334;p15"/>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pic>
        <p:nvPicPr>
          <p:cNvPr id="335" name="Google Shape;335;p15"/>
          <p:cNvPicPr preferRelativeResize="0"/>
          <p:nvPr/>
        </p:nvPicPr>
        <p:blipFill rotWithShape="1">
          <a:blip r:embed="rId4">
            <a:alphaModFix/>
          </a:blip>
          <a:srcRect b="0" l="0" r="0" t="0"/>
          <a:stretch/>
        </p:blipFill>
        <p:spPr>
          <a:xfrm>
            <a:off x="685800" y="1219200"/>
            <a:ext cx="7391400" cy="5181600"/>
          </a:xfrm>
          <a:prstGeom prst="rect">
            <a:avLst/>
          </a:prstGeom>
          <a:noFill/>
          <a:ln>
            <a:noFill/>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6"/>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2400"/>
              <a:buNone/>
            </a:pPr>
            <a:r>
              <a:rPr b="1" lang="en-US"/>
              <a:t>Repetition Quantifiers</a:t>
            </a:r>
            <a:endParaRPr/>
          </a:p>
          <a:p>
            <a:pPr indent="0" lvl="0" marL="0" rtl="0" algn="l">
              <a:spcBef>
                <a:spcPts val="480"/>
              </a:spcBef>
              <a:spcAft>
                <a:spcPts val="0"/>
              </a:spcAft>
              <a:buClr>
                <a:schemeClr val="dk2"/>
              </a:buClr>
              <a:buSzPts val="2400"/>
              <a:buNone/>
            </a:pPr>
            <a:r>
              <a:rPr lang="en-US"/>
              <a:t>The regular expression in the following example will splits the string at comma, sequence of commas, whitespace, or combination thereof using the JavaScript split() method:</a:t>
            </a:r>
            <a:endParaRPr/>
          </a:p>
          <a:p>
            <a:pPr indent="0" lvl="0" marL="0" rtl="0" algn="l">
              <a:spcBef>
                <a:spcPts val="480"/>
              </a:spcBef>
              <a:spcAft>
                <a:spcPts val="0"/>
              </a:spcAft>
              <a:buClr>
                <a:schemeClr val="dk2"/>
              </a:buClr>
              <a:buSzPts val="2400"/>
              <a:buNone/>
            </a:pPr>
            <a:r>
              <a:rPr b="1" lang="en-US"/>
              <a:t>Example</a:t>
            </a:r>
            <a:endParaRPr/>
          </a:p>
          <a:p>
            <a:pPr indent="0" lvl="0" marL="0" rtl="0" algn="l">
              <a:spcBef>
                <a:spcPts val="480"/>
              </a:spcBef>
              <a:spcAft>
                <a:spcPts val="0"/>
              </a:spcAft>
              <a:buClr>
                <a:schemeClr val="dk2"/>
              </a:buClr>
              <a:buSzPts val="2400"/>
              <a:buNone/>
            </a:pPr>
            <a:r>
              <a:rPr lang="en-US"/>
              <a:t>var regex = /[\s,]+/; </a:t>
            </a:r>
            <a:endParaRPr/>
          </a:p>
          <a:p>
            <a:pPr indent="0" lvl="0" marL="0" rtl="0" algn="l">
              <a:spcBef>
                <a:spcPts val="480"/>
              </a:spcBef>
              <a:spcAft>
                <a:spcPts val="0"/>
              </a:spcAft>
              <a:buClr>
                <a:schemeClr val="dk2"/>
              </a:buClr>
              <a:buSzPts val="2400"/>
              <a:buNone/>
            </a:pPr>
            <a:r>
              <a:rPr lang="en-US"/>
              <a:t>var str = "My favourite colors are red, green and blue";</a:t>
            </a:r>
            <a:endParaRPr/>
          </a:p>
          <a:p>
            <a:pPr indent="0" lvl="0" marL="0" rtl="0" algn="l">
              <a:spcBef>
                <a:spcPts val="480"/>
              </a:spcBef>
              <a:spcAft>
                <a:spcPts val="0"/>
              </a:spcAft>
              <a:buClr>
                <a:schemeClr val="dk2"/>
              </a:buClr>
              <a:buSzPts val="2400"/>
              <a:buNone/>
            </a:pPr>
            <a:r>
              <a:rPr lang="en-US"/>
              <a:t> var parts = str.split(regex); // Loop through parts array and display substrings </a:t>
            </a:r>
            <a:endParaRPr/>
          </a:p>
          <a:p>
            <a:pPr indent="0" lvl="0" marL="0" rtl="0" algn="l">
              <a:spcBef>
                <a:spcPts val="480"/>
              </a:spcBef>
              <a:spcAft>
                <a:spcPts val="0"/>
              </a:spcAft>
              <a:buClr>
                <a:schemeClr val="dk2"/>
              </a:buClr>
              <a:buSzPts val="2400"/>
              <a:buNone/>
            </a:pPr>
            <a:r>
              <a:rPr lang="en-US"/>
              <a:t>for(var part of parts)</a:t>
            </a:r>
            <a:endParaRPr/>
          </a:p>
          <a:p>
            <a:pPr indent="0" lvl="0" marL="0" rtl="0" algn="l">
              <a:spcBef>
                <a:spcPts val="480"/>
              </a:spcBef>
              <a:spcAft>
                <a:spcPts val="0"/>
              </a:spcAft>
              <a:buClr>
                <a:schemeClr val="dk2"/>
              </a:buClr>
              <a:buSzPts val="2400"/>
              <a:buNone/>
            </a:pPr>
            <a:r>
              <a:rPr lang="en-US"/>
              <a:t>{ </a:t>
            </a:r>
            <a:endParaRPr/>
          </a:p>
          <a:p>
            <a:pPr indent="0" lvl="0" marL="0" rtl="0" algn="l">
              <a:spcBef>
                <a:spcPts val="480"/>
              </a:spcBef>
              <a:spcAft>
                <a:spcPts val="0"/>
              </a:spcAft>
              <a:buClr>
                <a:schemeClr val="dk2"/>
              </a:buClr>
              <a:buSzPts val="2400"/>
              <a:buNone/>
            </a:pPr>
            <a:r>
              <a:rPr lang="en-US"/>
              <a:t>document.write("&lt;p&gt;" + part + "&lt;/p&gt;");</a:t>
            </a:r>
            <a:endParaRPr/>
          </a:p>
          <a:p>
            <a:pPr indent="0" lvl="0" marL="0" rtl="0" algn="l">
              <a:spcBef>
                <a:spcPts val="480"/>
              </a:spcBef>
              <a:spcAft>
                <a:spcPts val="0"/>
              </a:spcAft>
              <a:buClr>
                <a:schemeClr val="dk2"/>
              </a:buClr>
              <a:buSzPts val="2400"/>
              <a:buNone/>
            </a:pPr>
            <a:r>
              <a:rPr lang="en-US"/>
              <a:t> }</a:t>
            </a:r>
            <a:endParaRPr/>
          </a:p>
          <a:p>
            <a:pPr indent="0" lvl="0" marL="0" rtl="0" algn="l">
              <a:spcBef>
                <a:spcPts val="480"/>
              </a:spcBef>
              <a:spcAft>
                <a:spcPts val="0"/>
              </a:spcAft>
              <a:buClr>
                <a:schemeClr val="dk2"/>
              </a:buClr>
              <a:buSzPts val="2400"/>
              <a:buNone/>
            </a:pPr>
            <a:r>
              <a:t/>
            </a:r>
            <a:endParaRPr b="1"/>
          </a:p>
        </p:txBody>
      </p:sp>
      <p:cxnSp>
        <p:nvCxnSpPr>
          <p:cNvPr id="341" name="Google Shape;341;p16"/>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42" name="Google Shape;342;p16"/>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43" name="Google Shape;343;p16"/>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44" name="Google Shape;344;p16"/>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7"/>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2400"/>
              <a:buNone/>
            </a:pPr>
            <a:r>
              <a:t/>
            </a:r>
            <a:endParaRPr b="1"/>
          </a:p>
        </p:txBody>
      </p:sp>
      <p:cxnSp>
        <p:nvCxnSpPr>
          <p:cNvPr id="350" name="Google Shape;350;p17"/>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51" name="Google Shape;351;p17"/>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52" name="Google Shape;352;p17"/>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53" name="Google Shape;353;p17"/>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pic>
        <p:nvPicPr>
          <p:cNvPr id="354" name="Google Shape;354;p17"/>
          <p:cNvPicPr preferRelativeResize="0"/>
          <p:nvPr/>
        </p:nvPicPr>
        <p:blipFill rotWithShape="1">
          <a:blip r:embed="rId4">
            <a:alphaModFix/>
          </a:blip>
          <a:srcRect b="0" l="0" r="0" t="0"/>
          <a:stretch/>
        </p:blipFill>
        <p:spPr>
          <a:xfrm>
            <a:off x="609600" y="762000"/>
            <a:ext cx="7315200" cy="4876800"/>
          </a:xfrm>
          <a:prstGeom prst="rect">
            <a:avLst/>
          </a:prstGeom>
          <a:noFill/>
          <a:ln>
            <a:no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8"/>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2400"/>
              <a:buNone/>
            </a:pPr>
            <a:r>
              <a:rPr lang="en-US"/>
              <a:t>The regular expression in the following example will match only those names in the names array which start with the letter "J" using the JavaScript test() function:</a:t>
            </a:r>
            <a:endParaRPr/>
          </a:p>
          <a:p>
            <a:pPr indent="0" lvl="0" marL="0" rtl="0" algn="l">
              <a:spcBef>
                <a:spcPts val="480"/>
              </a:spcBef>
              <a:spcAft>
                <a:spcPts val="0"/>
              </a:spcAft>
              <a:buClr>
                <a:schemeClr val="dk2"/>
              </a:buClr>
              <a:buSzPts val="2400"/>
              <a:buNone/>
            </a:pPr>
            <a:r>
              <a:rPr b="1" lang="en-US"/>
              <a:t>Example</a:t>
            </a:r>
            <a:endParaRPr/>
          </a:p>
          <a:p>
            <a:pPr indent="0" lvl="0" marL="0" rtl="0" algn="l">
              <a:spcBef>
                <a:spcPts val="480"/>
              </a:spcBef>
              <a:spcAft>
                <a:spcPts val="0"/>
              </a:spcAft>
              <a:buClr>
                <a:schemeClr val="dk2"/>
              </a:buClr>
              <a:buSzPts val="2400"/>
              <a:buNone/>
            </a:pPr>
            <a:r>
              <a:rPr lang="en-US"/>
              <a:t>var regex = /^J/; </a:t>
            </a:r>
            <a:endParaRPr/>
          </a:p>
          <a:p>
            <a:pPr indent="0" lvl="0" marL="0" rtl="0" algn="l">
              <a:spcBef>
                <a:spcPts val="480"/>
              </a:spcBef>
              <a:spcAft>
                <a:spcPts val="0"/>
              </a:spcAft>
              <a:buClr>
                <a:schemeClr val="dk2"/>
              </a:buClr>
              <a:buSzPts val="2400"/>
              <a:buNone/>
            </a:pPr>
            <a:r>
              <a:rPr lang="en-US"/>
              <a:t>var names = ["James Bond", "Clark Kent", "John Rambo"]; // Loop through names array and display matched names for(var name of names) </a:t>
            </a:r>
            <a:endParaRPr/>
          </a:p>
          <a:p>
            <a:pPr indent="0" lvl="0" marL="0" rtl="0" algn="l">
              <a:spcBef>
                <a:spcPts val="480"/>
              </a:spcBef>
              <a:spcAft>
                <a:spcPts val="0"/>
              </a:spcAft>
              <a:buClr>
                <a:schemeClr val="dk2"/>
              </a:buClr>
              <a:buSzPts val="2400"/>
              <a:buNone/>
            </a:pPr>
            <a:r>
              <a:rPr lang="en-US"/>
              <a:t>{ </a:t>
            </a:r>
            <a:endParaRPr/>
          </a:p>
          <a:p>
            <a:pPr indent="0" lvl="0" marL="0" rtl="0" algn="l">
              <a:spcBef>
                <a:spcPts val="480"/>
              </a:spcBef>
              <a:spcAft>
                <a:spcPts val="0"/>
              </a:spcAft>
              <a:buClr>
                <a:schemeClr val="dk2"/>
              </a:buClr>
              <a:buSzPts val="2400"/>
              <a:buNone/>
            </a:pPr>
            <a:r>
              <a:rPr lang="en-US"/>
              <a:t>if(regex.test(name)) </a:t>
            </a:r>
            <a:endParaRPr/>
          </a:p>
          <a:p>
            <a:pPr indent="0" lvl="0" marL="0" rtl="0" algn="l">
              <a:spcBef>
                <a:spcPts val="480"/>
              </a:spcBef>
              <a:spcAft>
                <a:spcPts val="0"/>
              </a:spcAft>
              <a:buClr>
                <a:schemeClr val="dk2"/>
              </a:buClr>
              <a:buSzPts val="2400"/>
              <a:buNone/>
            </a:pPr>
            <a:r>
              <a:rPr lang="en-US"/>
              <a:t>{</a:t>
            </a:r>
            <a:endParaRPr/>
          </a:p>
          <a:p>
            <a:pPr indent="0" lvl="0" marL="0" rtl="0" algn="l">
              <a:spcBef>
                <a:spcPts val="480"/>
              </a:spcBef>
              <a:spcAft>
                <a:spcPts val="0"/>
              </a:spcAft>
              <a:buClr>
                <a:schemeClr val="dk2"/>
              </a:buClr>
              <a:buSzPts val="2400"/>
              <a:buNone/>
            </a:pPr>
            <a:r>
              <a:rPr lang="en-US"/>
              <a:t> document.write("&lt;p&gt;" + name + "&lt;/p&gt;")</a:t>
            </a:r>
            <a:endParaRPr/>
          </a:p>
          <a:p>
            <a:pPr indent="0" lvl="0" marL="0" rtl="0" algn="l">
              <a:spcBef>
                <a:spcPts val="480"/>
              </a:spcBef>
              <a:spcAft>
                <a:spcPts val="0"/>
              </a:spcAft>
              <a:buClr>
                <a:schemeClr val="dk2"/>
              </a:buClr>
              <a:buSzPts val="2400"/>
              <a:buNone/>
            </a:pPr>
            <a:r>
              <a:rPr lang="en-US"/>
              <a:t> } </a:t>
            </a:r>
            <a:endParaRPr/>
          </a:p>
          <a:p>
            <a:pPr indent="0" lvl="0" marL="0" rtl="0" algn="l">
              <a:spcBef>
                <a:spcPts val="480"/>
              </a:spcBef>
              <a:spcAft>
                <a:spcPts val="0"/>
              </a:spcAft>
              <a:buClr>
                <a:schemeClr val="dk2"/>
              </a:buClr>
              <a:buSzPts val="2400"/>
              <a:buNone/>
            </a:pPr>
            <a:r>
              <a:rPr lang="en-US"/>
              <a:t>}</a:t>
            </a:r>
            <a:endParaRPr/>
          </a:p>
          <a:p>
            <a:pPr indent="0" lvl="0" marL="0" rtl="0" algn="l">
              <a:spcBef>
                <a:spcPts val="480"/>
              </a:spcBef>
              <a:spcAft>
                <a:spcPts val="0"/>
              </a:spcAft>
              <a:buClr>
                <a:schemeClr val="dk2"/>
              </a:buClr>
              <a:buSzPts val="2400"/>
              <a:buNone/>
            </a:pPr>
            <a:r>
              <a:t/>
            </a:r>
            <a:endParaRPr b="1"/>
          </a:p>
        </p:txBody>
      </p:sp>
      <p:cxnSp>
        <p:nvCxnSpPr>
          <p:cNvPr id="360" name="Google Shape;360;p18"/>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61" name="Google Shape;361;p18"/>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62" name="Google Shape;362;p18"/>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63" name="Google Shape;363;p18"/>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19"/>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2400"/>
              <a:buNone/>
            </a:pPr>
            <a:r>
              <a:t/>
            </a:r>
            <a:endParaRPr b="1"/>
          </a:p>
        </p:txBody>
      </p:sp>
      <p:cxnSp>
        <p:nvCxnSpPr>
          <p:cNvPr id="369" name="Google Shape;369;p19"/>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70" name="Google Shape;370;p19"/>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71" name="Google Shape;371;p19"/>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72" name="Google Shape;372;p19"/>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pic>
        <p:nvPicPr>
          <p:cNvPr id="373" name="Google Shape;373;p19"/>
          <p:cNvPicPr preferRelativeResize="0"/>
          <p:nvPr/>
        </p:nvPicPr>
        <p:blipFill rotWithShape="1">
          <a:blip r:embed="rId4">
            <a:alphaModFix/>
          </a:blip>
          <a:srcRect b="0" l="0" r="0" t="0"/>
          <a:stretch/>
        </p:blipFill>
        <p:spPr>
          <a:xfrm>
            <a:off x="533400" y="609600"/>
            <a:ext cx="7620000" cy="6019800"/>
          </a:xfrm>
          <a:prstGeom prst="rect">
            <a:avLst/>
          </a:prstGeom>
          <a:noFill/>
          <a:ln>
            <a:noFill/>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0000"/>
              </a:buClr>
              <a:buSzPts val="4000"/>
              <a:buNone/>
            </a:pPr>
            <a:r>
              <a:rPr b="1" lang="en-US" sz="4000">
                <a:solidFill>
                  <a:srgbClr val="FF0000"/>
                </a:solidFill>
              </a:rPr>
              <a:t>JavaScript ECMA Script 6</a:t>
            </a:r>
            <a:endParaRPr b="1" sz="4000">
              <a:solidFill>
                <a:srgbClr val="FF0000"/>
              </a:solidFill>
            </a:endParaRPr>
          </a:p>
          <a:p>
            <a:pPr indent="-152400" lvl="0" marL="0" rtl="0" algn="l">
              <a:spcBef>
                <a:spcPts val="480"/>
              </a:spcBef>
              <a:spcAft>
                <a:spcPts val="0"/>
              </a:spcAft>
              <a:buClr>
                <a:srgbClr val="002060"/>
              </a:buClr>
              <a:buSzPts val="2400"/>
              <a:buFont typeface="Noto Sans Symbols"/>
              <a:buChar char="❖"/>
            </a:pPr>
            <a:r>
              <a:rPr b="1" lang="en-US">
                <a:solidFill>
                  <a:srgbClr val="002060"/>
                </a:solidFill>
              </a:rPr>
              <a:t>What is ECMA Script 6 (or ES6)?</a:t>
            </a:r>
            <a:endParaRPr/>
          </a:p>
          <a:p>
            <a:pPr indent="-152400" lvl="0" marL="0" rtl="0" algn="l">
              <a:spcBef>
                <a:spcPts val="480"/>
              </a:spcBef>
              <a:spcAft>
                <a:spcPts val="0"/>
              </a:spcAft>
              <a:buClr>
                <a:srgbClr val="002060"/>
              </a:buClr>
              <a:buSzPts val="2400"/>
              <a:buFont typeface="Noto Sans Symbols"/>
              <a:buChar char="❖"/>
            </a:pPr>
            <a:r>
              <a:rPr b="1" lang="en-US">
                <a:solidFill>
                  <a:srgbClr val="002060"/>
                </a:solidFill>
              </a:rPr>
              <a:t>JavaScript Regular Expressions</a:t>
            </a:r>
            <a:endParaRPr/>
          </a:p>
          <a:p>
            <a:pPr indent="-152400" lvl="0" marL="0" rtl="0" algn="l">
              <a:spcBef>
                <a:spcPts val="480"/>
              </a:spcBef>
              <a:spcAft>
                <a:spcPts val="0"/>
              </a:spcAft>
              <a:buClr>
                <a:srgbClr val="002060"/>
              </a:buClr>
              <a:buSzPts val="2400"/>
              <a:buFont typeface="Noto Sans Symbols"/>
              <a:buChar char="❖"/>
            </a:pPr>
            <a:r>
              <a:rPr b="1" lang="en-US">
                <a:solidFill>
                  <a:srgbClr val="002060"/>
                </a:solidFill>
              </a:rPr>
              <a:t>The var, let ,const Keyword</a:t>
            </a:r>
            <a:endParaRPr/>
          </a:p>
          <a:p>
            <a:pPr indent="-152400" lvl="0" marL="0" rtl="0" algn="l">
              <a:spcBef>
                <a:spcPts val="480"/>
              </a:spcBef>
              <a:spcAft>
                <a:spcPts val="0"/>
              </a:spcAft>
              <a:buClr>
                <a:srgbClr val="002060"/>
              </a:buClr>
              <a:buSzPts val="2400"/>
              <a:buFont typeface="Noto Sans Symbols"/>
              <a:buChar char="❖"/>
            </a:pPr>
            <a:r>
              <a:rPr b="1" lang="en-US">
                <a:solidFill>
                  <a:srgbClr val="002060"/>
                </a:solidFill>
              </a:rPr>
              <a:t>Arrow Functions</a:t>
            </a:r>
            <a:endParaRPr/>
          </a:p>
          <a:p>
            <a:pPr indent="-152400" lvl="0" marL="0" rtl="0" algn="l">
              <a:spcBef>
                <a:spcPts val="480"/>
              </a:spcBef>
              <a:spcAft>
                <a:spcPts val="0"/>
              </a:spcAft>
              <a:buClr>
                <a:srgbClr val="002060"/>
              </a:buClr>
              <a:buSzPts val="2400"/>
              <a:buFont typeface="Noto Sans Symbols"/>
              <a:buChar char="❖"/>
            </a:pPr>
            <a:r>
              <a:rPr b="1" lang="en-US">
                <a:solidFill>
                  <a:srgbClr val="002060"/>
                </a:solidFill>
              </a:rPr>
              <a:t>Spread Operator</a:t>
            </a:r>
            <a:endParaRPr/>
          </a:p>
          <a:p>
            <a:pPr indent="-152400" lvl="0" marL="0" rtl="0" algn="l">
              <a:spcBef>
                <a:spcPts val="480"/>
              </a:spcBef>
              <a:spcAft>
                <a:spcPts val="0"/>
              </a:spcAft>
              <a:buClr>
                <a:srgbClr val="002060"/>
              </a:buClr>
              <a:buSzPts val="2400"/>
              <a:buFont typeface="Noto Sans Symbols"/>
              <a:buChar char="❖"/>
            </a:pPr>
            <a:r>
              <a:rPr b="1" lang="en-US">
                <a:solidFill>
                  <a:srgbClr val="002060"/>
                </a:solidFill>
              </a:rPr>
              <a:t>REST</a:t>
            </a:r>
            <a:endParaRPr/>
          </a:p>
          <a:p>
            <a:pPr indent="-152400" lvl="0" marL="0" rtl="0" algn="l">
              <a:spcBef>
                <a:spcPts val="480"/>
              </a:spcBef>
              <a:spcAft>
                <a:spcPts val="0"/>
              </a:spcAft>
              <a:buClr>
                <a:srgbClr val="002060"/>
              </a:buClr>
              <a:buSzPts val="2400"/>
              <a:buFont typeface="Noto Sans Symbols"/>
              <a:buChar char="❖"/>
            </a:pPr>
            <a:r>
              <a:rPr b="1" lang="en-US">
                <a:solidFill>
                  <a:srgbClr val="002060"/>
                </a:solidFill>
              </a:rPr>
              <a:t>Destructuring</a:t>
            </a:r>
            <a:endParaRPr/>
          </a:p>
          <a:p>
            <a:pPr indent="-152400" lvl="0" marL="0" rtl="0" algn="l">
              <a:spcBef>
                <a:spcPts val="480"/>
              </a:spcBef>
              <a:spcAft>
                <a:spcPts val="0"/>
              </a:spcAft>
              <a:buClr>
                <a:srgbClr val="002060"/>
              </a:buClr>
              <a:buSzPts val="2400"/>
              <a:buFont typeface="Noto Sans Symbols"/>
              <a:buChar char="❖"/>
            </a:pPr>
            <a:r>
              <a:rPr b="1" lang="en-US">
                <a:solidFill>
                  <a:srgbClr val="002060"/>
                </a:solidFill>
              </a:rPr>
              <a:t>JSON</a:t>
            </a:r>
            <a:endParaRPr b="1">
              <a:solidFill>
                <a:srgbClr val="002060"/>
              </a:solidFill>
            </a:endParaRPr>
          </a:p>
          <a:p>
            <a:pPr indent="0" lvl="0" marL="0" rtl="0" algn="ctr">
              <a:spcBef>
                <a:spcPts val="800"/>
              </a:spcBef>
              <a:spcAft>
                <a:spcPts val="0"/>
              </a:spcAft>
              <a:buClr>
                <a:schemeClr val="dk2"/>
              </a:buClr>
              <a:buSzPts val="4000"/>
              <a:buNone/>
            </a:pPr>
            <a:r>
              <a:t/>
            </a:r>
            <a:endParaRPr b="1" sz="4000">
              <a:solidFill>
                <a:srgbClr val="FF0000"/>
              </a:solidFill>
            </a:endParaRPr>
          </a:p>
          <a:p>
            <a:pPr indent="0" lvl="0" marL="0" rtl="0" algn="ctr">
              <a:spcBef>
                <a:spcPts val="800"/>
              </a:spcBef>
              <a:spcAft>
                <a:spcPts val="0"/>
              </a:spcAft>
              <a:buClr>
                <a:schemeClr val="dk2"/>
              </a:buClr>
              <a:buSzPts val="4000"/>
              <a:buNone/>
            </a:pPr>
            <a:r>
              <a:t/>
            </a:r>
            <a:endParaRPr b="1" sz="4000">
              <a:solidFill>
                <a:srgbClr val="FF0000"/>
              </a:solidFill>
            </a:endParaRPr>
          </a:p>
          <a:p>
            <a:pPr indent="0" lvl="0" marL="0" rtl="0" algn="ctr">
              <a:spcBef>
                <a:spcPts val="800"/>
              </a:spcBef>
              <a:spcAft>
                <a:spcPts val="0"/>
              </a:spcAft>
              <a:buClr>
                <a:schemeClr val="dk2"/>
              </a:buClr>
              <a:buSzPts val="4000"/>
              <a:buNone/>
            </a:pPr>
            <a:r>
              <a:t/>
            </a:r>
            <a:endParaRPr b="1" sz="4000" u="sng">
              <a:solidFill>
                <a:srgbClr val="FF0000"/>
              </a:solidFill>
            </a:endParaRPr>
          </a:p>
          <a:p>
            <a:pPr indent="-330200" lvl="0" marL="457200" rtl="0" algn="l">
              <a:spcBef>
                <a:spcPts val="400"/>
              </a:spcBef>
              <a:spcAft>
                <a:spcPts val="0"/>
              </a:spcAft>
              <a:buClr>
                <a:schemeClr val="dk2"/>
              </a:buClr>
              <a:buSzPts val="2000"/>
              <a:buFont typeface="Noto Sans Symbols"/>
              <a:buNone/>
            </a:pPr>
            <a:r>
              <a:t/>
            </a:r>
            <a:endParaRPr sz="2000">
              <a:solidFill>
                <a:srgbClr val="FF0000"/>
              </a:solidFill>
            </a:endParaRPr>
          </a:p>
          <a:p>
            <a:pPr indent="-190500" lvl="0" marL="342900" rtl="0" algn="r">
              <a:spcBef>
                <a:spcPts val="480"/>
              </a:spcBef>
              <a:spcAft>
                <a:spcPts val="0"/>
              </a:spcAft>
              <a:buClr>
                <a:schemeClr val="dk2"/>
              </a:buClr>
              <a:buSzPts val="2400"/>
              <a:buFont typeface="Calibri"/>
              <a:buNone/>
            </a:pPr>
            <a:r>
              <a:t/>
            </a:r>
            <a:endParaRPr/>
          </a:p>
        </p:txBody>
      </p:sp>
      <p:cxnSp>
        <p:nvCxnSpPr>
          <p:cNvPr id="210" name="Google Shape;210;p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11" name="Google Shape;211;p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12" name="Google Shape;212;p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13" name="Google Shape;213;p2"/>
          <p:cNvPicPr preferRelativeResize="0"/>
          <p:nvPr/>
        </p:nvPicPr>
        <p:blipFill rotWithShape="1">
          <a:blip r:embed="rId3">
            <a:alphaModFix/>
          </a:blip>
          <a:srcRect b="0" l="0" r="0" t="0"/>
          <a:stretch/>
        </p:blipFill>
        <p:spPr>
          <a:xfrm>
            <a:off x="755576" y="5805264"/>
            <a:ext cx="3181350" cy="876300"/>
          </a:xfrm>
          <a:prstGeom prst="rect">
            <a:avLst/>
          </a:prstGeom>
          <a:noFill/>
          <a:ln>
            <a:noFill/>
          </a:ln>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0"/>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2"/>
              </a:buClr>
              <a:buSzPct val="100000"/>
              <a:buNone/>
            </a:pPr>
            <a:r>
              <a:rPr lang="en-US"/>
              <a:t>The following example will show you how to use the g and i modifiers in a regular expression to perform a global and case-insensitive search with the JavaScript match() method.</a:t>
            </a:r>
            <a:endParaRPr/>
          </a:p>
          <a:p>
            <a:pPr indent="0" lvl="0" marL="0" rtl="0" algn="l">
              <a:spcBef>
                <a:spcPts val="408"/>
              </a:spcBef>
              <a:spcAft>
                <a:spcPts val="0"/>
              </a:spcAft>
              <a:buClr>
                <a:schemeClr val="dk2"/>
              </a:buClr>
              <a:buSzPct val="100000"/>
              <a:buNone/>
            </a:pPr>
            <a:r>
              <a:rPr b="1" lang="en-US"/>
              <a:t>Example</a:t>
            </a:r>
            <a:endParaRPr/>
          </a:p>
          <a:p>
            <a:pPr indent="0" lvl="0" marL="0" rtl="0" algn="l">
              <a:spcBef>
                <a:spcPts val="408"/>
              </a:spcBef>
              <a:spcAft>
                <a:spcPts val="0"/>
              </a:spcAft>
              <a:buClr>
                <a:schemeClr val="dk2"/>
              </a:buClr>
              <a:buSzPct val="100000"/>
              <a:buNone/>
            </a:pPr>
            <a:r>
              <a:rPr lang="en-US"/>
              <a:t>var regex = /color/gi; </a:t>
            </a:r>
            <a:endParaRPr/>
          </a:p>
          <a:p>
            <a:pPr indent="0" lvl="0" marL="0" rtl="0" algn="l">
              <a:spcBef>
                <a:spcPts val="408"/>
              </a:spcBef>
              <a:spcAft>
                <a:spcPts val="0"/>
              </a:spcAft>
              <a:buClr>
                <a:schemeClr val="dk2"/>
              </a:buClr>
              <a:buSzPct val="100000"/>
              <a:buNone/>
            </a:pPr>
            <a:r>
              <a:rPr lang="en-US"/>
              <a:t>var str = "Color red is more visible than color blue in daylight."; var matches = str.match(regex); // global, case-insensitive match console.log(matches); // expected output: ["Color", "color"]</a:t>
            </a:r>
            <a:endParaRPr/>
          </a:p>
          <a:p>
            <a:pPr indent="0" lvl="0" marL="0" rtl="0" algn="l">
              <a:spcBef>
                <a:spcPts val="408"/>
              </a:spcBef>
              <a:spcAft>
                <a:spcPts val="0"/>
              </a:spcAft>
              <a:buClr>
                <a:schemeClr val="dk2"/>
              </a:buClr>
              <a:buSzPct val="100000"/>
              <a:buNone/>
            </a:pPr>
            <a:r>
              <a:t/>
            </a:r>
            <a:endParaRPr/>
          </a:p>
          <a:p>
            <a:pPr indent="0" lvl="0" marL="0" rtl="0" algn="l">
              <a:spcBef>
                <a:spcPts val="408"/>
              </a:spcBef>
              <a:spcAft>
                <a:spcPts val="0"/>
              </a:spcAft>
              <a:buClr>
                <a:schemeClr val="dk2"/>
              </a:buClr>
              <a:buSzPct val="100000"/>
              <a:buNone/>
            </a:pPr>
            <a:r>
              <a:rPr lang="en-US"/>
              <a:t>Similarly, the following example shows how to match at the beginning of every line in a multi-line string using the ^ anchor and m modifier with the JavaScript match() method.</a:t>
            </a:r>
            <a:endParaRPr/>
          </a:p>
          <a:p>
            <a:pPr indent="0" lvl="0" marL="0" rtl="0" algn="l">
              <a:spcBef>
                <a:spcPts val="408"/>
              </a:spcBef>
              <a:spcAft>
                <a:spcPts val="0"/>
              </a:spcAft>
              <a:buClr>
                <a:schemeClr val="dk2"/>
              </a:buClr>
              <a:buSzPct val="100000"/>
              <a:buNone/>
            </a:pPr>
            <a:r>
              <a:rPr b="1" lang="en-US"/>
              <a:t>Example</a:t>
            </a:r>
            <a:endParaRPr/>
          </a:p>
          <a:p>
            <a:pPr indent="0" lvl="0" marL="0" rtl="0" algn="l">
              <a:spcBef>
                <a:spcPts val="408"/>
              </a:spcBef>
              <a:spcAft>
                <a:spcPts val="0"/>
              </a:spcAft>
              <a:buClr>
                <a:schemeClr val="dk2"/>
              </a:buClr>
              <a:buSzPct val="100000"/>
              <a:buNone/>
            </a:pPr>
            <a:r>
              <a:rPr lang="en-US"/>
              <a:t>var regex = /^color/gim; </a:t>
            </a:r>
            <a:endParaRPr/>
          </a:p>
          <a:p>
            <a:pPr indent="0" lvl="0" marL="0" rtl="0" algn="l">
              <a:spcBef>
                <a:spcPts val="408"/>
              </a:spcBef>
              <a:spcAft>
                <a:spcPts val="0"/>
              </a:spcAft>
              <a:buClr>
                <a:schemeClr val="dk2"/>
              </a:buClr>
              <a:buSzPct val="100000"/>
              <a:buNone/>
            </a:pPr>
            <a:r>
              <a:rPr lang="en-US"/>
              <a:t>var str = "Color red is more visible than \ncolor blue in daylight.";</a:t>
            </a:r>
            <a:endParaRPr/>
          </a:p>
          <a:p>
            <a:pPr indent="0" lvl="0" marL="0" rtl="0" algn="l">
              <a:spcBef>
                <a:spcPts val="408"/>
              </a:spcBef>
              <a:spcAft>
                <a:spcPts val="0"/>
              </a:spcAft>
              <a:buClr>
                <a:schemeClr val="dk2"/>
              </a:buClr>
              <a:buSzPct val="100000"/>
              <a:buNone/>
            </a:pPr>
            <a:r>
              <a:rPr lang="en-US"/>
              <a:t> var matches = str.match(regex); // global, case-insensitive, multiline match </a:t>
            </a:r>
            <a:endParaRPr/>
          </a:p>
          <a:p>
            <a:pPr indent="0" lvl="0" marL="0" rtl="0" algn="l">
              <a:spcBef>
                <a:spcPts val="408"/>
              </a:spcBef>
              <a:spcAft>
                <a:spcPts val="0"/>
              </a:spcAft>
              <a:buClr>
                <a:schemeClr val="dk2"/>
              </a:buClr>
              <a:buSzPct val="100000"/>
              <a:buNone/>
            </a:pPr>
            <a:r>
              <a:rPr lang="en-US"/>
              <a:t>console.log(matches); // expected output: ["Color", "color"]</a:t>
            </a:r>
            <a:endParaRPr/>
          </a:p>
          <a:p>
            <a:pPr indent="0" lvl="0" marL="0" rtl="0" algn="l">
              <a:spcBef>
                <a:spcPts val="408"/>
              </a:spcBef>
              <a:spcAft>
                <a:spcPts val="0"/>
              </a:spcAft>
              <a:buClr>
                <a:schemeClr val="dk2"/>
              </a:buClr>
              <a:buSzPct val="100000"/>
              <a:buNone/>
            </a:pPr>
            <a:br>
              <a:rPr lang="en-US"/>
            </a:br>
            <a:endParaRPr b="1"/>
          </a:p>
        </p:txBody>
      </p:sp>
      <p:cxnSp>
        <p:nvCxnSpPr>
          <p:cNvPr id="379" name="Google Shape;379;p20"/>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80" name="Google Shape;380;p20"/>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81" name="Google Shape;381;p20"/>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82" name="Google Shape;382;p20"/>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1"/>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fontScale="92500"/>
          </a:bodyPr>
          <a:lstStyle/>
          <a:p>
            <a:pPr indent="0" lvl="0" marL="0" rtl="0" algn="l">
              <a:spcBef>
                <a:spcPts val="0"/>
              </a:spcBef>
              <a:spcAft>
                <a:spcPts val="0"/>
              </a:spcAft>
              <a:buClr>
                <a:schemeClr val="dk2"/>
              </a:buClr>
              <a:buSzPct val="100000"/>
              <a:buNone/>
            </a:pPr>
            <a:r>
              <a:rPr b="1" lang="en-US"/>
              <a:t>Alternation</a:t>
            </a:r>
            <a:endParaRPr/>
          </a:p>
          <a:p>
            <a:pPr indent="0" lvl="0" marL="0" rtl="0" algn="l">
              <a:spcBef>
                <a:spcPts val="444"/>
              </a:spcBef>
              <a:spcAft>
                <a:spcPts val="0"/>
              </a:spcAft>
              <a:buClr>
                <a:schemeClr val="dk2"/>
              </a:buClr>
              <a:buSzPct val="100000"/>
              <a:buNone/>
            </a:pPr>
            <a:r>
              <a:rPr lang="en-US"/>
              <a:t>Alternation allows you to specify alternative version of a pattern. Alternation in a regular expression works just like the OR operator in an if-else conditional statement.</a:t>
            </a:r>
            <a:endParaRPr/>
          </a:p>
          <a:p>
            <a:pPr indent="0" lvl="0" marL="0" rtl="0" algn="l">
              <a:spcBef>
                <a:spcPts val="444"/>
              </a:spcBef>
              <a:spcAft>
                <a:spcPts val="0"/>
              </a:spcAft>
              <a:buClr>
                <a:schemeClr val="dk2"/>
              </a:buClr>
              <a:buSzPct val="100000"/>
              <a:buNone/>
            </a:pPr>
            <a:r>
              <a:rPr lang="en-US"/>
              <a:t>You can specify alternation using a vertical bar (|). For example, the regexp /fox|dog|cat/ matches the string "fox", or the string "dog", or the string "cat". Here's an example:</a:t>
            </a:r>
            <a:endParaRPr/>
          </a:p>
          <a:p>
            <a:pPr indent="0" lvl="0" marL="0" rtl="0" algn="l">
              <a:spcBef>
                <a:spcPts val="444"/>
              </a:spcBef>
              <a:spcAft>
                <a:spcPts val="0"/>
              </a:spcAft>
              <a:buClr>
                <a:schemeClr val="dk2"/>
              </a:buClr>
              <a:buSzPct val="100000"/>
              <a:buNone/>
            </a:pPr>
            <a:r>
              <a:rPr b="1" lang="en-US"/>
              <a:t>Example</a:t>
            </a:r>
            <a:endParaRPr/>
          </a:p>
          <a:p>
            <a:pPr indent="0" lvl="0" marL="0" rtl="0" algn="l">
              <a:spcBef>
                <a:spcPts val="444"/>
              </a:spcBef>
              <a:spcAft>
                <a:spcPts val="0"/>
              </a:spcAft>
              <a:buClr>
                <a:schemeClr val="dk2"/>
              </a:buClr>
              <a:buSzPct val="100000"/>
              <a:buNone/>
            </a:pPr>
            <a:r>
              <a:rPr lang="en-US"/>
              <a:t>var regex = /fox|dog|cat/; </a:t>
            </a:r>
            <a:endParaRPr/>
          </a:p>
          <a:p>
            <a:pPr indent="0" lvl="0" marL="0" rtl="0" algn="l">
              <a:spcBef>
                <a:spcPts val="444"/>
              </a:spcBef>
              <a:spcAft>
                <a:spcPts val="0"/>
              </a:spcAft>
              <a:buClr>
                <a:schemeClr val="dk2"/>
              </a:buClr>
              <a:buSzPct val="100000"/>
              <a:buNone/>
            </a:pPr>
            <a:r>
              <a:rPr lang="en-US"/>
              <a:t>var str = "The quick brown fox jumps over the lazy dog."; var matches = str.match(regex); </a:t>
            </a:r>
            <a:endParaRPr/>
          </a:p>
          <a:p>
            <a:pPr indent="0" lvl="0" marL="0" rtl="0" algn="l">
              <a:spcBef>
                <a:spcPts val="444"/>
              </a:spcBef>
              <a:spcAft>
                <a:spcPts val="0"/>
              </a:spcAft>
              <a:buClr>
                <a:schemeClr val="dk2"/>
              </a:buClr>
              <a:buSzPct val="100000"/>
              <a:buNone/>
            </a:pPr>
            <a:r>
              <a:rPr lang="en-US"/>
              <a:t>console.log(matches); // expected output: ["fox", index: 16, ...]</a:t>
            </a:r>
            <a:endParaRPr/>
          </a:p>
          <a:p>
            <a:pPr indent="0" lvl="0" marL="0" rtl="0" algn="l">
              <a:spcBef>
                <a:spcPts val="444"/>
              </a:spcBef>
              <a:spcAft>
                <a:spcPts val="0"/>
              </a:spcAft>
              <a:buClr>
                <a:schemeClr val="dk2"/>
              </a:buClr>
              <a:buSzPct val="100000"/>
              <a:buNone/>
            </a:pPr>
            <a:r>
              <a:rPr b="1" lang="en-US"/>
              <a:t>Note:</a:t>
            </a:r>
            <a:r>
              <a:rPr lang="en-US"/>
              <a:t> Alternatives are evaluated from left to right until a match is found. If the left alternative matches, the right alternative is ignored completely even if it has a match.</a:t>
            </a:r>
            <a:endParaRPr/>
          </a:p>
          <a:p>
            <a:pPr indent="0" lvl="0" marL="0" rtl="0" algn="l">
              <a:spcBef>
                <a:spcPts val="444"/>
              </a:spcBef>
              <a:spcAft>
                <a:spcPts val="0"/>
              </a:spcAft>
              <a:buClr>
                <a:schemeClr val="dk2"/>
              </a:buClr>
              <a:buSzPct val="100000"/>
              <a:buNone/>
            </a:pPr>
            <a:r>
              <a:t/>
            </a:r>
            <a:endParaRPr b="1"/>
          </a:p>
        </p:txBody>
      </p:sp>
      <p:cxnSp>
        <p:nvCxnSpPr>
          <p:cNvPr id="388" name="Google Shape;388;p21"/>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89" name="Google Shape;389;p21"/>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90" name="Google Shape;390;p21"/>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91" name="Google Shape;391;p21"/>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2"/>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2"/>
              </a:buClr>
              <a:buSzPts val="2400"/>
              <a:buNone/>
            </a:pPr>
            <a:r>
              <a:rPr b="1" lang="en-US"/>
              <a:t>Grouping</a:t>
            </a:r>
            <a:endParaRPr/>
          </a:p>
          <a:p>
            <a:pPr indent="0" lvl="0" marL="0" rtl="0" algn="just">
              <a:spcBef>
                <a:spcPts val="480"/>
              </a:spcBef>
              <a:spcAft>
                <a:spcPts val="0"/>
              </a:spcAft>
              <a:buClr>
                <a:schemeClr val="dk2"/>
              </a:buClr>
              <a:buSzPts val="2400"/>
              <a:buNone/>
            </a:pPr>
            <a:r>
              <a:rPr lang="en-US"/>
              <a:t>Regular expressions use parentheses to group subexpressions, just like mathematical expressions. Parentheses allow a </a:t>
            </a:r>
            <a:r>
              <a:rPr lang="en-US" u="sng">
                <a:solidFill>
                  <a:schemeClr val="hlink"/>
                </a:solidFill>
                <a:hlinkClick r:id="rId3"/>
              </a:rPr>
              <a:t>repetition quantifier</a:t>
            </a:r>
            <a:r>
              <a:rPr lang="en-US"/>
              <a:t> to be applied to an entire subexpression.</a:t>
            </a:r>
            <a:endParaRPr/>
          </a:p>
          <a:p>
            <a:pPr indent="0" lvl="0" marL="0" rtl="0" algn="just">
              <a:spcBef>
                <a:spcPts val="480"/>
              </a:spcBef>
              <a:spcAft>
                <a:spcPts val="0"/>
              </a:spcAft>
              <a:buClr>
                <a:schemeClr val="dk2"/>
              </a:buClr>
              <a:buSzPts val="2400"/>
              <a:buNone/>
            </a:pPr>
            <a:r>
              <a:rPr lang="en-US"/>
              <a:t>For example, in regexp /go+/ the quantifier + is applied only to the last character o and it matches the strings "go", "goo", and so on. Whereas, in regexp /(go)+/ the quantifier + is applied to the group of characters g and o and it matches the strings "go", "gogo", and so on.</a:t>
            </a:r>
            <a:endParaRPr/>
          </a:p>
          <a:p>
            <a:pPr indent="0" lvl="0" marL="0" rtl="0" algn="just">
              <a:spcBef>
                <a:spcPts val="480"/>
              </a:spcBef>
              <a:spcAft>
                <a:spcPts val="0"/>
              </a:spcAft>
              <a:buClr>
                <a:schemeClr val="dk2"/>
              </a:buClr>
              <a:buSzPts val="2400"/>
              <a:buNone/>
            </a:pPr>
            <a:r>
              <a:rPr b="1" lang="en-US"/>
              <a:t>Example</a:t>
            </a:r>
            <a:endParaRPr/>
          </a:p>
          <a:p>
            <a:pPr indent="0" lvl="0" marL="0" rtl="0" algn="just">
              <a:spcBef>
                <a:spcPts val="480"/>
              </a:spcBef>
              <a:spcAft>
                <a:spcPts val="0"/>
              </a:spcAft>
              <a:buClr>
                <a:schemeClr val="dk2"/>
              </a:buClr>
              <a:buSzPts val="2400"/>
              <a:buNone/>
            </a:pPr>
            <a:r>
              <a:rPr lang="en-US"/>
              <a:t>var regex = /(go)+/i; </a:t>
            </a:r>
            <a:endParaRPr/>
          </a:p>
          <a:p>
            <a:pPr indent="0" lvl="0" marL="0" rtl="0" algn="just">
              <a:spcBef>
                <a:spcPts val="480"/>
              </a:spcBef>
              <a:spcAft>
                <a:spcPts val="0"/>
              </a:spcAft>
              <a:buClr>
                <a:schemeClr val="dk2"/>
              </a:buClr>
              <a:buSzPts val="2400"/>
              <a:buNone/>
            </a:pPr>
            <a:r>
              <a:rPr lang="en-US"/>
              <a:t>var str = "One day Gogo will go to school."; </a:t>
            </a:r>
            <a:endParaRPr/>
          </a:p>
          <a:p>
            <a:pPr indent="0" lvl="0" marL="0" rtl="0" algn="just">
              <a:spcBef>
                <a:spcPts val="480"/>
              </a:spcBef>
              <a:spcAft>
                <a:spcPts val="0"/>
              </a:spcAft>
              <a:buClr>
                <a:schemeClr val="dk2"/>
              </a:buClr>
              <a:buSzPts val="2400"/>
              <a:buNone/>
            </a:pPr>
            <a:r>
              <a:rPr lang="en-US"/>
              <a:t>var matches = str.match(regex); // case-insensitive match console.log(matches); // expected output: ["Gogo", "go", index: 8, ...]</a:t>
            </a:r>
            <a:endParaRPr/>
          </a:p>
          <a:p>
            <a:pPr indent="0" lvl="0" marL="0" rtl="0" algn="l">
              <a:spcBef>
                <a:spcPts val="480"/>
              </a:spcBef>
              <a:spcAft>
                <a:spcPts val="0"/>
              </a:spcAft>
              <a:buClr>
                <a:schemeClr val="dk2"/>
              </a:buClr>
              <a:buSzPts val="2400"/>
              <a:buNone/>
            </a:pPr>
            <a:r>
              <a:t/>
            </a:r>
            <a:endParaRPr b="1"/>
          </a:p>
        </p:txBody>
      </p:sp>
      <p:cxnSp>
        <p:nvCxnSpPr>
          <p:cNvPr id="397" name="Google Shape;397;p2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98" name="Google Shape;398;p2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99" name="Google Shape;399;p2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00" name="Google Shape;400;p22"/>
          <p:cNvPicPr preferRelativeResize="0"/>
          <p:nvPr/>
        </p:nvPicPr>
        <p:blipFill rotWithShape="1">
          <a:blip r:embed="rId4">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3"/>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2400"/>
              <a:buNone/>
            </a:pPr>
            <a:r>
              <a:t/>
            </a:r>
            <a:endParaRPr b="1"/>
          </a:p>
        </p:txBody>
      </p:sp>
      <p:cxnSp>
        <p:nvCxnSpPr>
          <p:cNvPr id="406" name="Google Shape;406;p2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07" name="Google Shape;407;p2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08" name="Google Shape;408;p2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09" name="Google Shape;409;p23"/>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pic>
        <p:nvPicPr>
          <p:cNvPr id="410" name="Google Shape;410;p23"/>
          <p:cNvPicPr preferRelativeResize="0"/>
          <p:nvPr/>
        </p:nvPicPr>
        <p:blipFill rotWithShape="1">
          <a:blip r:embed="rId4">
            <a:alphaModFix/>
          </a:blip>
          <a:srcRect b="0" l="0" r="0" t="0"/>
          <a:stretch/>
        </p:blipFill>
        <p:spPr>
          <a:xfrm>
            <a:off x="533400" y="1295400"/>
            <a:ext cx="7620000" cy="3657600"/>
          </a:xfrm>
          <a:prstGeom prst="rect">
            <a:avLst/>
          </a:prstGeom>
          <a:noFill/>
          <a:ln>
            <a:noFill/>
          </a:ln>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4"/>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2"/>
              </a:buClr>
              <a:buSzPct val="100000"/>
              <a:buNone/>
            </a:pPr>
            <a:r>
              <a:rPr b="1" lang="en-US"/>
              <a:t>Word Boundaries</a:t>
            </a:r>
            <a:endParaRPr/>
          </a:p>
          <a:p>
            <a:pPr indent="-140970" lvl="0" marL="0" rtl="0" algn="just">
              <a:spcBef>
                <a:spcPts val="444"/>
              </a:spcBef>
              <a:spcAft>
                <a:spcPts val="0"/>
              </a:spcAft>
              <a:buClr>
                <a:schemeClr val="dk2"/>
              </a:buClr>
              <a:buSzPct val="100000"/>
              <a:buFont typeface="Noto Sans Symbols"/>
              <a:buChar char="❑"/>
            </a:pPr>
            <a:r>
              <a:rPr lang="en-US"/>
              <a:t>A word boundary character ( \b) helps you search for the words that begins and/or ends with a pattern.</a:t>
            </a:r>
            <a:endParaRPr/>
          </a:p>
          <a:p>
            <a:pPr indent="-140970" lvl="0" marL="0" rtl="0" algn="just">
              <a:spcBef>
                <a:spcPts val="444"/>
              </a:spcBef>
              <a:spcAft>
                <a:spcPts val="0"/>
              </a:spcAft>
              <a:buClr>
                <a:schemeClr val="dk2"/>
              </a:buClr>
              <a:buSzPct val="100000"/>
              <a:buFont typeface="Noto Sans Symbols"/>
              <a:buChar char="❑"/>
            </a:pPr>
            <a:r>
              <a:rPr lang="en-US"/>
              <a:t> For example, the regexp /\bcar/ matches the words beginning with the pattern car, and would match cart, carrot, or cartoon, but would not match oscar.</a:t>
            </a:r>
            <a:endParaRPr/>
          </a:p>
          <a:p>
            <a:pPr indent="-140970" lvl="0" marL="0" rtl="0" algn="just">
              <a:spcBef>
                <a:spcPts val="444"/>
              </a:spcBef>
              <a:spcAft>
                <a:spcPts val="0"/>
              </a:spcAft>
              <a:buClr>
                <a:schemeClr val="dk2"/>
              </a:buClr>
              <a:buSzPct val="100000"/>
              <a:buFont typeface="Noto Sans Symbols"/>
              <a:buChar char="❑"/>
            </a:pPr>
            <a:r>
              <a:rPr lang="en-US"/>
              <a:t>Similarly, the regexp /car\b/ matches the words ending with the pattern car, and would match oscar or supercar, but would not match cart.</a:t>
            </a:r>
            <a:endParaRPr/>
          </a:p>
          <a:p>
            <a:pPr indent="-140970" lvl="0" marL="0" rtl="0" algn="just">
              <a:spcBef>
                <a:spcPts val="444"/>
              </a:spcBef>
              <a:spcAft>
                <a:spcPts val="0"/>
              </a:spcAft>
              <a:buClr>
                <a:schemeClr val="dk2"/>
              </a:buClr>
              <a:buSzPct val="100000"/>
              <a:buFont typeface="Noto Sans Symbols"/>
              <a:buChar char="❑"/>
            </a:pPr>
            <a:r>
              <a:rPr lang="en-US"/>
              <a:t> Likewise, the /\bcar\b/ matches the words beginning and ending with the pattern car, and would match only the word car.</a:t>
            </a:r>
            <a:endParaRPr/>
          </a:p>
          <a:p>
            <a:pPr indent="0" lvl="0" marL="0" rtl="0" algn="l">
              <a:spcBef>
                <a:spcPts val="444"/>
              </a:spcBef>
              <a:spcAft>
                <a:spcPts val="0"/>
              </a:spcAft>
              <a:buClr>
                <a:schemeClr val="dk2"/>
              </a:buClr>
              <a:buSzPct val="100000"/>
              <a:buNone/>
            </a:pPr>
            <a:r>
              <a:rPr lang="en-US"/>
              <a:t>The following example will highlight the words beginning with car in bold:</a:t>
            </a:r>
            <a:endParaRPr/>
          </a:p>
          <a:p>
            <a:pPr indent="0" lvl="0" marL="0" rtl="0" algn="l">
              <a:spcBef>
                <a:spcPts val="444"/>
              </a:spcBef>
              <a:spcAft>
                <a:spcPts val="0"/>
              </a:spcAft>
              <a:buClr>
                <a:schemeClr val="dk2"/>
              </a:buClr>
              <a:buSzPct val="100000"/>
              <a:buNone/>
            </a:pPr>
            <a:r>
              <a:rPr b="1" lang="en-US"/>
              <a:t>Example</a:t>
            </a:r>
            <a:endParaRPr/>
          </a:p>
          <a:p>
            <a:pPr indent="0" lvl="0" marL="0" rtl="0" algn="l">
              <a:spcBef>
                <a:spcPts val="444"/>
              </a:spcBef>
              <a:spcAft>
                <a:spcPts val="0"/>
              </a:spcAft>
              <a:buClr>
                <a:schemeClr val="dk2"/>
              </a:buClr>
              <a:buSzPct val="100000"/>
              <a:buNone/>
            </a:pPr>
            <a:r>
              <a:rPr lang="en-US"/>
              <a:t>var regex = /(\bcar\w*)/g; </a:t>
            </a:r>
            <a:endParaRPr/>
          </a:p>
          <a:p>
            <a:pPr indent="0" lvl="0" marL="0" rtl="0" algn="l">
              <a:spcBef>
                <a:spcPts val="444"/>
              </a:spcBef>
              <a:spcAft>
                <a:spcPts val="0"/>
              </a:spcAft>
              <a:buClr>
                <a:schemeClr val="dk2"/>
              </a:buClr>
              <a:buSzPct val="100000"/>
              <a:buNone/>
            </a:pPr>
            <a:r>
              <a:rPr lang="en-US"/>
              <a:t>str = "Words begining with car: cart, carrot, cartoon. Words ending with car: oscar, supercar.";</a:t>
            </a:r>
            <a:endParaRPr/>
          </a:p>
          <a:p>
            <a:pPr indent="0" lvl="0" marL="0" rtl="0" algn="l">
              <a:spcBef>
                <a:spcPts val="444"/>
              </a:spcBef>
              <a:spcAft>
                <a:spcPts val="0"/>
              </a:spcAft>
              <a:buClr>
                <a:schemeClr val="dk2"/>
              </a:buClr>
              <a:buSzPct val="100000"/>
              <a:buNone/>
            </a:pPr>
            <a:r>
              <a:rPr lang="en-US"/>
              <a:t> var replacement = '&lt;b&gt;$1&lt;/b&gt;';</a:t>
            </a:r>
            <a:endParaRPr/>
          </a:p>
          <a:p>
            <a:pPr indent="0" lvl="0" marL="0" rtl="0" algn="l">
              <a:spcBef>
                <a:spcPts val="444"/>
              </a:spcBef>
              <a:spcAft>
                <a:spcPts val="0"/>
              </a:spcAft>
              <a:buClr>
                <a:schemeClr val="dk2"/>
              </a:buClr>
              <a:buSzPct val="100000"/>
              <a:buNone/>
            </a:pPr>
            <a:r>
              <a:rPr lang="en-US"/>
              <a:t> var result = str.replace(regex, replacement); document.write(result);</a:t>
            </a:r>
            <a:endParaRPr/>
          </a:p>
          <a:p>
            <a:pPr indent="0" lvl="0" marL="0" rtl="0" algn="l">
              <a:spcBef>
                <a:spcPts val="444"/>
              </a:spcBef>
              <a:spcAft>
                <a:spcPts val="0"/>
              </a:spcAft>
              <a:buClr>
                <a:schemeClr val="dk2"/>
              </a:buClr>
              <a:buSzPct val="100000"/>
              <a:buNone/>
            </a:pPr>
            <a:r>
              <a:t/>
            </a:r>
            <a:endParaRPr b="1"/>
          </a:p>
        </p:txBody>
      </p:sp>
      <p:cxnSp>
        <p:nvCxnSpPr>
          <p:cNvPr id="416" name="Google Shape;416;p2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17" name="Google Shape;417;p2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18" name="Google Shape;418;p2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19" name="Google Shape;419;p24"/>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5"/>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2400"/>
              <a:buNone/>
            </a:pPr>
            <a:r>
              <a:rPr b="1" lang="en-US"/>
              <a:t>The let Keyword</a:t>
            </a:r>
            <a:endParaRPr/>
          </a:p>
          <a:p>
            <a:pPr indent="-152400" lvl="0" marL="0" rtl="0" algn="l">
              <a:spcBef>
                <a:spcPts val="480"/>
              </a:spcBef>
              <a:spcAft>
                <a:spcPts val="0"/>
              </a:spcAft>
              <a:buClr>
                <a:schemeClr val="dk2"/>
              </a:buClr>
              <a:buSzPts val="2400"/>
              <a:buFont typeface="Noto Sans Symbols"/>
              <a:buChar char="⮚"/>
            </a:pPr>
            <a:r>
              <a:rPr lang="en-US"/>
              <a:t>ES6 introduces the new let keyword for declaring variables. </a:t>
            </a:r>
            <a:endParaRPr/>
          </a:p>
          <a:p>
            <a:pPr indent="-152400" lvl="0" marL="0" rtl="0" algn="l">
              <a:spcBef>
                <a:spcPts val="480"/>
              </a:spcBef>
              <a:spcAft>
                <a:spcPts val="0"/>
              </a:spcAft>
              <a:buClr>
                <a:schemeClr val="dk2"/>
              </a:buClr>
              <a:buSzPts val="2400"/>
              <a:buFont typeface="Noto Sans Symbols"/>
              <a:buChar char="⮚"/>
            </a:pPr>
            <a:r>
              <a:rPr lang="en-US"/>
              <a:t>Prior to ES6, the only way to declare a variable in JavaScript was the var keyword.</a:t>
            </a:r>
            <a:endParaRPr/>
          </a:p>
          <a:p>
            <a:pPr indent="-152400" lvl="0" marL="0" rtl="0" algn="l">
              <a:spcBef>
                <a:spcPts val="480"/>
              </a:spcBef>
              <a:spcAft>
                <a:spcPts val="0"/>
              </a:spcAft>
              <a:buClr>
                <a:schemeClr val="dk2"/>
              </a:buClr>
              <a:buSzPts val="2400"/>
              <a:buFont typeface="Noto Sans Symbols"/>
              <a:buChar char="⮚"/>
            </a:pPr>
            <a:r>
              <a:rPr lang="en-US"/>
              <a:t> Let's see what's the difference between them is.</a:t>
            </a:r>
            <a:endParaRPr/>
          </a:p>
          <a:p>
            <a:pPr indent="-152400" lvl="0" marL="0" rtl="0" algn="l">
              <a:spcBef>
                <a:spcPts val="480"/>
              </a:spcBef>
              <a:spcAft>
                <a:spcPts val="0"/>
              </a:spcAft>
              <a:buClr>
                <a:schemeClr val="dk2"/>
              </a:buClr>
              <a:buSzPts val="2400"/>
              <a:buFont typeface="Noto Sans Symbols"/>
              <a:buChar char="⮚"/>
            </a:pPr>
            <a:r>
              <a:rPr lang="en-US"/>
              <a:t>There are two critical differences between the var and let. </a:t>
            </a:r>
            <a:endParaRPr/>
          </a:p>
          <a:p>
            <a:pPr indent="-152400" lvl="0" marL="0" rtl="0" algn="l">
              <a:spcBef>
                <a:spcPts val="480"/>
              </a:spcBef>
              <a:spcAft>
                <a:spcPts val="0"/>
              </a:spcAft>
              <a:buClr>
                <a:schemeClr val="dk2"/>
              </a:buClr>
              <a:buSzPts val="2400"/>
              <a:buFont typeface="Noto Sans Symbols"/>
              <a:buChar char="⮚"/>
            </a:pPr>
            <a:r>
              <a:rPr lang="en-US"/>
              <a:t>Variables declared with the var keyword are </a:t>
            </a:r>
            <a:r>
              <a:rPr lang="en-US" u="sng">
                <a:solidFill>
                  <a:schemeClr val="hlink"/>
                </a:solidFill>
                <a:hlinkClick r:id="rId3"/>
              </a:rPr>
              <a:t>function-scoped</a:t>
            </a:r>
            <a:r>
              <a:rPr lang="en-US"/>
              <a:t> and </a:t>
            </a:r>
            <a:r>
              <a:rPr lang="en-US" u="sng">
                <a:solidFill>
                  <a:schemeClr val="hlink"/>
                </a:solidFill>
                <a:hlinkClick r:id="rId4"/>
              </a:rPr>
              <a:t>hoisted</a:t>
            </a:r>
            <a:r>
              <a:rPr lang="en-US"/>
              <a:t> at the top within its scope, </a:t>
            </a:r>
            <a:endParaRPr/>
          </a:p>
          <a:p>
            <a:pPr indent="-190500" lvl="0" marL="342900" rtl="0" algn="l">
              <a:spcBef>
                <a:spcPts val="480"/>
              </a:spcBef>
              <a:spcAft>
                <a:spcPts val="0"/>
              </a:spcAft>
              <a:buClr>
                <a:schemeClr val="dk2"/>
              </a:buClr>
              <a:buSzPts val="2400"/>
              <a:buFont typeface="Noto Sans Symbols"/>
              <a:buNone/>
            </a:pPr>
            <a:r>
              <a:t/>
            </a:r>
            <a:endParaRPr b="1">
              <a:solidFill>
                <a:srgbClr val="C00000"/>
              </a:solidFill>
            </a:endParaRPr>
          </a:p>
        </p:txBody>
      </p:sp>
      <p:cxnSp>
        <p:nvCxnSpPr>
          <p:cNvPr id="425" name="Google Shape;425;p25"/>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26" name="Google Shape;426;p25"/>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27" name="Google Shape;427;p25"/>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28" name="Google Shape;428;p25"/>
          <p:cNvPicPr preferRelativeResize="0"/>
          <p:nvPr/>
        </p:nvPicPr>
        <p:blipFill rotWithShape="1">
          <a:blip r:embed="rId5">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6"/>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2"/>
              </a:buClr>
              <a:buSzPct val="100000"/>
              <a:buNone/>
            </a:pPr>
            <a:r>
              <a:rPr b="1" lang="en-US"/>
              <a:t>The let Keyword</a:t>
            </a:r>
            <a:endParaRPr/>
          </a:p>
          <a:p>
            <a:pPr indent="0" lvl="0" marL="0" rtl="0" algn="l">
              <a:spcBef>
                <a:spcPts val="336"/>
              </a:spcBef>
              <a:spcAft>
                <a:spcPts val="0"/>
              </a:spcAft>
              <a:buClr>
                <a:schemeClr val="dk2"/>
              </a:buClr>
              <a:buSzPct val="100000"/>
              <a:buNone/>
            </a:pPr>
            <a:r>
              <a:rPr lang="en-US"/>
              <a:t>whereas variables declared with let keyword are block-scoped ({}) and they are not hoisted.</a:t>
            </a:r>
            <a:endParaRPr/>
          </a:p>
          <a:p>
            <a:pPr indent="0" lvl="0" marL="0" rtl="0" algn="l">
              <a:spcBef>
                <a:spcPts val="336"/>
              </a:spcBef>
              <a:spcAft>
                <a:spcPts val="0"/>
              </a:spcAft>
              <a:buClr>
                <a:srgbClr val="FF0000"/>
              </a:buClr>
              <a:buSzPct val="100000"/>
              <a:buNone/>
            </a:pPr>
            <a:r>
              <a:rPr b="1" lang="en-US">
                <a:solidFill>
                  <a:srgbClr val="FF0000"/>
                </a:solidFill>
              </a:rPr>
              <a:t>Block scoping simply means that a new scope is created between a pair of curly brackets i.e. {}. </a:t>
            </a:r>
            <a:endParaRPr b="1">
              <a:solidFill>
                <a:srgbClr val="FF0000"/>
              </a:solidFill>
            </a:endParaRPr>
          </a:p>
          <a:p>
            <a:pPr indent="0" lvl="0" marL="0" rtl="0" algn="l">
              <a:spcBef>
                <a:spcPts val="336"/>
              </a:spcBef>
              <a:spcAft>
                <a:spcPts val="0"/>
              </a:spcAft>
              <a:buClr>
                <a:schemeClr val="dk2"/>
              </a:buClr>
              <a:buSzPct val="100000"/>
              <a:buNone/>
            </a:pPr>
            <a:r>
              <a:rPr lang="en-US"/>
              <a:t>Therefore, if you declare a variable with the let keyword inside a loop, it does not exist outside of the loop, as demonstrated in the</a:t>
            </a:r>
            <a:endParaRPr/>
          </a:p>
          <a:p>
            <a:pPr indent="0" lvl="0" marL="0" rtl="0" algn="l">
              <a:spcBef>
                <a:spcPts val="336"/>
              </a:spcBef>
              <a:spcAft>
                <a:spcPts val="0"/>
              </a:spcAft>
              <a:buClr>
                <a:schemeClr val="dk2"/>
              </a:buClr>
              <a:buSzPct val="100000"/>
              <a:buNone/>
            </a:pPr>
            <a:r>
              <a:rPr b="1" lang="en-US"/>
              <a:t>Example</a:t>
            </a:r>
            <a:endParaRPr/>
          </a:p>
          <a:p>
            <a:pPr indent="0" lvl="0" marL="0" rtl="0" algn="l">
              <a:spcBef>
                <a:spcPts val="336"/>
              </a:spcBef>
              <a:spcAft>
                <a:spcPts val="0"/>
              </a:spcAft>
              <a:buClr>
                <a:schemeClr val="dk2"/>
              </a:buClr>
              <a:buSzPct val="100000"/>
              <a:buNone/>
            </a:pPr>
            <a:r>
              <a:rPr lang="en-US"/>
              <a:t>// ES6 syntax</a:t>
            </a:r>
            <a:endParaRPr/>
          </a:p>
          <a:p>
            <a:pPr indent="0" lvl="0" marL="0" rtl="0" algn="l">
              <a:spcBef>
                <a:spcPts val="336"/>
              </a:spcBef>
              <a:spcAft>
                <a:spcPts val="0"/>
              </a:spcAft>
              <a:buClr>
                <a:schemeClr val="dk2"/>
              </a:buClr>
              <a:buSzPct val="100000"/>
              <a:buNone/>
            </a:pPr>
            <a:r>
              <a:rPr lang="en-US"/>
              <a:t>for(let i = 0; i &lt; 5; i++) {</a:t>
            </a:r>
            <a:endParaRPr/>
          </a:p>
          <a:p>
            <a:pPr indent="0" lvl="0" marL="0" rtl="0" algn="l">
              <a:spcBef>
                <a:spcPts val="336"/>
              </a:spcBef>
              <a:spcAft>
                <a:spcPts val="0"/>
              </a:spcAft>
              <a:buClr>
                <a:schemeClr val="dk2"/>
              </a:buClr>
              <a:buSzPct val="100000"/>
              <a:buNone/>
            </a:pPr>
            <a:r>
              <a:rPr lang="en-US"/>
              <a:t>    console.log(i); // 0,1,2,3,4</a:t>
            </a:r>
            <a:endParaRPr/>
          </a:p>
          <a:p>
            <a:pPr indent="0" lvl="0" marL="0" rtl="0" algn="l">
              <a:spcBef>
                <a:spcPts val="336"/>
              </a:spcBef>
              <a:spcAft>
                <a:spcPts val="0"/>
              </a:spcAft>
              <a:buClr>
                <a:schemeClr val="dk2"/>
              </a:buClr>
              <a:buSzPct val="100000"/>
              <a:buNone/>
            </a:pPr>
            <a:r>
              <a:rPr lang="en-US"/>
              <a:t>}</a:t>
            </a:r>
            <a:endParaRPr/>
          </a:p>
          <a:p>
            <a:pPr indent="0" lvl="0" marL="0" rtl="0" algn="l">
              <a:spcBef>
                <a:spcPts val="336"/>
              </a:spcBef>
              <a:spcAft>
                <a:spcPts val="0"/>
              </a:spcAft>
              <a:buClr>
                <a:schemeClr val="dk2"/>
              </a:buClr>
              <a:buSzPct val="100000"/>
              <a:buNone/>
            </a:pPr>
            <a:r>
              <a:rPr lang="en-US"/>
              <a:t>console.log(i); // undefined</a:t>
            </a:r>
            <a:endParaRPr/>
          </a:p>
          <a:p>
            <a:pPr indent="0" lvl="0" marL="0" rtl="0" algn="l">
              <a:spcBef>
                <a:spcPts val="336"/>
              </a:spcBef>
              <a:spcAft>
                <a:spcPts val="0"/>
              </a:spcAft>
              <a:buClr>
                <a:schemeClr val="dk2"/>
              </a:buClr>
              <a:buSzPct val="100000"/>
              <a:buNone/>
            </a:pPr>
            <a:r>
              <a:rPr lang="en-US"/>
              <a:t>  </a:t>
            </a:r>
            <a:endParaRPr/>
          </a:p>
          <a:p>
            <a:pPr indent="0" lvl="0" marL="0" rtl="0" algn="l">
              <a:spcBef>
                <a:spcPts val="336"/>
              </a:spcBef>
              <a:spcAft>
                <a:spcPts val="0"/>
              </a:spcAft>
              <a:buClr>
                <a:schemeClr val="dk2"/>
              </a:buClr>
              <a:buSzPct val="100000"/>
              <a:buNone/>
            </a:pPr>
            <a:r>
              <a:rPr lang="en-US"/>
              <a:t>// ES5 syntax</a:t>
            </a:r>
            <a:endParaRPr/>
          </a:p>
          <a:p>
            <a:pPr indent="0" lvl="0" marL="0" rtl="0" algn="l">
              <a:spcBef>
                <a:spcPts val="336"/>
              </a:spcBef>
              <a:spcAft>
                <a:spcPts val="0"/>
              </a:spcAft>
              <a:buClr>
                <a:schemeClr val="dk2"/>
              </a:buClr>
              <a:buSzPct val="100000"/>
              <a:buNone/>
            </a:pPr>
            <a:r>
              <a:rPr lang="en-US"/>
              <a:t>for(var i = 0; i &lt; 5; i++) {</a:t>
            </a:r>
            <a:endParaRPr/>
          </a:p>
          <a:p>
            <a:pPr indent="0" lvl="0" marL="0" rtl="0" algn="l">
              <a:spcBef>
                <a:spcPts val="336"/>
              </a:spcBef>
              <a:spcAft>
                <a:spcPts val="0"/>
              </a:spcAft>
              <a:buClr>
                <a:schemeClr val="dk2"/>
              </a:buClr>
              <a:buSzPct val="100000"/>
              <a:buNone/>
            </a:pPr>
            <a:r>
              <a:rPr lang="en-US"/>
              <a:t>    console.log(i); // 0,1,2,3,4</a:t>
            </a:r>
            <a:endParaRPr/>
          </a:p>
          <a:p>
            <a:pPr indent="0" lvl="0" marL="0" rtl="0" algn="l">
              <a:spcBef>
                <a:spcPts val="336"/>
              </a:spcBef>
              <a:spcAft>
                <a:spcPts val="0"/>
              </a:spcAft>
              <a:buClr>
                <a:schemeClr val="dk2"/>
              </a:buClr>
              <a:buSzPct val="100000"/>
              <a:buNone/>
            </a:pPr>
            <a:r>
              <a:rPr lang="en-US"/>
              <a:t>}</a:t>
            </a:r>
            <a:endParaRPr/>
          </a:p>
          <a:p>
            <a:pPr indent="0" lvl="0" marL="0" rtl="0" algn="l">
              <a:spcBef>
                <a:spcPts val="336"/>
              </a:spcBef>
              <a:spcAft>
                <a:spcPts val="0"/>
              </a:spcAft>
              <a:buClr>
                <a:schemeClr val="dk2"/>
              </a:buClr>
              <a:buSzPct val="100000"/>
              <a:buNone/>
            </a:pPr>
            <a:r>
              <a:rPr lang="en-US"/>
              <a:t>console.log(i); // 5</a:t>
            </a:r>
            <a:endParaRPr/>
          </a:p>
          <a:p>
            <a:pPr indent="0" lvl="0" marL="0" rtl="0" algn="l">
              <a:spcBef>
                <a:spcPts val="336"/>
              </a:spcBef>
              <a:spcAft>
                <a:spcPts val="0"/>
              </a:spcAft>
              <a:buClr>
                <a:schemeClr val="dk2"/>
              </a:buClr>
              <a:buSzPct val="100000"/>
              <a:buNone/>
            </a:pPr>
            <a:r>
              <a:rPr b="1" lang="en-US"/>
              <a:t>As you can see in the above example the variable i in the first block is not accessible outside the for loop. </a:t>
            </a:r>
            <a:endParaRPr b="1"/>
          </a:p>
          <a:p>
            <a:pPr indent="0" lvl="0" marL="0" rtl="0" algn="l">
              <a:spcBef>
                <a:spcPts val="336"/>
              </a:spcBef>
              <a:spcAft>
                <a:spcPts val="0"/>
              </a:spcAft>
              <a:buClr>
                <a:schemeClr val="dk2"/>
              </a:buClr>
              <a:buSzPct val="100000"/>
              <a:buNone/>
            </a:pPr>
            <a:r>
              <a:rPr b="1" lang="en-US"/>
              <a:t>This also enables us to reuse the same variable name multiple times as its scope is limited to the block ({}), which results in less variable declaration and more cleaner code.</a:t>
            </a:r>
            <a:endParaRPr/>
          </a:p>
          <a:p>
            <a:pPr indent="-236220" lvl="0" marL="342900" rtl="0" algn="l">
              <a:spcBef>
                <a:spcPts val="336"/>
              </a:spcBef>
              <a:spcAft>
                <a:spcPts val="0"/>
              </a:spcAft>
              <a:buClr>
                <a:schemeClr val="dk2"/>
              </a:buClr>
              <a:buSzPct val="100000"/>
              <a:buFont typeface="Arial"/>
              <a:buNone/>
            </a:pPr>
            <a:r>
              <a:t/>
            </a:r>
            <a:endParaRPr b="1">
              <a:solidFill>
                <a:srgbClr val="C00000"/>
              </a:solidFill>
            </a:endParaRPr>
          </a:p>
        </p:txBody>
      </p:sp>
      <p:cxnSp>
        <p:nvCxnSpPr>
          <p:cNvPr id="434" name="Google Shape;434;p26"/>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35" name="Google Shape;435;p26"/>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36" name="Google Shape;436;p26"/>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37" name="Google Shape;437;p26"/>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7"/>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2400"/>
              <a:buNone/>
            </a:pPr>
            <a:r>
              <a:rPr b="1" lang="en-US"/>
              <a:t>The const Keyword</a:t>
            </a:r>
            <a:endParaRPr/>
          </a:p>
          <a:p>
            <a:pPr indent="0" lvl="0" marL="0" rtl="0" algn="l">
              <a:spcBef>
                <a:spcPts val="480"/>
              </a:spcBef>
              <a:spcAft>
                <a:spcPts val="0"/>
              </a:spcAft>
              <a:buClr>
                <a:schemeClr val="dk2"/>
              </a:buClr>
              <a:buSzPts val="2400"/>
              <a:buNone/>
            </a:pPr>
            <a:r>
              <a:rPr lang="en-US"/>
              <a:t>The new const keyword makes it possible to define constants. Constants are read-only, you cannot reassign new values to them. They are also block-scoped like let.</a:t>
            </a:r>
            <a:endParaRPr/>
          </a:p>
          <a:p>
            <a:pPr indent="0" lvl="0" marL="0" rtl="0" algn="l">
              <a:spcBef>
                <a:spcPts val="480"/>
              </a:spcBef>
              <a:spcAft>
                <a:spcPts val="0"/>
              </a:spcAft>
              <a:buClr>
                <a:schemeClr val="dk2"/>
              </a:buClr>
              <a:buSzPts val="2400"/>
              <a:buNone/>
            </a:pPr>
            <a:r>
              <a:rPr b="1" lang="en-US"/>
              <a:t>Example</a:t>
            </a:r>
            <a:endParaRPr/>
          </a:p>
          <a:p>
            <a:pPr indent="0" lvl="0" marL="0" rtl="0" algn="l">
              <a:spcBef>
                <a:spcPts val="480"/>
              </a:spcBef>
              <a:spcAft>
                <a:spcPts val="0"/>
              </a:spcAft>
              <a:buClr>
                <a:schemeClr val="dk2"/>
              </a:buClr>
              <a:buSzPts val="2400"/>
              <a:buNone/>
            </a:pPr>
            <a:r>
              <a:rPr lang="en-US"/>
              <a:t>const PI = 3.14;</a:t>
            </a:r>
            <a:endParaRPr/>
          </a:p>
          <a:p>
            <a:pPr indent="0" lvl="0" marL="0" rtl="0" algn="l">
              <a:spcBef>
                <a:spcPts val="480"/>
              </a:spcBef>
              <a:spcAft>
                <a:spcPts val="0"/>
              </a:spcAft>
              <a:buClr>
                <a:schemeClr val="dk2"/>
              </a:buClr>
              <a:buSzPts val="2400"/>
              <a:buNone/>
            </a:pPr>
            <a:r>
              <a:rPr lang="en-US"/>
              <a:t>console.log(PI); // 3.14</a:t>
            </a:r>
            <a:endParaRPr/>
          </a:p>
          <a:p>
            <a:pPr indent="0" lvl="0" marL="0" rtl="0" algn="l">
              <a:spcBef>
                <a:spcPts val="480"/>
              </a:spcBef>
              <a:spcAft>
                <a:spcPts val="0"/>
              </a:spcAft>
              <a:buClr>
                <a:schemeClr val="dk2"/>
              </a:buClr>
              <a:buSzPts val="2400"/>
              <a:buNone/>
            </a:pPr>
            <a:r>
              <a:rPr lang="en-US"/>
              <a:t> </a:t>
            </a:r>
            <a:endParaRPr/>
          </a:p>
          <a:p>
            <a:pPr indent="0" lvl="0" marL="0" rtl="0" algn="l">
              <a:spcBef>
                <a:spcPts val="480"/>
              </a:spcBef>
              <a:spcAft>
                <a:spcPts val="0"/>
              </a:spcAft>
              <a:buClr>
                <a:schemeClr val="dk2"/>
              </a:buClr>
              <a:buSzPts val="2400"/>
              <a:buNone/>
            </a:pPr>
            <a:r>
              <a:rPr lang="en-US"/>
              <a:t>PI = 10; // error</a:t>
            </a:r>
            <a:endParaRPr/>
          </a:p>
          <a:p>
            <a:pPr indent="0" lvl="0" marL="0" rtl="0" algn="l">
              <a:spcBef>
                <a:spcPts val="480"/>
              </a:spcBef>
              <a:spcAft>
                <a:spcPts val="0"/>
              </a:spcAft>
              <a:buClr>
                <a:schemeClr val="dk2"/>
              </a:buClr>
              <a:buSzPts val="2400"/>
              <a:buNone/>
            </a:pPr>
            <a:r>
              <a:rPr lang="en-US"/>
              <a:t>However, you can still change object properties or array elements:</a:t>
            </a:r>
            <a:endParaRPr/>
          </a:p>
          <a:p>
            <a:pPr indent="-190500" lvl="0" marL="342900" rtl="0" algn="l">
              <a:spcBef>
                <a:spcPts val="480"/>
              </a:spcBef>
              <a:spcAft>
                <a:spcPts val="0"/>
              </a:spcAft>
              <a:buClr>
                <a:schemeClr val="dk2"/>
              </a:buClr>
              <a:buSzPts val="2400"/>
              <a:buFont typeface="Arial"/>
              <a:buNone/>
            </a:pPr>
            <a:r>
              <a:t/>
            </a:r>
            <a:endParaRPr b="1">
              <a:solidFill>
                <a:srgbClr val="C00000"/>
              </a:solidFill>
            </a:endParaRPr>
          </a:p>
        </p:txBody>
      </p:sp>
      <p:cxnSp>
        <p:nvCxnSpPr>
          <p:cNvPr id="443" name="Google Shape;443;p27"/>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44" name="Google Shape;444;p27"/>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45" name="Google Shape;445;p27"/>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46" name="Google Shape;446;p27"/>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28"/>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2400"/>
              <a:buNone/>
            </a:pPr>
            <a:r>
              <a:rPr b="1" lang="en-US"/>
              <a:t>Example</a:t>
            </a:r>
            <a:endParaRPr/>
          </a:p>
          <a:p>
            <a:pPr indent="0" lvl="0" marL="0" rtl="0" algn="l">
              <a:spcBef>
                <a:spcPts val="480"/>
              </a:spcBef>
              <a:spcAft>
                <a:spcPts val="0"/>
              </a:spcAft>
              <a:buClr>
                <a:schemeClr val="dk2"/>
              </a:buClr>
              <a:buSzPts val="2400"/>
              <a:buNone/>
            </a:pPr>
            <a:r>
              <a:rPr lang="en-US"/>
              <a:t>// Changing object property value</a:t>
            </a:r>
            <a:endParaRPr/>
          </a:p>
          <a:p>
            <a:pPr indent="0" lvl="0" marL="0" rtl="0" algn="l">
              <a:spcBef>
                <a:spcPts val="480"/>
              </a:spcBef>
              <a:spcAft>
                <a:spcPts val="0"/>
              </a:spcAft>
              <a:buClr>
                <a:schemeClr val="dk2"/>
              </a:buClr>
              <a:buSzPts val="2400"/>
              <a:buNone/>
            </a:pPr>
            <a:r>
              <a:rPr lang="en-US"/>
              <a:t>const PERSON = {name: "Peter", age: 28};</a:t>
            </a:r>
            <a:endParaRPr/>
          </a:p>
          <a:p>
            <a:pPr indent="0" lvl="0" marL="0" rtl="0" algn="l">
              <a:spcBef>
                <a:spcPts val="480"/>
              </a:spcBef>
              <a:spcAft>
                <a:spcPts val="0"/>
              </a:spcAft>
              <a:buClr>
                <a:schemeClr val="dk2"/>
              </a:buClr>
              <a:buSzPts val="2400"/>
              <a:buNone/>
            </a:pPr>
            <a:r>
              <a:rPr lang="en-US"/>
              <a:t>console.log(PERSON.age); // 28</a:t>
            </a:r>
            <a:endParaRPr/>
          </a:p>
          <a:p>
            <a:pPr indent="0" lvl="0" marL="0" rtl="0" algn="l">
              <a:spcBef>
                <a:spcPts val="480"/>
              </a:spcBef>
              <a:spcAft>
                <a:spcPts val="0"/>
              </a:spcAft>
              <a:buClr>
                <a:schemeClr val="dk2"/>
              </a:buClr>
              <a:buSzPts val="2400"/>
              <a:buNone/>
            </a:pPr>
            <a:r>
              <a:rPr lang="en-US"/>
              <a:t>PERSON.age = 30;</a:t>
            </a:r>
            <a:endParaRPr/>
          </a:p>
          <a:p>
            <a:pPr indent="0" lvl="0" marL="0" rtl="0" algn="l">
              <a:spcBef>
                <a:spcPts val="480"/>
              </a:spcBef>
              <a:spcAft>
                <a:spcPts val="0"/>
              </a:spcAft>
              <a:buClr>
                <a:schemeClr val="dk2"/>
              </a:buClr>
              <a:buSzPts val="2400"/>
              <a:buNone/>
            </a:pPr>
            <a:r>
              <a:rPr lang="en-US"/>
              <a:t>console.log(PERSON.age); // 30</a:t>
            </a:r>
            <a:endParaRPr/>
          </a:p>
          <a:p>
            <a:pPr indent="0" lvl="0" marL="0" rtl="0" algn="l">
              <a:spcBef>
                <a:spcPts val="480"/>
              </a:spcBef>
              <a:spcAft>
                <a:spcPts val="0"/>
              </a:spcAft>
              <a:buClr>
                <a:schemeClr val="dk2"/>
              </a:buClr>
              <a:buSzPts val="2400"/>
              <a:buNone/>
            </a:pPr>
            <a:r>
              <a:rPr lang="en-US"/>
              <a:t> </a:t>
            </a:r>
            <a:endParaRPr/>
          </a:p>
          <a:p>
            <a:pPr indent="0" lvl="0" marL="0" rtl="0" algn="l">
              <a:spcBef>
                <a:spcPts val="480"/>
              </a:spcBef>
              <a:spcAft>
                <a:spcPts val="0"/>
              </a:spcAft>
              <a:buClr>
                <a:schemeClr val="dk2"/>
              </a:buClr>
              <a:buSzPts val="2400"/>
              <a:buNone/>
            </a:pPr>
            <a:r>
              <a:rPr lang="en-US"/>
              <a:t>// Changing array element</a:t>
            </a:r>
            <a:endParaRPr/>
          </a:p>
          <a:p>
            <a:pPr indent="0" lvl="0" marL="0" rtl="0" algn="l">
              <a:spcBef>
                <a:spcPts val="480"/>
              </a:spcBef>
              <a:spcAft>
                <a:spcPts val="0"/>
              </a:spcAft>
              <a:buClr>
                <a:schemeClr val="dk2"/>
              </a:buClr>
              <a:buSzPts val="2400"/>
              <a:buNone/>
            </a:pPr>
            <a:r>
              <a:rPr lang="en-US"/>
              <a:t>const COLORS = ["red", "green", "blue"];</a:t>
            </a:r>
            <a:endParaRPr/>
          </a:p>
          <a:p>
            <a:pPr indent="0" lvl="0" marL="0" rtl="0" algn="l">
              <a:spcBef>
                <a:spcPts val="480"/>
              </a:spcBef>
              <a:spcAft>
                <a:spcPts val="0"/>
              </a:spcAft>
              <a:buClr>
                <a:schemeClr val="dk2"/>
              </a:buClr>
              <a:buSzPts val="2400"/>
              <a:buNone/>
            </a:pPr>
            <a:r>
              <a:rPr lang="en-US"/>
              <a:t>console.log(COLORS[0]); // red</a:t>
            </a:r>
            <a:endParaRPr/>
          </a:p>
          <a:p>
            <a:pPr indent="0" lvl="0" marL="0" rtl="0" algn="l">
              <a:spcBef>
                <a:spcPts val="480"/>
              </a:spcBef>
              <a:spcAft>
                <a:spcPts val="0"/>
              </a:spcAft>
              <a:buClr>
                <a:schemeClr val="dk2"/>
              </a:buClr>
              <a:buSzPts val="2400"/>
              <a:buNone/>
            </a:pPr>
            <a:r>
              <a:rPr lang="en-US"/>
              <a:t>COLORS[0] = "yellow";</a:t>
            </a:r>
            <a:endParaRPr/>
          </a:p>
          <a:p>
            <a:pPr indent="0" lvl="0" marL="0" rtl="0" algn="l">
              <a:spcBef>
                <a:spcPts val="480"/>
              </a:spcBef>
              <a:spcAft>
                <a:spcPts val="0"/>
              </a:spcAft>
              <a:buClr>
                <a:schemeClr val="dk2"/>
              </a:buClr>
              <a:buSzPts val="2400"/>
              <a:buNone/>
            </a:pPr>
            <a:r>
              <a:rPr lang="en-US"/>
              <a:t>console.log(COLORS[0]); // yellow</a:t>
            </a:r>
            <a:endParaRPr/>
          </a:p>
          <a:p>
            <a:pPr indent="-190500" lvl="0" marL="342900" rtl="0" algn="l">
              <a:spcBef>
                <a:spcPts val="480"/>
              </a:spcBef>
              <a:spcAft>
                <a:spcPts val="0"/>
              </a:spcAft>
              <a:buClr>
                <a:schemeClr val="dk2"/>
              </a:buClr>
              <a:buSzPts val="2400"/>
              <a:buFont typeface="Arial"/>
              <a:buNone/>
            </a:pPr>
            <a:r>
              <a:t/>
            </a:r>
            <a:endParaRPr b="1">
              <a:solidFill>
                <a:srgbClr val="C00000"/>
              </a:solidFill>
            </a:endParaRPr>
          </a:p>
        </p:txBody>
      </p:sp>
      <p:cxnSp>
        <p:nvCxnSpPr>
          <p:cNvPr id="452" name="Google Shape;452;p28"/>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53" name="Google Shape;453;p28"/>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54" name="Google Shape;454;p28"/>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55" name="Google Shape;455;p28"/>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9"/>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rgbClr val="FF0000"/>
              </a:buClr>
              <a:buSzPct val="100000"/>
              <a:buNone/>
            </a:pPr>
            <a:r>
              <a:rPr b="1" lang="en-US" u="sng">
                <a:solidFill>
                  <a:srgbClr val="FF0000"/>
                </a:solidFill>
              </a:rPr>
              <a:t>The for...of Loop</a:t>
            </a:r>
            <a:endParaRPr u="sng">
              <a:solidFill>
                <a:srgbClr val="FF0000"/>
              </a:solidFill>
            </a:endParaRPr>
          </a:p>
          <a:p>
            <a:pPr indent="0" lvl="0" marL="0" rtl="0" algn="l">
              <a:spcBef>
                <a:spcPts val="372"/>
              </a:spcBef>
              <a:spcAft>
                <a:spcPts val="0"/>
              </a:spcAft>
              <a:buClr>
                <a:schemeClr val="dk2"/>
              </a:buClr>
              <a:buSzPct val="100000"/>
              <a:buNone/>
            </a:pPr>
            <a:r>
              <a:rPr lang="en-US"/>
              <a:t>The new for...of loop allows us to </a:t>
            </a:r>
            <a:r>
              <a:rPr b="1" lang="en-US"/>
              <a:t>iterate over arrays or other iterable objects very easily</a:t>
            </a:r>
            <a:r>
              <a:rPr lang="en-US"/>
              <a:t>. Also, the code inside the loop is executed for each element of the iterable object. Here's an example:</a:t>
            </a:r>
            <a:endParaRPr/>
          </a:p>
          <a:p>
            <a:pPr indent="0" lvl="0" marL="0" rtl="0" algn="l">
              <a:spcBef>
                <a:spcPts val="372"/>
              </a:spcBef>
              <a:spcAft>
                <a:spcPts val="0"/>
              </a:spcAft>
              <a:buClr>
                <a:schemeClr val="dk2"/>
              </a:buClr>
              <a:buSzPct val="100000"/>
              <a:buNone/>
            </a:pPr>
            <a:r>
              <a:rPr b="1" lang="en-US"/>
              <a:t>Example</a:t>
            </a:r>
            <a:endParaRPr/>
          </a:p>
          <a:p>
            <a:pPr indent="0" lvl="0" marL="0" rtl="0" algn="l">
              <a:spcBef>
                <a:spcPts val="372"/>
              </a:spcBef>
              <a:spcAft>
                <a:spcPts val="0"/>
              </a:spcAft>
              <a:buClr>
                <a:schemeClr val="dk2"/>
              </a:buClr>
              <a:buSzPct val="100000"/>
              <a:buNone/>
            </a:pPr>
            <a:r>
              <a:rPr lang="en-US"/>
              <a:t>// Iterating over array</a:t>
            </a:r>
            <a:endParaRPr/>
          </a:p>
          <a:p>
            <a:pPr indent="0" lvl="0" marL="0" rtl="0" algn="l">
              <a:spcBef>
                <a:spcPts val="372"/>
              </a:spcBef>
              <a:spcAft>
                <a:spcPts val="0"/>
              </a:spcAft>
              <a:buClr>
                <a:schemeClr val="dk2"/>
              </a:buClr>
              <a:buSzPct val="100000"/>
              <a:buNone/>
            </a:pPr>
            <a:r>
              <a:rPr lang="en-US"/>
              <a:t>let letters = ["a", "b", "c", "d", "e", "f"];</a:t>
            </a:r>
            <a:endParaRPr/>
          </a:p>
          <a:p>
            <a:pPr indent="0" lvl="0" marL="0" rtl="0" algn="l">
              <a:spcBef>
                <a:spcPts val="372"/>
              </a:spcBef>
              <a:spcAft>
                <a:spcPts val="0"/>
              </a:spcAft>
              <a:buClr>
                <a:schemeClr val="dk2"/>
              </a:buClr>
              <a:buSzPct val="100000"/>
              <a:buNone/>
            </a:pPr>
            <a:r>
              <a:rPr lang="en-US"/>
              <a:t> </a:t>
            </a:r>
            <a:endParaRPr/>
          </a:p>
          <a:p>
            <a:pPr indent="0" lvl="0" marL="0" rtl="0" algn="l">
              <a:spcBef>
                <a:spcPts val="372"/>
              </a:spcBef>
              <a:spcAft>
                <a:spcPts val="0"/>
              </a:spcAft>
              <a:buClr>
                <a:schemeClr val="dk2"/>
              </a:buClr>
              <a:buSzPct val="100000"/>
              <a:buNone/>
            </a:pPr>
            <a:r>
              <a:rPr lang="en-US"/>
              <a:t>for(let letter of letters) {</a:t>
            </a:r>
            <a:endParaRPr/>
          </a:p>
          <a:p>
            <a:pPr indent="0" lvl="0" marL="0" rtl="0" algn="l">
              <a:spcBef>
                <a:spcPts val="372"/>
              </a:spcBef>
              <a:spcAft>
                <a:spcPts val="0"/>
              </a:spcAft>
              <a:buClr>
                <a:schemeClr val="dk2"/>
              </a:buClr>
              <a:buSzPct val="100000"/>
              <a:buNone/>
            </a:pPr>
            <a:r>
              <a:rPr lang="en-US"/>
              <a:t>    console.log(letter); // a,b,c,d,e,f</a:t>
            </a:r>
            <a:endParaRPr/>
          </a:p>
          <a:p>
            <a:pPr indent="0" lvl="0" marL="0" rtl="0" algn="l">
              <a:spcBef>
                <a:spcPts val="372"/>
              </a:spcBef>
              <a:spcAft>
                <a:spcPts val="0"/>
              </a:spcAft>
              <a:buClr>
                <a:schemeClr val="dk2"/>
              </a:buClr>
              <a:buSzPct val="100000"/>
              <a:buNone/>
            </a:pPr>
            <a:r>
              <a:rPr lang="en-US"/>
              <a:t>}</a:t>
            </a:r>
            <a:endParaRPr/>
          </a:p>
          <a:p>
            <a:pPr indent="0" lvl="0" marL="0" rtl="0" algn="l">
              <a:spcBef>
                <a:spcPts val="372"/>
              </a:spcBef>
              <a:spcAft>
                <a:spcPts val="0"/>
              </a:spcAft>
              <a:buClr>
                <a:schemeClr val="dk2"/>
              </a:buClr>
              <a:buSzPct val="100000"/>
              <a:buNone/>
            </a:pPr>
            <a:r>
              <a:rPr lang="en-US"/>
              <a:t> </a:t>
            </a:r>
            <a:endParaRPr/>
          </a:p>
          <a:p>
            <a:pPr indent="0" lvl="0" marL="0" rtl="0" algn="l">
              <a:spcBef>
                <a:spcPts val="372"/>
              </a:spcBef>
              <a:spcAft>
                <a:spcPts val="0"/>
              </a:spcAft>
              <a:buClr>
                <a:schemeClr val="dk2"/>
              </a:buClr>
              <a:buSzPct val="100000"/>
              <a:buNone/>
            </a:pPr>
            <a:r>
              <a:rPr lang="en-US"/>
              <a:t>// Iterating over string</a:t>
            </a:r>
            <a:endParaRPr/>
          </a:p>
          <a:p>
            <a:pPr indent="0" lvl="0" marL="0" rtl="0" algn="l">
              <a:spcBef>
                <a:spcPts val="372"/>
              </a:spcBef>
              <a:spcAft>
                <a:spcPts val="0"/>
              </a:spcAft>
              <a:buClr>
                <a:schemeClr val="dk2"/>
              </a:buClr>
              <a:buSzPct val="100000"/>
              <a:buNone/>
            </a:pPr>
            <a:r>
              <a:rPr lang="en-US"/>
              <a:t>let greet = "Hello World!";</a:t>
            </a:r>
            <a:endParaRPr/>
          </a:p>
          <a:p>
            <a:pPr indent="0" lvl="0" marL="0" rtl="0" algn="l">
              <a:spcBef>
                <a:spcPts val="372"/>
              </a:spcBef>
              <a:spcAft>
                <a:spcPts val="0"/>
              </a:spcAft>
              <a:buClr>
                <a:schemeClr val="dk2"/>
              </a:buClr>
              <a:buSzPct val="100000"/>
              <a:buNone/>
            </a:pPr>
            <a:r>
              <a:rPr lang="en-US"/>
              <a:t> </a:t>
            </a:r>
            <a:endParaRPr/>
          </a:p>
          <a:p>
            <a:pPr indent="0" lvl="0" marL="0" rtl="0" algn="l">
              <a:spcBef>
                <a:spcPts val="372"/>
              </a:spcBef>
              <a:spcAft>
                <a:spcPts val="0"/>
              </a:spcAft>
              <a:buClr>
                <a:schemeClr val="dk2"/>
              </a:buClr>
              <a:buSzPct val="100000"/>
              <a:buNone/>
            </a:pPr>
            <a:r>
              <a:rPr lang="en-US"/>
              <a:t>for(let character of greet) {</a:t>
            </a:r>
            <a:endParaRPr/>
          </a:p>
          <a:p>
            <a:pPr indent="0" lvl="0" marL="0" rtl="0" algn="l">
              <a:spcBef>
                <a:spcPts val="372"/>
              </a:spcBef>
              <a:spcAft>
                <a:spcPts val="0"/>
              </a:spcAft>
              <a:buClr>
                <a:schemeClr val="dk2"/>
              </a:buClr>
              <a:buSzPct val="100000"/>
              <a:buNone/>
            </a:pPr>
            <a:r>
              <a:rPr lang="en-US"/>
              <a:t>    console.log(character); // H,e,l,l,o, ,W,o,r,l,d,!</a:t>
            </a:r>
            <a:endParaRPr/>
          </a:p>
          <a:p>
            <a:pPr indent="0" lvl="0" marL="0" rtl="0" algn="l">
              <a:spcBef>
                <a:spcPts val="372"/>
              </a:spcBef>
              <a:spcAft>
                <a:spcPts val="0"/>
              </a:spcAft>
              <a:buClr>
                <a:schemeClr val="dk2"/>
              </a:buClr>
              <a:buSzPct val="100000"/>
              <a:buNone/>
            </a:pPr>
            <a:r>
              <a:rPr lang="en-US"/>
              <a:t>}</a:t>
            </a:r>
            <a:endParaRPr/>
          </a:p>
          <a:p>
            <a:pPr indent="0" lvl="0" marL="0" rtl="0" algn="l">
              <a:spcBef>
                <a:spcPts val="372"/>
              </a:spcBef>
              <a:spcAft>
                <a:spcPts val="0"/>
              </a:spcAft>
              <a:buClr>
                <a:schemeClr val="dk2"/>
              </a:buClr>
              <a:buSzPct val="100000"/>
              <a:buNone/>
            </a:pPr>
            <a:r>
              <a:rPr b="1" lang="en-US" u="sng"/>
              <a:t>The for...of loop doesn't work with objects because they are not iterable.</a:t>
            </a:r>
            <a:r>
              <a:rPr lang="en-US"/>
              <a:t> If you want to iterate over the properties of an object you can use the </a:t>
            </a:r>
            <a:r>
              <a:rPr lang="en-US" u="sng">
                <a:solidFill>
                  <a:schemeClr val="hlink"/>
                </a:solidFill>
                <a:hlinkClick r:id="rId3"/>
              </a:rPr>
              <a:t>for-in</a:t>
            </a:r>
            <a:r>
              <a:rPr lang="en-US"/>
              <a:t> loop.</a:t>
            </a:r>
            <a:endParaRPr/>
          </a:p>
          <a:p>
            <a:pPr indent="-224790" lvl="0" marL="342900" rtl="0" algn="l">
              <a:spcBef>
                <a:spcPts val="372"/>
              </a:spcBef>
              <a:spcAft>
                <a:spcPts val="0"/>
              </a:spcAft>
              <a:buClr>
                <a:schemeClr val="dk2"/>
              </a:buClr>
              <a:buSzPct val="100000"/>
              <a:buFont typeface="Arial"/>
              <a:buNone/>
            </a:pPr>
            <a:r>
              <a:t/>
            </a:r>
            <a:endParaRPr b="1">
              <a:solidFill>
                <a:srgbClr val="C00000"/>
              </a:solidFill>
            </a:endParaRPr>
          </a:p>
        </p:txBody>
      </p:sp>
      <p:cxnSp>
        <p:nvCxnSpPr>
          <p:cNvPr id="461" name="Google Shape;461;p29"/>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62" name="Google Shape;462;p29"/>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63" name="Google Shape;463;p29"/>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64" name="Google Shape;464;p29"/>
          <p:cNvPicPr preferRelativeResize="0"/>
          <p:nvPr/>
        </p:nvPicPr>
        <p:blipFill rotWithShape="1">
          <a:blip r:embed="rId4">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0000"/>
              </a:buClr>
              <a:buSzPts val="2400"/>
              <a:buNone/>
            </a:pPr>
            <a:r>
              <a:rPr b="1" lang="en-US">
                <a:solidFill>
                  <a:srgbClr val="FF0000"/>
                </a:solidFill>
              </a:rPr>
              <a:t>What is ECMA Script 6 (or ES6)?</a:t>
            </a:r>
            <a:endParaRPr/>
          </a:p>
          <a:p>
            <a:pPr indent="0" lvl="0" marL="0" rtl="0" algn="ctr">
              <a:spcBef>
                <a:spcPts val="480"/>
              </a:spcBef>
              <a:spcAft>
                <a:spcPts val="0"/>
              </a:spcAft>
              <a:buClr>
                <a:schemeClr val="dk2"/>
              </a:buClr>
              <a:buSzPts val="2400"/>
              <a:buNone/>
            </a:pPr>
            <a:r>
              <a:t/>
            </a:r>
            <a:endParaRPr>
              <a:solidFill>
                <a:srgbClr val="FF0000"/>
              </a:solidFill>
            </a:endParaRPr>
          </a:p>
          <a:p>
            <a:pPr indent="-152400" lvl="0" marL="0" rtl="0" algn="l">
              <a:spcBef>
                <a:spcPts val="480"/>
              </a:spcBef>
              <a:spcAft>
                <a:spcPts val="0"/>
              </a:spcAft>
              <a:buClr>
                <a:schemeClr val="dk2"/>
              </a:buClr>
              <a:buSzPts val="2400"/>
              <a:buFont typeface="Noto Sans Symbols"/>
              <a:buChar char="⮚"/>
            </a:pPr>
            <a:r>
              <a:rPr lang="en-US"/>
              <a:t>ECMAScript 2015 (or ES6) is the sixth and major edition of the ECMAScript language specification standard. </a:t>
            </a:r>
            <a:endParaRPr/>
          </a:p>
          <a:p>
            <a:pPr indent="-152400" lvl="0" marL="0" rtl="0" algn="l">
              <a:spcBef>
                <a:spcPts val="480"/>
              </a:spcBef>
              <a:spcAft>
                <a:spcPts val="0"/>
              </a:spcAft>
              <a:buClr>
                <a:schemeClr val="dk2"/>
              </a:buClr>
              <a:buSzPts val="2400"/>
              <a:buFont typeface="Noto Sans Symbols"/>
              <a:buChar char="⮚"/>
            </a:pPr>
            <a:r>
              <a:rPr lang="en-US"/>
              <a:t>It defines the standard for the JavaScript implementation.</a:t>
            </a:r>
            <a:endParaRPr/>
          </a:p>
          <a:p>
            <a:pPr indent="-152400" lvl="0" marL="0" rtl="0" algn="l">
              <a:spcBef>
                <a:spcPts val="480"/>
              </a:spcBef>
              <a:spcAft>
                <a:spcPts val="0"/>
              </a:spcAft>
              <a:buClr>
                <a:schemeClr val="dk2"/>
              </a:buClr>
              <a:buSzPts val="2400"/>
              <a:buFont typeface="Noto Sans Symbols"/>
              <a:buChar char="⮚"/>
            </a:pPr>
            <a:r>
              <a:rPr lang="en-US"/>
              <a:t>ES6 brought significant changes to the JavaScript language. </a:t>
            </a:r>
            <a:endParaRPr/>
          </a:p>
          <a:p>
            <a:pPr indent="-152400" lvl="0" marL="0" rtl="0" algn="l">
              <a:spcBef>
                <a:spcPts val="480"/>
              </a:spcBef>
              <a:spcAft>
                <a:spcPts val="0"/>
              </a:spcAft>
              <a:buClr>
                <a:schemeClr val="dk2"/>
              </a:buClr>
              <a:buSzPts val="2400"/>
              <a:buFont typeface="Noto Sans Symbols"/>
              <a:buChar char="⮚"/>
            </a:pPr>
            <a:r>
              <a:rPr lang="en-US"/>
              <a:t>It introduces several new features such as, </a:t>
            </a:r>
            <a:r>
              <a:rPr b="1" i="1" lang="en-US"/>
              <a:t>block-scoped variables, new loop for iterating over arrays and objects, template literals, and many other enhancements</a:t>
            </a:r>
            <a:r>
              <a:rPr lang="en-US"/>
              <a:t> to make JavaScript programming easier and more fun. </a:t>
            </a:r>
            <a:endParaRPr/>
          </a:p>
          <a:p>
            <a:pPr indent="-190500" lvl="0" marL="342900" rtl="0" algn="l">
              <a:spcBef>
                <a:spcPts val="480"/>
              </a:spcBef>
              <a:spcAft>
                <a:spcPts val="0"/>
              </a:spcAft>
              <a:buClr>
                <a:schemeClr val="dk2"/>
              </a:buClr>
              <a:buSzPts val="2400"/>
              <a:buFont typeface="Arial"/>
              <a:buNone/>
            </a:pPr>
            <a:r>
              <a:t/>
            </a:r>
            <a:endParaRPr b="1">
              <a:solidFill>
                <a:srgbClr val="C00000"/>
              </a:solidFill>
            </a:endParaRPr>
          </a:p>
        </p:txBody>
      </p:sp>
      <p:cxnSp>
        <p:nvCxnSpPr>
          <p:cNvPr id="219" name="Google Shape;219;p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20" name="Google Shape;220;p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21" name="Google Shape;221;p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22" name="Google Shape;222;p3"/>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0"/>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rgbClr val="FF0000"/>
              </a:buClr>
              <a:buSzPct val="100000"/>
              <a:buNone/>
            </a:pPr>
            <a:r>
              <a:rPr b="1" lang="en-US">
                <a:solidFill>
                  <a:srgbClr val="FF0000"/>
                </a:solidFill>
              </a:rPr>
              <a:t>Arrow Functions</a:t>
            </a:r>
            <a:endParaRPr/>
          </a:p>
          <a:p>
            <a:pPr indent="0" lvl="0" marL="0" rtl="0" algn="l">
              <a:spcBef>
                <a:spcPts val="444"/>
              </a:spcBef>
              <a:spcAft>
                <a:spcPts val="0"/>
              </a:spcAft>
              <a:buClr>
                <a:schemeClr val="dk2"/>
              </a:buClr>
              <a:buSzPct val="100000"/>
              <a:buNone/>
            </a:pPr>
            <a:r>
              <a:rPr lang="en-US"/>
              <a:t>Arrow Functions are another interesting feature in ES6. It provides a more concise syntax for writing </a:t>
            </a:r>
            <a:r>
              <a:rPr lang="en-US" u="sng">
                <a:solidFill>
                  <a:schemeClr val="hlink"/>
                </a:solidFill>
                <a:hlinkClick r:id="rId3"/>
              </a:rPr>
              <a:t>function expressions</a:t>
            </a:r>
            <a:r>
              <a:rPr lang="en-US"/>
              <a:t> by opting out the function and return keywords.</a:t>
            </a:r>
            <a:endParaRPr/>
          </a:p>
          <a:p>
            <a:pPr indent="0" lvl="0" marL="0" rtl="0" algn="l">
              <a:spcBef>
                <a:spcPts val="444"/>
              </a:spcBef>
              <a:spcAft>
                <a:spcPts val="0"/>
              </a:spcAft>
              <a:buClr>
                <a:schemeClr val="dk2"/>
              </a:buClr>
              <a:buSzPct val="100000"/>
              <a:buNone/>
            </a:pPr>
            <a:r>
              <a:rPr lang="en-US"/>
              <a:t>Arrow functions are defined using a new syntax, the fat arrow (=&gt;) notation. </a:t>
            </a:r>
            <a:endParaRPr/>
          </a:p>
          <a:p>
            <a:pPr indent="0" lvl="0" marL="0" rtl="0" algn="l">
              <a:spcBef>
                <a:spcPts val="444"/>
              </a:spcBef>
              <a:spcAft>
                <a:spcPts val="0"/>
              </a:spcAft>
              <a:buClr>
                <a:schemeClr val="dk2"/>
              </a:buClr>
              <a:buSzPct val="100000"/>
              <a:buNone/>
            </a:pPr>
            <a:r>
              <a:t/>
            </a:r>
            <a:endParaRPr/>
          </a:p>
          <a:p>
            <a:pPr indent="0" lvl="0" marL="0" rtl="0" algn="l">
              <a:spcBef>
                <a:spcPts val="444"/>
              </a:spcBef>
              <a:spcAft>
                <a:spcPts val="0"/>
              </a:spcAft>
              <a:buClr>
                <a:schemeClr val="dk2"/>
              </a:buClr>
              <a:buSzPct val="100000"/>
              <a:buNone/>
            </a:pPr>
            <a:r>
              <a:rPr b="1" lang="en-US"/>
              <a:t>Example</a:t>
            </a:r>
            <a:endParaRPr/>
          </a:p>
          <a:p>
            <a:pPr indent="0" lvl="0" marL="0" rtl="0" algn="l">
              <a:spcBef>
                <a:spcPts val="444"/>
              </a:spcBef>
              <a:spcAft>
                <a:spcPts val="0"/>
              </a:spcAft>
              <a:buClr>
                <a:schemeClr val="dk2"/>
              </a:buClr>
              <a:buSzPct val="100000"/>
              <a:buNone/>
            </a:pPr>
            <a:r>
              <a:rPr lang="en-US"/>
              <a:t>// Function Expression</a:t>
            </a:r>
            <a:endParaRPr/>
          </a:p>
          <a:p>
            <a:pPr indent="0" lvl="0" marL="0" rtl="0" algn="l">
              <a:spcBef>
                <a:spcPts val="444"/>
              </a:spcBef>
              <a:spcAft>
                <a:spcPts val="0"/>
              </a:spcAft>
              <a:buClr>
                <a:schemeClr val="dk2"/>
              </a:buClr>
              <a:buSzPct val="100000"/>
              <a:buNone/>
            </a:pPr>
            <a:r>
              <a:rPr lang="en-US"/>
              <a:t>var sum = function(a, b) {</a:t>
            </a:r>
            <a:endParaRPr/>
          </a:p>
          <a:p>
            <a:pPr indent="0" lvl="0" marL="0" rtl="0" algn="l">
              <a:spcBef>
                <a:spcPts val="444"/>
              </a:spcBef>
              <a:spcAft>
                <a:spcPts val="0"/>
              </a:spcAft>
              <a:buClr>
                <a:schemeClr val="dk2"/>
              </a:buClr>
              <a:buSzPct val="100000"/>
              <a:buNone/>
            </a:pPr>
            <a:r>
              <a:rPr lang="en-US"/>
              <a:t>    return a + b;</a:t>
            </a:r>
            <a:endParaRPr/>
          </a:p>
          <a:p>
            <a:pPr indent="0" lvl="0" marL="0" rtl="0" algn="l">
              <a:spcBef>
                <a:spcPts val="444"/>
              </a:spcBef>
              <a:spcAft>
                <a:spcPts val="0"/>
              </a:spcAft>
              <a:buClr>
                <a:schemeClr val="dk2"/>
              </a:buClr>
              <a:buSzPct val="100000"/>
              <a:buNone/>
            </a:pPr>
            <a:r>
              <a:rPr lang="en-US"/>
              <a:t>}</a:t>
            </a:r>
            <a:endParaRPr/>
          </a:p>
          <a:p>
            <a:pPr indent="0" lvl="0" marL="0" rtl="0" algn="l">
              <a:spcBef>
                <a:spcPts val="444"/>
              </a:spcBef>
              <a:spcAft>
                <a:spcPts val="0"/>
              </a:spcAft>
              <a:buClr>
                <a:schemeClr val="dk2"/>
              </a:buClr>
              <a:buSzPct val="100000"/>
              <a:buNone/>
            </a:pPr>
            <a:r>
              <a:rPr lang="en-US"/>
              <a:t>console.log(sum(2, 3)); // 5</a:t>
            </a:r>
            <a:endParaRPr/>
          </a:p>
          <a:p>
            <a:pPr indent="0" lvl="0" marL="0" rtl="0" algn="l">
              <a:spcBef>
                <a:spcPts val="444"/>
              </a:spcBef>
              <a:spcAft>
                <a:spcPts val="0"/>
              </a:spcAft>
              <a:buClr>
                <a:schemeClr val="dk2"/>
              </a:buClr>
              <a:buSzPct val="100000"/>
              <a:buNone/>
            </a:pPr>
            <a:r>
              <a:rPr lang="en-US"/>
              <a:t> </a:t>
            </a:r>
            <a:endParaRPr/>
          </a:p>
          <a:p>
            <a:pPr indent="0" lvl="0" marL="0" rtl="0" algn="l">
              <a:spcBef>
                <a:spcPts val="444"/>
              </a:spcBef>
              <a:spcAft>
                <a:spcPts val="0"/>
              </a:spcAft>
              <a:buClr>
                <a:schemeClr val="dk2"/>
              </a:buClr>
              <a:buSzPct val="100000"/>
              <a:buNone/>
            </a:pPr>
            <a:r>
              <a:rPr lang="en-US"/>
              <a:t>// Arrow function</a:t>
            </a:r>
            <a:endParaRPr/>
          </a:p>
          <a:p>
            <a:pPr indent="0" lvl="0" marL="0" rtl="0" algn="l">
              <a:spcBef>
                <a:spcPts val="444"/>
              </a:spcBef>
              <a:spcAft>
                <a:spcPts val="0"/>
              </a:spcAft>
              <a:buClr>
                <a:schemeClr val="dk2"/>
              </a:buClr>
              <a:buSzPct val="100000"/>
              <a:buNone/>
            </a:pPr>
            <a:r>
              <a:rPr lang="en-US"/>
              <a:t>var sum = (a, b) =&gt; a + b;</a:t>
            </a:r>
            <a:endParaRPr/>
          </a:p>
          <a:p>
            <a:pPr indent="0" lvl="0" marL="0" rtl="0" algn="l">
              <a:spcBef>
                <a:spcPts val="444"/>
              </a:spcBef>
              <a:spcAft>
                <a:spcPts val="0"/>
              </a:spcAft>
              <a:buClr>
                <a:schemeClr val="dk2"/>
              </a:buClr>
              <a:buSzPct val="100000"/>
              <a:buNone/>
            </a:pPr>
            <a:r>
              <a:rPr lang="en-US"/>
              <a:t>console.log(sum(2, 3)); // 5</a:t>
            </a:r>
            <a:endParaRPr/>
          </a:p>
          <a:p>
            <a:pPr indent="-201930" lvl="0" marL="342900" rtl="0" algn="l">
              <a:spcBef>
                <a:spcPts val="444"/>
              </a:spcBef>
              <a:spcAft>
                <a:spcPts val="0"/>
              </a:spcAft>
              <a:buClr>
                <a:schemeClr val="dk2"/>
              </a:buClr>
              <a:buSzPct val="100000"/>
              <a:buFont typeface="Arial"/>
              <a:buNone/>
            </a:pPr>
            <a:r>
              <a:t/>
            </a:r>
            <a:endParaRPr b="1">
              <a:solidFill>
                <a:srgbClr val="C00000"/>
              </a:solidFill>
            </a:endParaRPr>
          </a:p>
        </p:txBody>
      </p:sp>
      <p:cxnSp>
        <p:nvCxnSpPr>
          <p:cNvPr id="470" name="Google Shape;470;p30"/>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71" name="Google Shape;471;p30"/>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72" name="Google Shape;472;p30"/>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73" name="Google Shape;473;p30"/>
          <p:cNvPicPr preferRelativeResize="0"/>
          <p:nvPr/>
        </p:nvPicPr>
        <p:blipFill rotWithShape="1">
          <a:blip r:embed="rId4">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1"/>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152400" lvl="0" marL="0" rtl="0" algn="l">
              <a:spcBef>
                <a:spcPts val="0"/>
              </a:spcBef>
              <a:spcAft>
                <a:spcPts val="0"/>
              </a:spcAft>
              <a:buClr>
                <a:schemeClr val="dk2"/>
              </a:buClr>
              <a:buSzPts val="2400"/>
              <a:buFont typeface="Arial"/>
              <a:buChar char="•"/>
            </a:pPr>
            <a:r>
              <a:rPr lang="en-US"/>
              <a:t>As you can see there is no function and return keyword in arrow function declaration.</a:t>
            </a:r>
            <a:endParaRPr/>
          </a:p>
          <a:p>
            <a:pPr indent="-152400" lvl="0" marL="0" rtl="0" algn="l">
              <a:spcBef>
                <a:spcPts val="480"/>
              </a:spcBef>
              <a:spcAft>
                <a:spcPts val="0"/>
              </a:spcAft>
              <a:buClr>
                <a:schemeClr val="dk2"/>
              </a:buClr>
              <a:buSzPts val="2400"/>
              <a:buFont typeface="Arial"/>
              <a:buChar char="•"/>
            </a:pPr>
            <a:r>
              <a:rPr lang="en-US"/>
              <a:t>You can also skip the parentheses i.e. () in case when there is exactly one parameter, but you will always need to use it when you have zero or more than one parameter.</a:t>
            </a:r>
            <a:endParaRPr/>
          </a:p>
          <a:p>
            <a:pPr indent="-152400" lvl="0" marL="0" rtl="0" algn="l">
              <a:spcBef>
                <a:spcPts val="480"/>
              </a:spcBef>
              <a:spcAft>
                <a:spcPts val="0"/>
              </a:spcAft>
              <a:buClr>
                <a:schemeClr val="dk2"/>
              </a:buClr>
              <a:buSzPts val="2400"/>
              <a:buFont typeface="Arial"/>
              <a:buChar char="•"/>
            </a:pPr>
            <a:r>
              <a:rPr lang="en-US"/>
              <a:t>Additionally, if there's more than one expression in the function body, you need to wrap it braces ({}). In this case you also need to use the return statement to return a value.</a:t>
            </a:r>
            <a:endParaRPr/>
          </a:p>
          <a:p>
            <a:pPr indent="0" lvl="0" marL="0" rtl="0" algn="l">
              <a:spcBef>
                <a:spcPts val="480"/>
              </a:spcBef>
              <a:spcAft>
                <a:spcPts val="0"/>
              </a:spcAft>
              <a:buClr>
                <a:schemeClr val="dk2"/>
              </a:buClr>
              <a:buSzPts val="2400"/>
              <a:buNone/>
            </a:pPr>
            <a:r>
              <a:rPr lang="en-US"/>
              <a:t>There are several variations of how you can write arrow functions. Here are the most commonly used:</a:t>
            </a:r>
            <a:endParaRPr/>
          </a:p>
          <a:p>
            <a:pPr indent="-190500" lvl="0" marL="342900" rtl="0" algn="l">
              <a:spcBef>
                <a:spcPts val="480"/>
              </a:spcBef>
              <a:spcAft>
                <a:spcPts val="0"/>
              </a:spcAft>
              <a:buClr>
                <a:schemeClr val="dk2"/>
              </a:buClr>
              <a:buSzPts val="2400"/>
              <a:buFont typeface="Arial"/>
              <a:buNone/>
            </a:pPr>
            <a:r>
              <a:t/>
            </a:r>
            <a:endParaRPr b="1">
              <a:solidFill>
                <a:srgbClr val="C00000"/>
              </a:solidFill>
            </a:endParaRPr>
          </a:p>
        </p:txBody>
      </p:sp>
      <p:cxnSp>
        <p:nvCxnSpPr>
          <p:cNvPr id="479" name="Google Shape;479;p31"/>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80" name="Google Shape;480;p31"/>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81" name="Google Shape;481;p31"/>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82" name="Google Shape;482;p31"/>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2"/>
          <p:cNvSpPr txBox="1"/>
          <p:nvPr>
            <p:ph idx="1" type="body"/>
          </p:nvPr>
        </p:nvSpPr>
        <p:spPr>
          <a:xfrm>
            <a:off x="513047" y="524644"/>
            <a:ext cx="3982753" cy="615692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2"/>
              </a:buClr>
              <a:buSzPct val="100000"/>
              <a:buNone/>
            </a:pPr>
            <a:r>
              <a:rPr b="1" lang="en-US"/>
              <a:t>Example</a:t>
            </a:r>
            <a:endParaRPr/>
          </a:p>
          <a:p>
            <a:pPr indent="0" lvl="0" marL="0" rtl="0" algn="l">
              <a:spcBef>
                <a:spcPts val="336"/>
              </a:spcBef>
              <a:spcAft>
                <a:spcPts val="0"/>
              </a:spcAft>
              <a:buClr>
                <a:schemeClr val="dk2"/>
              </a:buClr>
              <a:buSzPct val="100000"/>
              <a:buNone/>
            </a:pPr>
            <a:r>
              <a:rPr b="1" lang="en-US" u="sng">
                <a:solidFill>
                  <a:schemeClr val="hlink"/>
                </a:solidFill>
                <a:hlinkClick r:id="rId3"/>
              </a:rPr>
              <a:t>Try this code »</a:t>
            </a:r>
            <a:endParaRPr/>
          </a:p>
          <a:p>
            <a:pPr indent="0" lvl="0" marL="0" rtl="0" algn="l">
              <a:spcBef>
                <a:spcPts val="336"/>
              </a:spcBef>
              <a:spcAft>
                <a:spcPts val="0"/>
              </a:spcAft>
              <a:buClr>
                <a:schemeClr val="dk2"/>
              </a:buClr>
              <a:buSzPct val="100000"/>
              <a:buNone/>
            </a:pPr>
            <a:r>
              <a:rPr lang="en-US"/>
              <a:t>// Single parameter, single statement</a:t>
            </a:r>
            <a:endParaRPr/>
          </a:p>
          <a:p>
            <a:pPr indent="0" lvl="0" marL="0" rtl="0" algn="l">
              <a:spcBef>
                <a:spcPts val="336"/>
              </a:spcBef>
              <a:spcAft>
                <a:spcPts val="0"/>
              </a:spcAft>
              <a:buClr>
                <a:schemeClr val="dk2"/>
              </a:buClr>
              <a:buSzPct val="100000"/>
              <a:buNone/>
            </a:pPr>
            <a:r>
              <a:rPr lang="en-US"/>
              <a:t>var greet = name =&gt; alert("Hi " + name + "!");</a:t>
            </a:r>
            <a:endParaRPr/>
          </a:p>
          <a:p>
            <a:pPr indent="0" lvl="0" marL="0" rtl="0" algn="l">
              <a:spcBef>
                <a:spcPts val="336"/>
              </a:spcBef>
              <a:spcAft>
                <a:spcPts val="0"/>
              </a:spcAft>
              <a:buClr>
                <a:schemeClr val="dk2"/>
              </a:buClr>
              <a:buSzPct val="100000"/>
              <a:buNone/>
            </a:pPr>
            <a:r>
              <a:rPr lang="en-US"/>
              <a:t>greet("Peter"); // Hi Peter!</a:t>
            </a:r>
            <a:endParaRPr/>
          </a:p>
          <a:p>
            <a:pPr indent="0" lvl="0" marL="0" rtl="0" algn="l">
              <a:spcBef>
                <a:spcPts val="336"/>
              </a:spcBef>
              <a:spcAft>
                <a:spcPts val="0"/>
              </a:spcAft>
              <a:buClr>
                <a:schemeClr val="dk2"/>
              </a:buClr>
              <a:buSzPct val="100000"/>
              <a:buNone/>
            </a:pPr>
            <a:r>
              <a:rPr lang="en-US"/>
              <a:t> </a:t>
            </a:r>
            <a:endParaRPr/>
          </a:p>
          <a:p>
            <a:pPr indent="0" lvl="0" marL="0" rtl="0" algn="l">
              <a:spcBef>
                <a:spcPts val="336"/>
              </a:spcBef>
              <a:spcAft>
                <a:spcPts val="0"/>
              </a:spcAft>
              <a:buClr>
                <a:schemeClr val="dk2"/>
              </a:buClr>
              <a:buSzPct val="100000"/>
              <a:buNone/>
            </a:pPr>
            <a:r>
              <a:rPr lang="en-US"/>
              <a:t>// Multiple arguments, single statement</a:t>
            </a:r>
            <a:endParaRPr/>
          </a:p>
          <a:p>
            <a:pPr indent="0" lvl="0" marL="0" rtl="0" algn="l">
              <a:spcBef>
                <a:spcPts val="336"/>
              </a:spcBef>
              <a:spcAft>
                <a:spcPts val="0"/>
              </a:spcAft>
              <a:buClr>
                <a:schemeClr val="dk2"/>
              </a:buClr>
              <a:buSzPct val="100000"/>
              <a:buNone/>
            </a:pPr>
            <a:r>
              <a:rPr lang="en-US"/>
              <a:t>var multiply = (x, y) =&gt; x * y;</a:t>
            </a:r>
            <a:endParaRPr/>
          </a:p>
          <a:p>
            <a:pPr indent="0" lvl="0" marL="0" rtl="0" algn="l">
              <a:spcBef>
                <a:spcPts val="336"/>
              </a:spcBef>
              <a:spcAft>
                <a:spcPts val="0"/>
              </a:spcAft>
              <a:buClr>
                <a:schemeClr val="dk2"/>
              </a:buClr>
              <a:buSzPct val="100000"/>
              <a:buNone/>
            </a:pPr>
            <a:r>
              <a:rPr lang="en-US"/>
              <a:t>alert(multiply(2, 3)); // 6</a:t>
            </a:r>
            <a:endParaRPr/>
          </a:p>
          <a:p>
            <a:pPr indent="0" lvl="0" marL="0" rtl="0" algn="l">
              <a:spcBef>
                <a:spcPts val="336"/>
              </a:spcBef>
              <a:spcAft>
                <a:spcPts val="0"/>
              </a:spcAft>
              <a:buClr>
                <a:schemeClr val="dk2"/>
              </a:buClr>
              <a:buSzPct val="100000"/>
              <a:buNone/>
            </a:pPr>
            <a:r>
              <a:rPr lang="en-US"/>
              <a:t> </a:t>
            </a:r>
            <a:endParaRPr/>
          </a:p>
          <a:p>
            <a:pPr indent="0" lvl="0" marL="0" rtl="0" algn="l">
              <a:spcBef>
                <a:spcPts val="336"/>
              </a:spcBef>
              <a:spcAft>
                <a:spcPts val="0"/>
              </a:spcAft>
              <a:buClr>
                <a:schemeClr val="dk2"/>
              </a:buClr>
              <a:buSzPct val="100000"/>
              <a:buNone/>
            </a:pPr>
            <a:r>
              <a:rPr lang="en-US"/>
              <a:t> </a:t>
            </a:r>
            <a:endParaRPr/>
          </a:p>
          <a:p>
            <a:pPr indent="0" lvl="0" marL="0" rtl="0" algn="l">
              <a:spcBef>
                <a:spcPts val="336"/>
              </a:spcBef>
              <a:spcAft>
                <a:spcPts val="0"/>
              </a:spcAft>
              <a:buClr>
                <a:schemeClr val="dk2"/>
              </a:buClr>
              <a:buSzPct val="100000"/>
              <a:buNone/>
            </a:pPr>
            <a:r>
              <a:rPr lang="en-US"/>
              <a:t>// Single parameter, multiple statements</a:t>
            </a:r>
            <a:endParaRPr/>
          </a:p>
          <a:p>
            <a:pPr indent="0" lvl="0" marL="0" rtl="0" algn="l">
              <a:spcBef>
                <a:spcPts val="336"/>
              </a:spcBef>
              <a:spcAft>
                <a:spcPts val="0"/>
              </a:spcAft>
              <a:buClr>
                <a:schemeClr val="dk2"/>
              </a:buClr>
              <a:buSzPct val="100000"/>
              <a:buNone/>
            </a:pPr>
            <a:r>
              <a:rPr lang="en-US"/>
              <a:t>var test = age =&gt; {</a:t>
            </a:r>
            <a:endParaRPr/>
          </a:p>
          <a:p>
            <a:pPr indent="0" lvl="0" marL="0" rtl="0" algn="l">
              <a:spcBef>
                <a:spcPts val="336"/>
              </a:spcBef>
              <a:spcAft>
                <a:spcPts val="0"/>
              </a:spcAft>
              <a:buClr>
                <a:schemeClr val="dk2"/>
              </a:buClr>
              <a:buSzPct val="100000"/>
              <a:buNone/>
            </a:pPr>
            <a:r>
              <a:rPr lang="en-US"/>
              <a:t>    if(age &gt; 18) {</a:t>
            </a:r>
            <a:endParaRPr/>
          </a:p>
          <a:p>
            <a:pPr indent="0" lvl="0" marL="0" rtl="0" algn="l">
              <a:spcBef>
                <a:spcPts val="336"/>
              </a:spcBef>
              <a:spcAft>
                <a:spcPts val="0"/>
              </a:spcAft>
              <a:buClr>
                <a:schemeClr val="dk2"/>
              </a:buClr>
              <a:buSzPct val="100000"/>
              <a:buNone/>
            </a:pPr>
            <a:r>
              <a:rPr lang="en-US"/>
              <a:t>        alert("Adult");</a:t>
            </a:r>
            <a:endParaRPr/>
          </a:p>
          <a:p>
            <a:pPr indent="0" lvl="0" marL="0" rtl="0" algn="l">
              <a:spcBef>
                <a:spcPts val="336"/>
              </a:spcBef>
              <a:spcAft>
                <a:spcPts val="0"/>
              </a:spcAft>
              <a:buClr>
                <a:schemeClr val="dk2"/>
              </a:buClr>
              <a:buSzPct val="100000"/>
              <a:buNone/>
            </a:pPr>
            <a:r>
              <a:rPr lang="en-US"/>
              <a:t>    } else {</a:t>
            </a:r>
            <a:endParaRPr/>
          </a:p>
          <a:p>
            <a:pPr indent="0" lvl="0" marL="0" rtl="0" algn="l">
              <a:spcBef>
                <a:spcPts val="336"/>
              </a:spcBef>
              <a:spcAft>
                <a:spcPts val="0"/>
              </a:spcAft>
              <a:buClr>
                <a:schemeClr val="dk2"/>
              </a:buClr>
              <a:buSzPct val="100000"/>
              <a:buNone/>
            </a:pPr>
            <a:r>
              <a:rPr lang="en-US"/>
              <a:t>        alert("Teenager");</a:t>
            </a:r>
            <a:endParaRPr/>
          </a:p>
          <a:p>
            <a:pPr indent="0" lvl="0" marL="0" rtl="0" algn="l">
              <a:spcBef>
                <a:spcPts val="336"/>
              </a:spcBef>
              <a:spcAft>
                <a:spcPts val="0"/>
              </a:spcAft>
              <a:buClr>
                <a:schemeClr val="dk2"/>
              </a:buClr>
              <a:buSzPct val="100000"/>
              <a:buNone/>
            </a:pPr>
            <a:r>
              <a:rPr lang="en-US"/>
              <a:t>    }</a:t>
            </a:r>
            <a:endParaRPr/>
          </a:p>
          <a:p>
            <a:pPr indent="0" lvl="0" marL="0" rtl="0" algn="l">
              <a:spcBef>
                <a:spcPts val="336"/>
              </a:spcBef>
              <a:spcAft>
                <a:spcPts val="0"/>
              </a:spcAft>
              <a:buClr>
                <a:schemeClr val="dk2"/>
              </a:buClr>
              <a:buSzPct val="100000"/>
              <a:buNone/>
            </a:pPr>
            <a:r>
              <a:rPr lang="en-US"/>
              <a:t>}</a:t>
            </a:r>
            <a:endParaRPr/>
          </a:p>
          <a:p>
            <a:pPr indent="0" lvl="0" marL="0" rtl="0" algn="l">
              <a:spcBef>
                <a:spcPts val="336"/>
              </a:spcBef>
              <a:spcAft>
                <a:spcPts val="0"/>
              </a:spcAft>
              <a:buClr>
                <a:schemeClr val="dk2"/>
              </a:buClr>
              <a:buSzPct val="100000"/>
              <a:buNone/>
            </a:pPr>
            <a:r>
              <a:rPr lang="en-US"/>
              <a:t>test(21); // Adult</a:t>
            </a:r>
            <a:endParaRPr/>
          </a:p>
          <a:p>
            <a:pPr indent="-236220" lvl="0" marL="342900" rtl="0" algn="l">
              <a:spcBef>
                <a:spcPts val="336"/>
              </a:spcBef>
              <a:spcAft>
                <a:spcPts val="0"/>
              </a:spcAft>
              <a:buClr>
                <a:schemeClr val="dk2"/>
              </a:buClr>
              <a:buSzPct val="100000"/>
              <a:buFont typeface="Arial"/>
              <a:buNone/>
            </a:pPr>
            <a:r>
              <a:t/>
            </a:r>
            <a:endParaRPr b="1">
              <a:solidFill>
                <a:srgbClr val="C00000"/>
              </a:solidFill>
            </a:endParaRPr>
          </a:p>
        </p:txBody>
      </p:sp>
      <p:cxnSp>
        <p:nvCxnSpPr>
          <p:cNvPr id="488" name="Google Shape;488;p3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89" name="Google Shape;489;p3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90" name="Google Shape;490;p3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91" name="Google Shape;491;p32"/>
          <p:cNvPicPr preferRelativeResize="0"/>
          <p:nvPr/>
        </p:nvPicPr>
        <p:blipFill rotWithShape="1">
          <a:blip r:embed="rId4">
            <a:alphaModFix/>
          </a:blip>
          <a:srcRect b="0" l="0" r="0" t="0"/>
          <a:stretch/>
        </p:blipFill>
        <p:spPr>
          <a:xfrm>
            <a:off x="7170786" y="65906"/>
            <a:ext cx="1289646" cy="266750"/>
          </a:xfrm>
          <a:prstGeom prst="rect">
            <a:avLst/>
          </a:prstGeom>
          <a:noFill/>
          <a:ln>
            <a:noFill/>
          </a:ln>
        </p:spPr>
      </p:pic>
      <p:sp>
        <p:nvSpPr>
          <p:cNvPr id="492" name="Google Shape;492;p32"/>
          <p:cNvSpPr txBox="1"/>
          <p:nvPr/>
        </p:nvSpPr>
        <p:spPr>
          <a:xfrm>
            <a:off x="4724400" y="701080"/>
            <a:ext cx="3982753" cy="615692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2"/>
              </a:buClr>
              <a:buSzPts val="1800"/>
              <a:buFont typeface="Calibri"/>
              <a:buNone/>
            </a:pPr>
            <a:r>
              <a:rPr b="0" i="0" lang="en-US" sz="1800" u="none" cap="none" strike="noStrike">
                <a:solidFill>
                  <a:schemeClr val="dk2"/>
                </a:solidFill>
                <a:latin typeface="Calibri"/>
                <a:ea typeface="Calibri"/>
                <a:cs typeface="Calibri"/>
                <a:sym typeface="Calibri"/>
              </a:rPr>
              <a:t>// Multiple parameters, multiple statements</a:t>
            </a:r>
            <a:endParaRPr/>
          </a:p>
          <a:p>
            <a:pPr indent="0" lvl="0" marL="0" marR="0" rtl="0" algn="l">
              <a:lnSpc>
                <a:spcPct val="100000"/>
              </a:lnSpc>
              <a:spcBef>
                <a:spcPts val="360"/>
              </a:spcBef>
              <a:spcAft>
                <a:spcPts val="0"/>
              </a:spcAft>
              <a:buClr>
                <a:schemeClr val="dk2"/>
              </a:buClr>
              <a:buSzPts val="1800"/>
              <a:buFont typeface="Calibri"/>
              <a:buNone/>
            </a:pPr>
            <a:r>
              <a:rPr b="0" i="0" lang="en-US" sz="1800" u="none" cap="none" strike="noStrike">
                <a:solidFill>
                  <a:schemeClr val="dk2"/>
                </a:solidFill>
                <a:latin typeface="Calibri"/>
                <a:ea typeface="Calibri"/>
                <a:cs typeface="Calibri"/>
                <a:sym typeface="Calibri"/>
              </a:rPr>
              <a:t>var divide = (x, y) =&gt; {</a:t>
            </a:r>
            <a:endParaRPr/>
          </a:p>
          <a:p>
            <a:pPr indent="0" lvl="0" marL="0" marR="0" rtl="0" algn="l">
              <a:lnSpc>
                <a:spcPct val="100000"/>
              </a:lnSpc>
              <a:spcBef>
                <a:spcPts val="360"/>
              </a:spcBef>
              <a:spcAft>
                <a:spcPts val="0"/>
              </a:spcAft>
              <a:buClr>
                <a:schemeClr val="dk2"/>
              </a:buClr>
              <a:buSzPts val="1800"/>
              <a:buFont typeface="Calibri"/>
              <a:buNone/>
            </a:pPr>
            <a:r>
              <a:rPr b="0" i="0" lang="en-US" sz="1800" u="none" cap="none" strike="noStrike">
                <a:solidFill>
                  <a:schemeClr val="dk2"/>
                </a:solidFill>
                <a:latin typeface="Calibri"/>
                <a:ea typeface="Calibri"/>
                <a:cs typeface="Calibri"/>
                <a:sym typeface="Calibri"/>
              </a:rPr>
              <a:t>    if(y != 0) {</a:t>
            </a:r>
            <a:endParaRPr/>
          </a:p>
          <a:p>
            <a:pPr indent="0" lvl="0" marL="0" marR="0" rtl="0" algn="l">
              <a:lnSpc>
                <a:spcPct val="100000"/>
              </a:lnSpc>
              <a:spcBef>
                <a:spcPts val="360"/>
              </a:spcBef>
              <a:spcAft>
                <a:spcPts val="0"/>
              </a:spcAft>
              <a:buClr>
                <a:schemeClr val="dk2"/>
              </a:buClr>
              <a:buSzPts val="1800"/>
              <a:buFont typeface="Calibri"/>
              <a:buNone/>
            </a:pPr>
            <a:r>
              <a:rPr b="0" i="0" lang="en-US" sz="1800" u="none" cap="none" strike="noStrike">
                <a:solidFill>
                  <a:schemeClr val="dk2"/>
                </a:solidFill>
                <a:latin typeface="Calibri"/>
                <a:ea typeface="Calibri"/>
                <a:cs typeface="Calibri"/>
                <a:sym typeface="Calibri"/>
              </a:rPr>
              <a:t>        return x / y;</a:t>
            </a:r>
            <a:endParaRPr/>
          </a:p>
          <a:p>
            <a:pPr indent="0" lvl="0" marL="0" marR="0" rtl="0" algn="l">
              <a:lnSpc>
                <a:spcPct val="100000"/>
              </a:lnSpc>
              <a:spcBef>
                <a:spcPts val="360"/>
              </a:spcBef>
              <a:spcAft>
                <a:spcPts val="0"/>
              </a:spcAft>
              <a:buClr>
                <a:schemeClr val="dk2"/>
              </a:buClr>
              <a:buSzPts val="1800"/>
              <a:buFont typeface="Calibri"/>
              <a:buNone/>
            </a:pPr>
            <a:r>
              <a:rPr b="0" i="0" lang="en-US" sz="1800" u="none" cap="none" strike="noStrike">
                <a:solidFill>
                  <a:schemeClr val="dk2"/>
                </a:solidFill>
                <a:latin typeface="Calibri"/>
                <a:ea typeface="Calibri"/>
                <a:cs typeface="Calibri"/>
                <a:sym typeface="Calibri"/>
              </a:rPr>
              <a:t>    }</a:t>
            </a:r>
            <a:endParaRPr/>
          </a:p>
          <a:p>
            <a:pPr indent="0" lvl="0" marL="0" marR="0" rtl="0" algn="l">
              <a:lnSpc>
                <a:spcPct val="100000"/>
              </a:lnSpc>
              <a:spcBef>
                <a:spcPts val="360"/>
              </a:spcBef>
              <a:spcAft>
                <a:spcPts val="0"/>
              </a:spcAft>
              <a:buClr>
                <a:schemeClr val="dk2"/>
              </a:buClr>
              <a:buSzPts val="1800"/>
              <a:buFont typeface="Calibri"/>
              <a:buNone/>
            </a:pPr>
            <a:r>
              <a:rPr b="0" i="0" lang="en-US" sz="1800" u="none" cap="none" strike="noStrike">
                <a:solidFill>
                  <a:schemeClr val="dk2"/>
                </a:solidFill>
                <a:latin typeface="Calibri"/>
                <a:ea typeface="Calibri"/>
                <a:cs typeface="Calibri"/>
                <a:sym typeface="Calibri"/>
              </a:rPr>
              <a:t>}</a:t>
            </a:r>
            <a:endParaRPr/>
          </a:p>
          <a:p>
            <a:pPr indent="0" lvl="0" marL="0" marR="0" rtl="0" algn="l">
              <a:lnSpc>
                <a:spcPct val="100000"/>
              </a:lnSpc>
              <a:spcBef>
                <a:spcPts val="360"/>
              </a:spcBef>
              <a:spcAft>
                <a:spcPts val="0"/>
              </a:spcAft>
              <a:buClr>
                <a:schemeClr val="dk2"/>
              </a:buClr>
              <a:buSzPts val="1800"/>
              <a:buFont typeface="Calibri"/>
              <a:buNone/>
            </a:pPr>
            <a:r>
              <a:rPr b="0" i="0" lang="en-US" sz="1800" u="none" cap="none" strike="noStrike">
                <a:solidFill>
                  <a:schemeClr val="dk2"/>
                </a:solidFill>
                <a:latin typeface="Calibri"/>
                <a:ea typeface="Calibri"/>
                <a:cs typeface="Calibri"/>
                <a:sym typeface="Calibri"/>
              </a:rPr>
              <a:t>alert(divide(10, 2)); // 5</a:t>
            </a:r>
            <a:endParaRPr/>
          </a:p>
          <a:p>
            <a:pPr indent="0" lvl="0" marL="0" marR="0" rtl="0" algn="l">
              <a:lnSpc>
                <a:spcPct val="100000"/>
              </a:lnSpc>
              <a:spcBef>
                <a:spcPts val="360"/>
              </a:spcBef>
              <a:spcAft>
                <a:spcPts val="0"/>
              </a:spcAft>
              <a:buClr>
                <a:schemeClr val="dk2"/>
              </a:buClr>
              <a:buSzPts val="1800"/>
              <a:buFont typeface="Calibri"/>
              <a:buNone/>
            </a:pPr>
            <a:r>
              <a:rPr b="0" i="0" lang="en-US" sz="1800" u="none" cap="none" strike="noStrike">
                <a:solidFill>
                  <a:schemeClr val="dk2"/>
                </a:solidFill>
                <a:latin typeface="Calibri"/>
                <a:ea typeface="Calibri"/>
                <a:cs typeface="Calibri"/>
                <a:sym typeface="Calibri"/>
              </a:rPr>
              <a:t> </a:t>
            </a:r>
            <a:endParaRPr/>
          </a:p>
          <a:p>
            <a:pPr indent="0" lvl="0" marL="0" marR="0" rtl="0" algn="l">
              <a:lnSpc>
                <a:spcPct val="100000"/>
              </a:lnSpc>
              <a:spcBef>
                <a:spcPts val="360"/>
              </a:spcBef>
              <a:spcAft>
                <a:spcPts val="0"/>
              </a:spcAft>
              <a:buClr>
                <a:schemeClr val="dk2"/>
              </a:buClr>
              <a:buSzPts val="1800"/>
              <a:buFont typeface="Calibri"/>
              <a:buNone/>
            </a:pPr>
            <a:r>
              <a:rPr b="0" i="0" lang="en-US" sz="1800" u="none" cap="none" strike="noStrike">
                <a:solidFill>
                  <a:schemeClr val="dk2"/>
                </a:solidFill>
                <a:latin typeface="Calibri"/>
                <a:ea typeface="Calibri"/>
                <a:cs typeface="Calibri"/>
                <a:sym typeface="Calibri"/>
              </a:rPr>
              <a:t>// No parameter, single statement</a:t>
            </a:r>
            <a:endParaRPr/>
          </a:p>
          <a:p>
            <a:pPr indent="0" lvl="0" marL="0" marR="0" rtl="0" algn="l">
              <a:lnSpc>
                <a:spcPct val="100000"/>
              </a:lnSpc>
              <a:spcBef>
                <a:spcPts val="360"/>
              </a:spcBef>
              <a:spcAft>
                <a:spcPts val="0"/>
              </a:spcAft>
              <a:buClr>
                <a:schemeClr val="dk2"/>
              </a:buClr>
              <a:buSzPts val="1800"/>
              <a:buFont typeface="Calibri"/>
              <a:buNone/>
            </a:pPr>
            <a:r>
              <a:rPr b="0" i="0" lang="en-US" sz="1800" u="none" cap="none" strike="noStrike">
                <a:solidFill>
                  <a:schemeClr val="dk2"/>
                </a:solidFill>
                <a:latin typeface="Calibri"/>
                <a:ea typeface="Calibri"/>
                <a:cs typeface="Calibri"/>
                <a:sym typeface="Calibri"/>
              </a:rPr>
              <a:t>var hello = () =&gt; alert('Hello World!');</a:t>
            </a:r>
            <a:endParaRPr/>
          </a:p>
          <a:p>
            <a:pPr indent="0" lvl="0" marL="0" marR="0" rtl="0" algn="l">
              <a:lnSpc>
                <a:spcPct val="100000"/>
              </a:lnSpc>
              <a:spcBef>
                <a:spcPts val="360"/>
              </a:spcBef>
              <a:spcAft>
                <a:spcPts val="0"/>
              </a:spcAft>
              <a:buClr>
                <a:schemeClr val="dk2"/>
              </a:buClr>
              <a:buSzPts val="1800"/>
              <a:buFont typeface="Calibri"/>
              <a:buNone/>
            </a:pPr>
            <a:r>
              <a:rPr b="0" i="0" lang="en-US" sz="1800" u="none" cap="none" strike="noStrike">
                <a:solidFill>
                  <a:schemeClr val="dk2"/>
                </a:solidFill>
                <a:latin typeface="Calibri"/>
                <a:ea typeface="Calibri"/>
                <a:cs typeface="Calibri"/>
                <a:sym typeface="Calibri"/>
              </a:rPr>
              <a:t>hello(); // Hello World!</a:t>
            </a:r>
            <a:endParaRPr/>
          </a:p>
          <a:p>
            <a:pPr indent="-228600" lvl="0" marL="342900" marR="0" rtl="0" algn="l">
              <a:lnSpc>
                <a:spcPct val="100000"/>
              </a:lnSpc>
              <a:spcBef>
                <a:spcPts val="360"/>
              </a:spcBef>
              <a:spcAft>
                <a:spcPts val="0"/>
              </a:spcAft>
              <a:buClr>
                <a:schemeClr val="dk1"/>
              </a:buClr>
              <a:buSzPts val="1800"/>
              <a:buFont typeface="Arial"/>
              <a:buNone/>
            </a:pPr>
            <a:r>
              <a:t/>
            </a:r>
            <a:endParaRPr b="1" i="0" sz="1800" u="none" cap="none" strike="noStrike">
              <a:solidFill>
                <a:srgbClr val="C00000"/>
              </a:solidFill>
              <a:latin typeface="Calibri"/>
              <a:ea typeface="Calibri"/>
              <a:cs typeface="Calibri"/>
              <a:sym typeface="Calibri"/>
            </a:endParaRPr>
          </a:p>
        </p:txBody>
      </p:sp>
      <p:sp>
        <p:nvSpPr>
          <p:cNvPr id="493" name="Google Shape;493;p32"/>
          <p:cNvSpPr/>
          <p:nvPr/>
        </p:nvSpPr>
        <p:spPr>
          <a:xfrm>
            <a:off x="3505200" y="4724400"/>
            <a:ext cx="5029200" cy="1923604"/>
          </a:xfrm>
          <a:prstGeom prst="rect">
            <a:avLst/>
          </a:prstGeom>
          <a:noFill/>
          <a:ln>
            <a:noFill/>
          </a:ln>
        </p:spPr>
        <p:txBody>
          <a:bodyPr anchorCtr="0" anchor="ctr" bIns="45700" lIns="91425" spcFirstLastPara="1" rIns="91425" wrap="square" tIns="45700">
            <a:spAutoFit/>
          </a:bodyPr>
          <a:lstStyle/>
          <a:p>
            <a:pPr indent="-107950" lvl="0" marL="0" marR="0" rtl="0" algn="just">
              <a:lnSpc>
                <a:spcPct val="100000"/>
              </a:lnSpc>
              <a:spcBef>
                <a:spcPts val="0"/>
              </a:spcBef>
              <a:spcAft>
                <a:spcPts val="0"/>
              </a:spcAft>
              <a:buClr>
                <a:srgbClr val="414141"/>
              </a:buClr>
              <a:buSzPts val="1700"/>
              <a:buFont typeface="Arial"/>
              <a:buChar char="•"/>
            </a:pPr>
            <a:r>
              <a:rPr b="1" i="0" lang="en-US" sz="1700" u="none" cap="none" strike="noStrike">
                <a:solidFill>
                  <a:srgbClr val="414141"/>
                </a:solidFill>
                <a:latin typeface="Quattrocento Sans"/>
                <a:ea typeface="Quattrocento Sans"/>
                <a:cs typeface="Quattrocento Sans"/>
                <a:sym typeface="Quattrocento Sans"/>
              </a:rPr>
              <a:t>There is an important difference between regular functions and arrow functions. </a:t>
            </a:r>
            <a:endParaRPr/>
          </a:p>
          <a:p>
            <a:pPr indent="-107950" lvl="0" marL="0" marR="0" rtl="0" algn="just">
              <a:lnSpc>
                <a:spcPct val="100000"/>
              </a:lnSpc>
              <a:spcBef>
                <a:spcPts val="0"/>
              </a:spcBef>
              <a:spcAft>
                <a:spcPts val="0"/>
              </a:spcAft>
              <a:buClr>
                <a:srgbClr val="414141"/>
              </a:buClr>
              <a:buSzPts val="1700"/>
              <a:buFont typeface="Arial"/>
              <a:buChar char="•"/>
            </a:pPr>
            <a:r>
              <a:rPr b="1" i="0" lang="en-US" sz="1700" u="none" cap="none" strike="noStrike">
                <a:solidFill>
                  <a:srgbClr val="414141"/>
                </a:solidFill>
                <a:latin typeface="Quattrocento Sans"/>
                <a:ea typeface="Quattrocento Sans"/>
                <a:cs typeface="Quattrocento Sans"/>
                <a:sym typeface="Quattrocento Sans"/>
              </a:rPr>
              <a:t>Unlike a normal function, an arrow function does not have its own</a:t>
            </a:r>
            <a:r>
              <a:rPr b="1" i="0" lang="en-US" sz="1700" u="none" cap="none" strike="noStrike">
                <a:solidFill>
                  <a:srgbClr val="414141"/>
                </a:solidFill>
                <a:latin typeface="Calibri"/>
                <a:ea typeface="Calibri"/>
                <a:cs typeface="Calibri"/>
                <a:sym typeface="Calibri"/>
              </a:rPr>
              <a:t> </a:t>
            </a:r>
            <a:r>
              <a:rPr b="1" i="0" lang="en-US" sz="1600" u="none" cap="none" strike="noStrike">
                <a:solidFill>
                  <a:srgbClr val="333333"/>
                </a:solidFill>
                <a:latin typeface="Consolas"/>
                <a:ea typeface="Consolas"/>
                <a:cs typeface="Consolas"/>
                <a:sym typeface="Consolas"/>
              </a:rPr>
              <a:t>this</a:t>
            </a:r>
            <a:r>
              <a:rPr b="1" i="0" lang="en-US" sz="1700" u="none" cap="none" strike="noStrike">
                <a:solidFill>
                  <a:srgbClr val="414141"/>
                </a:solidFill>
                <a:latin typeface="Quattrocento Sans"/>
                <a:ea typeface="Quattrocento Sans"/>
                <a:cs typeface="Quattrocento Sans"/>
                <a:sym typeface="Quattrocento Sans"/>
              </a:rPr>
              <a:t>, it takes</a:t>
            </a:r>
            <a:r>
              <a:rPr b="1" i="0" lang="en-US" sz="1700" u="none" cap="none" strike="noStrike">
                <a:solidFill>
                  <a:srgbClr val="414141"/>
                </a:solidFill>
                <a:latin typeface="Calibri"/>
                <a:ea typeface="Calibri"/>
                <a:cs typeface="Calibri"/>
                <a:sym typeface="Calibri"/>
              </a:rPr>
              <a:t> </a:t>
            </a:r>
            <a:r>
              <a:rPr b="1" i="0" lang="en-US" sz="1600" u="none" cap="none" strike="noStrike">
                <a:solidFill>
                  <a:srgbClr val="333333"/>
                </a:solidFill>
                <a:latin typeface="Consolas"/>
                <a:ea typeface="Consolas"/>
                <a:cs typeface="Consolas"/>
                <a:sym typeface="Consolas"/>
              </a:rPr>
              <a:t>this</a:t>
            </a:r>
            <a:r>
              <a:rPr b="1" i="0" lang="en-US" sz="1700" u="none" cap="none" strike="noStrike">
                <a:solidFill>
                  <a:srgbClr val="414141"/>
                </a:solidFill>
                <a:latin typeface="Calibri"/>
                <a:ea typeface="Calibri"/>
                <a:cs typeface="Calibri"/>
                <a:sym typeface="Calibri"/>
              </a:rPr>
              <a:t> </a:t>
            </a:r>
            <a:r>
              <a:rPr b="1" i="0" lang="en-US" sz="1700" u="none" cap="none" strike="noStrike">
                <a:solidFill>
                  <a:srgbClr val="414141"/>
                </a:solidFill>
                <a:latin typeface="Quattrocento Sans"/>
                <a:ea typeface="Quattrocento Sans"/>
                <a:cs typeface="Quattrocento Sans"/>
                <a:sym typeface="Quattrocento Sans"/>
              </a:rPr>
              <a:t>from the outer function where it is defined. </a:t>
            </a:r>
            <a:endParaRPr/>
          </a:p>
          <a:p>
            <a:pPr indent="-107950" lvl="0" marL="0" marR="0" rtl="0" algn="just">
              <a:lnSpc>
                <a:spcPct val="100000"/>
              </a:lnSpc>
              <a:spcBef>
                <a:spcPts val="0"/>
              </a:spcBef>
              <a:spcAft>
                <a:spcPts val="0"/>
              </a:spcAft>
              <a:buClr>
                <a:srgbClr val="414141"/>
              </a:buClr>
              <a:buSzPts val="1700"/>
              <a:buFont typeface="Arial"/>
              <a:buChar char="•"/>
            </a:pPr>
            <a:r>
              <a:rPr b="1" i="0" lang="en-US" sz="1700" u="none" cap="none" strike="noStrike">
                <a:solidFill>
                  <a:srgbClr val="414141"/>
                </a:solidFill>
                <a:latin typeface="Quattrocento Sans"/>
                <a:ea typeface="Quattrocento Sans"/>
                <a:cs typeface="Quattrocento Sans"/>
                <a:sym typeface="Quattrocento Sans"/>
              </a:rPr>
              <a:t>In JavaScript,</a:t>
            </a:r>
            <a:r>
              <a:rPr b="1" i="0" lang="en-US" sz="1700" u="none" cap="none" strike="noStrike">
                <a:solidFill>
                  <a:srgbClr val="414141"/>
                </a:solidFill>
                <a:latin typeface="Calibri"/>
                <a:ea typeface="Calibri"/>
                <a:cs typeface="Calibri"/>
                <a:sym typeface="Calibri"/>
              </a:rPr>
              <a:t> </a:t>
            </a:r>
            <a:r>
              <a:rPr b="1" i="0" lang="en-US" sz="1600" u="none" cap="none" strike="noStrike">
                <a:solidFill>
                  <a:srgbClr val="333333"/>
                </a:solidFill>
                <a:latin typeface="Consolas"/>
                <a:ea typeface="Consolas"/>
                <a:cs typeface="Consolas"/>
                <a:sym typeface="Consolas"/>
              </a:rPr>
              <a:t>this</a:t>
            </a:r>
            <a:r>
              <a:rPr b="1" i="0" lang="en-US" sz="1700" u="none" cap="none" strike="noStrike">
                <a:solidFill>
                  <a:srgbClr val="414141"/>
                </a:solidFill>
                <a:latin typeface="Calibri"/>
                <a:ea typeface="Calibri"/>
                <a:cs typeface="Calibri"/>
                <a:sym typeface="Calibri"/>
              </a:rPr>
              <a:t> </a:t>
            </a:r>
            <a:r>
              <a:rPr b="1" i="0" lang="en-US" sz="1700" u="none" cap="none" strike="noStrike">
                <a:solidFill>
                  <a:srgbClr val="414141"/>
                </a:solidFill>
                <a:latin typeface="Quattrocento Sans"/>
                <a:ea typeface="Quattrocento Sans"/>
                <a:cs typeface="Quattrocento Sans"/>
                <a:sym typeface="Quattrocento Sans"/>
              </a:rPr>
              <a:t>is the current execution context of a function.</a:t>
            </a:r>
            <a:endParaRPr b="1" i="0" sz="1800" u="none" cap="none" strike="noStrike">
              <a:solidFill>
                <a:schemeClr val="dk1"/>
              </a:solidFill>
              <a:latin typeface="Arial"/>
              <a:ea typeface="Arial"/>
              <a:cs typeface="Arial"/>
              <a:sym typeface="Arial"/>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3"/>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2"/>
              </a:buClr>
              <a:buSzPct val="100000"/>
              <a:buNone/>
            </a:pPr>
            <a:r>
              <a:rPr lang="en-US"/>
              <a:t>To understand this clearly, let's check out the following examples:</a:t>
            </a:r>
            <a:endParaRPr/>
          </a:p>
          <a:p>
            <a:pPr indent="0" lvl="0" marL="0" rtl="0" algn="l">
              <a:spcBef>
                <a:spcPts val="408"/>
              </a:spcBef>
              <a:spcAft>
                <a:spcPts val="0"/>
              </a:spcAft>
              <a:buClr>
                <a:schemeClr val="dk2"/>
              </a:buClr>
              <a:buSzPct val="100000"/>
              <a:buNone/>
            </a:pPr>
            <a:r>
              <a:rPr b="1" lang="en-US"/>
              <a:t>Example</a:t>
            </a:r>
            <a:endParaRPr/>
          </a:p>
          <a:p>
            <a:pPr indent="0" lvl="0" marL="0" rtl="0" algn="l">
              <a:spcBef>
                <a:spcPts val="408"/>
              </a:spcBef>
              <a:spcAft>
                <a:spcPts val="0"/>
              </a:spcAft>
              <a:buClr>
                <a:schemeClr val="dk2"/>
              </a:buClr>
              <a:buSzPct val="100000"/>
              <a:buNone/>
            </a:pPr>
            <a:r>
              <a:rPr lang="en-US"/>
              <a:t>function Person(nickname, country) {</a:t>
            </a:r>
            <a:endParaRPr/>
          </a:p>
          <a:p>
            <a:pPr indent="0" lvl="0" marL="0" rtl="0" algn="l">
              <a:spcBef>
                <a:spcPts val="408"/>
              </a:spcBef>
              <a:spcAft>
                <a:spcPts val="0"/>
              </a:spcAft>
              <a:buClr>
                <a:schemeClr val="dk2"/>
              </a:buClr>
              <a:buSzPct val="100000"/>
              <a:buNone/>
            </a:pPr>
            <a:r>
              <a:rPr lang="en-US"/>
              <a:t>    this.nickname = nickname;</a:t>
            </a:r>
            <a:endParaRPr/>
          </a:p>
          <a:p>
            <a:pPr indent="0" lvl="0" marL="0" rtl="0" algn="l">
              <a:spcBef>
                <a:spcPts val="408"/>
              </a:spcBef>
              <a:spcAft>
                <a:spcPts val="0"/>
              </a:spcAft>
              <a:buClr>
                <a:schemeClr val="dk2"/>
              </a:buClr>
              <a:buSzPct val="100000"/>
              <a:buNone/>
            </a:pPr>
            <a:r>
              <a:rPr lang="en-US"/>
              <a:t>    this.country = country;</a:t>
            </a:r>
            <a:endParaRPr/>
          </a:p>
          <a:p>
            <a:pPr indent="0" lvl="0" marL="0" rtl="0" algn="l">
              <a:spcBef>
                <a:spcPts val="408"/>
              </a:spcBef>
              <a:spcAft>
                <a:spcPts val="0"/>
              </a:spcAft>
              <a:buClr>
                <a:schemeClr val="dk2"/>
              </a:buClr>
              <a:buSzPct val="100000"/>
              <a:buNone/>
            </a:pPr>
            <a:r>
              <a:rPr lang="en-US"/>
              <a:t>    </a:t>
            </a:r>
            <a:endParaRPr/>
          </a:p>
          <a:p>
            <a:pPr indent="0" lvl="0" marL="0" rtl="0" algn="l">
              <a:spcBef>
                <a:spcPts val="408"/>
              </a:spcBef>
              <a:spcAft>
                <a:spcPts val="0"/>
              </a:spcAft>
              <a:buClr>
                <a:schemeClr val="dk2"/>
              </a:buClr>
              <a:buSzPct val="100000"/>
              <a:buNone/>
            </a:pPr>
            <a:r>
              <a:rPr lang="en-US"/>
              <a:t>    this.getInfo = function() {</a:t>
            </a:r>
            <a:endParaRPr/>
          </a:p>
          <a:p>
            <a:pPr indent="0" lvl="0" marL="0" rtl="0" algn="l">
              <a:spcBef>
                <a:spcPts val="408"/>
              </a:spcBef>
              <a:spcAft>
                <a:spcPts val="0"/>
              </a:spcAft>
              <a:buClr>
                <a:schemeClr val="dk2"/>
              </a:buClr>
              <a:buSzPct val="100000"/>
              <a:buNone/>
            </a:pPr>
            <a:r>
              <a:rPr lang="en-US"/>
              <a:t>        // Outer function context (Person object)</a:t>
            </a:r>
            <a:endParaRPr/>
          </a:p>
          <a:p>
            <a:pPr indent="0" lvl="0" marL="0" rtl="0" algn="l">
              <a:spcBef>
                <a:spcPts val="408"/>
              </a:spcBef>
              <a:spcAft>
                <a:spcPts val="0"/>
              </a:spcAft>
              <a:buClr>
                <a:schemeClr val="dk2"/>
              </a:buClr>
              <a:buSzPct val="100000"/>
              <a:buNone/>
            </a:pPr>
            <a:r>
              <a:rPr lang="en-US"/>
              <a:t>        return function() {</a:t>
            </a:r>
            <a:endParaRPr/>
          </a:p>
          <a:p>
            <a:pPr indent="0" lvl="0" marL="0" rtl="0" algn="l">
              <a:spcBef>
                <a:spcPts val="408"/>
              </a:spcBef>
              <a:spcAft>
                <a:spcPts val="0"/>
              </a:spcAft>
              <a:buClr>
                <a:schemeClr val="dk2"/>
              </a:buClr>
              <a:buSzPct val="100000"/>
              <a:buNone/>
            </a:pPr>
            <a:r>
              <a:rPr lang="en-US"/>
              <a:t>            // Inner function context (Global object 'Window')</a:t>
            </a:r>
            <a:endParaRPr/>
          </a:p>
          <a:p>
            <a:pPr indent="0" lvl="0" marL="0" rtl="0" algn="l">
              <a:spcBef>
                <a:spcPts val="408"/>
              </a:spcBef>
              <a:spcAft>
                <a:spcPts val="0"/>
              </a:spcAft>
              <a:buClr>
                <a:schemeClr val="dk2"/>
              </a:buClr>
              <a:buSzPct val="100000"/>
              <a:buNone/>
            </a:pPr>
            <a:r>
              <a:rPr lang="en-US"/>
              <a:t>            alert(this.constructor.name); // Window</a:t>
            </a:r>
            <a:endParaRPr/>
          </a:p>
          <a:p>
            <a:pPr indent="0" lvl="0" marL="0" rtl="0" algn="l">
              <a:spcBef>
                <a:spcPts val="408"/>
              </a:spcBef>
              <a:spcAft>
                <a:spcPts val="0"/>
              </a:spcAft>
              <a:buClr>
                <a:schemeClr val="dk2"/>
              </a:buClr>
              <a:buSzPct val="100000"/>
              <a:buNone/>
            </a:pPr>
            <a:r>
              <a:rPr lang="en-US"/>
              <a:t>            alert("Hi, I'm " + this.nickname + " from " + this.country);</a:t>
            </a:r>
            <a:endParaRPr/>
          </a:p>
          <a:p>
            <a:pPr indent="0" lvl="0" marL="0" rtl="0" algn="l">
              <a:spcBef>
                <a:spcPts val="408"/>
              </a:spcBef>
              <a:spcAft>
                <a:spcPts val="0"/>
              </a:spcAft>
              <a:buClr>
                <a:schemeClr val="dk2"/>
              </a:buClr>
              <a:buSzPct val="100000"/>
              <a:buNone/>
            </a:pPr>
            <a:r>
              <a:rPr lang="en-US"/>
              <a:t>        };</a:t>
            </a:r>
            <a:endParaRPr/>
          </a:p>
          <a:p>
            <a:pPr indent="0" lvl="0" marL="0" rtl="0" algn="l">
              <a:spcBef>
                <a:spcPts val="408"/>
              </a:spcBef>
              <a:spcAft>
                <a:spcPts val="0"/>
              </a:spcAft>
              <a:buClr>
                <a:schemeClr val="dk2"/>
              </a:buClr>
              <a:buSzPct val="100000"/>
              <a:buNone/>
            </a:pPr>
            <a:r>
              <a:rPr lang="en-US"/>
              <a:t>    }</a:t>
            </a:r>
            <a:endParaRPr/>
          </a:p>
          <a:p>
            <a:pPr indent="0" lvl="0" marL="0" rtl="0" algn="l">
              <a:spcBef>
                <a:spcPts val="408"/>
              </a:spcBef>
              <a:spcAft>
                <a:spcPts val="0"/>
              </a:spcAft>
              <a:buClr>
                <a:schemeClr val="dk2"/>
              </a:buClr>
              <a:buSzPct val="100000"/>
              <a:buNone/>
            </a:pPr>
            <a:r>
              <a:rPr lang="en-US"/>
              <a:t>}</a:t>
            </a:r>
            <a:endParaRPr/>
          </a:p>
          <a:p>
            <a:pPr indent="0" lvl="0" marL="0" rtl="0" algn="l">
              <a:spcBef>
                <a:spcPts val="408"/>
              </a:spcBef>
              <a:spcAft>
                <a:spcPts val="0"/>
              </a:spcAft>
              <a:buClr>
                <a:schemeClr val="dk2"/>
              </a:buClr>
              <a:buSzPct val="100000"/>
              <a:buNone/>
            </a:pPr>
            <a:r>
              <a:rPr lang="en-US"/>
              <a:t> </a:t>
            </a:r>
            <a:endParaRPr/>
          </a:p>
          <a:p>
            <a:pPr indent="0" lvl="0" marL="0" rtl="0" algn="l">
              <a:spcBef>
                <a:spcPts val="408"/>
              </a:spcBef>
              <a:spcAft>
                <a:spcPts val="0"/>
              </a:spcAft>
              <a:buClr>
                <a:schemeClr val="dk2"/>
              </a:buClr>
              <a:buSzPct val="100000"/>
              <a:buNone/>
            </a:pPr>
            <a:r>
              <a:rPr lang="en-US"/>
              <a:t>var p = new Person('Rick', 'Argentina');</a:t>
            </a:r>
            <a:endParaRPr/>
          </a:p>
          <a:p>
            <a:pPr indent="0" lvl="0" marL="0" rtl="0" algn="l">
              <a:spcBef>
                <a:spcPts val="408"/>
              </a:spcBef>
              <a:spcAft>
                <a:spcPts val="0"/>
              </a:spcAft>
              <a:buClr>
                <a:schemeClr val="dk2"/>
              </a:buClr>
              <a:buSzPct val="100000"/>
              <a:buNone/>
            </a:pPr>
            <a:r>
              <a:rPr lang="en-US"/>
              <a:t>var printInfo = p.getInfo();</a:t>
            </a:r>
            <a:endParaRPr/>
          </a:p>
          <a:p>
            <a:pPr indent="0" lvl="0" marL="0" rtl="0" algn="l">
              <a:spcBef>
                <a:spcPts val="408"/>
              </a:spcBef>
              <a:spcAft>
                <a:spcPts val="0"/>
              </a:spcAft>
              <a:buClr>
                <a:schemeClr val="dk2"/>
              </a:buClr>
              <a:buSzPct val="100000"/>
              <a:buNone/>
            </a:pPr>
            <a:r>
              <a:rPr lang="en-US"/>
              <a:t>printInfo(); // Hi, I'm undefined from undefined</a:t>
            </a:r>
            <a:endParaRPr/>
          </a:p>
          <a:p>
            <a:pPr indent="-213359" lvl="0" marL="342900" rtl="0" algn="l">
              <a:spcBef>
                <a:spcPts val="408"/>
              </a:spcBef>
              <a:spcAft>
                <a:spcPts val="0"/>
              </a:spcAft>
              <a:buClr>
                <a:schemeClr val="dk2"/>
              </a:buClr>
              <a:buSzPct val="100000"/>
              <a:buFont typeface="Arial"/>
              <a:buNone/>
            </a:pPr>
            <a:r>
              <a:t/>
            </a:r>
            <a:endParaRPr b="1">
              <a:solidFill>
                <a:srgbClr val="C00000"/>
              </a:solidFill>
            </a:endParaRPr>
          </a:p>
        </p:txBody>
      </p:sp>
      <p:cxnSp>
        <p:nvCxnSpPr>
          <p:cNvPr id="499" name="Google Shape;499;p3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00" name="Google Shape;500;p3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01" name="Google Shape;501;p3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02" name="Google Shape;502;p33"/>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4"/>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2"/>
              </a:buClr>
              <a:buSzPct val="100000"/>
              <a:buNone/>
            </a:pPr>
            <a:r>
              <a:rPr lang="en-US"/>
              <a:t>Rewriting the same example using ES6 template literals and arrow function:</a:t>
            </a:r>
            <a:endParaRPr/>
          </a:p>
          <a:p>
            <a:pPr indent="0" lvl="0" marL="0" rtl="0" algn="l">
              <a:spcBef>
                <a:spcPts val="408"/>
              </a:spcBef>
              <a:spcAft>
                <a:spcPts val="0"/>
              </a:spcAft>
              <a:buClr>
                <a:schemeClr val="dk2"/>
              </a:buClr>
              <a:buSzPct val="100000"/>
              <a:buNone/>
            </a:pPr>
            <a:r>
              <a:rPr b="1" lang="en-US"/>
              <a:t>Example</a:t>
            </a:r>
            <a:endParaRPr/>
          </a:p>
          <a:p>
            <a:pPr indent="0" lvl="0" marL="0" rtl="0" algn="l">
              <a:spcBef>
                <a:spcPts val="408"/>
              </a:spcBef>
              <a:spcAft>
                <a:spcPts val="0"/>
              </a:spcAft>
              <a:buClr>
                <a:schemeClr val="dk2"/>
              </a:buClr>
              <a:buSzPct val="100000"/>
              <a:buNone/>
            </a:pPr>
            <a:r>
              <a:rPr lang="en-US"/>
              <a:t>function Person(nickname, country) {</a:t>
            </a:r>
            <a:endParaRPr/>
          </a:p>
          <a:p>
            <a:pPr indent="0" lvl="0" marL="0" rtl="0" algn="l">
              <a:spcBef>
                <a:spcPts val="408"/>
              </a:spcBef>
              <a:spcAft>
                <a:spcPts val="0"/>
              </a:spcAft>
              <a:buClr>
                <a:schemeClr val="dk2"/>
              </a:buClr>
              <a:buSzPct val="100000"/>
              <a:buNone/>
            </a:pPr>
            <a:r>
              <a:rPr lang="en-US"/>
              <a:t>    this.nickname = nickname;</a:t>
            </a:r>
            <a:endParaRPr/>
          </a:p>
          <a:p>
            <a:pPr indent="0" lvl="0" marL="0" rtl="0" algn="l">
              <a:spcBef>
                <a:spcPts val="408"/>
              </a:spcBef>
              <a:spcAft>
                <a:spcPts val="0"/>
              </a:spcAft>
              <a:buClr>
                <a:schemeClr val="dk2"/>
              </a:buClr>
              <a:buSzPct val="100000"/>
              <a:buNone/>
            </a:pPr>
            <a:r>
              <a:rPr lang="en-US"/>
              <a:t>    this.country = country;</a:t>
            </a:r>
            <a:endParaRPr/>
          </a:p>
          <a:p>
            <a:pPr indent="0" lvl="0" marL="0" rtl="0" algn="l">
              <a:spcBef>
                <a:spcPts val="408"/>
              </a:spcBef>
              <a:spcAft>
                <a:spcPts val="0"/>
              </a:spcAft>
              <a:buClr>
                <a:schemeClr val="dk2"/>
              </a:buClr>
              <a:buSzPct val="100000"/>
              <a:buNone/>
            </a:pPr>
            <a:r>
              <a:rPr lang="en-US"/>
              <a:t>    </a:t>
            </a:r>
            <a:endParaRPr/>
          </a:p>
          <a:p>
            <a:pPr indent="0" lvl="0" marL="0" rtl="0" algn="l">
              <a:spcBef>
                <a:spcPts val="408"/>
              </a:spcBef>
              <a:spcAft>
                <a:spcPts val="0"/>
              </a:spcAft>
              <a:buClr>
                <a:schemeClr val="dk2"/>
              </a:buClr>
              <a:buSzPct val="100000"/>
              <a:buNone/>
            </a:pPr>
            <a:r>
              <a:rPr lang="en-US"/>
              <a:t>    this.getInfo = function() {</a:t>
            </a:r>
            <a:endParaRPr/>
          </a:p>
          <a:p>
            <a:pPr indent="0" lvl="0" marL="0" rtl="0" algn="l">
              <a:spcBef>
                <a:spcPts val="408"/>
              </a:spcBef>
              <a:spcAft>
                <a:spcPts val="0"/>
              </a:spcAft>
              <a:buClr>
                <a:schemeClr val="dk2"/>
              </a:buClr>
              <a:buSzPct val="100000"/>
              <a:buNone/>
            </a:pPr>
            <a:r>
              <a:rPr lang="en-US"/>
              <a:t>        // Outer function context (Person object)</a:t>
            </a:r>
            <a:endParaRPr/>
          </a:p>
          <a:p>
            <a:pPr indent="0" lvl="0" marL="0" rtl="0" algn="l">
              <a:spcBef>
                <a:spcPts val="408"/>
              </a:spcBef>
              <a:spcAft>
                <a:spcPts val="0"/>
              </a:spcAft>
              <a:buClr>
                <a:schemeClr val="dk2"/>
              </a:buClr>
              <a:buSzPct val="100000"/>
              <a:buNone/>
            </a:pPr>
            <a:r>
              <a:rPr lang="en-US"/>
              <a:t>        return () =&gt; {</a:t>
            </a:r>
            <a:endParaRPr/>
          </a:p>
          <a:p>
            <a:pPr indent="0" lvl="0" marL="0" rtl="0" algn="l">
              <a:spcBef>
                <a:spcPts val="408"/>
              </a:spcBef>
              <a:spcAft>
                <a:spcPts val="0"/>
              </a:spcAft>
              <a:buClr>
                <a:schemeClr val="dk2"/>
              </a:buClr>
              <a:buSzPct val="100000"/>
              <a:buNone/>
            </a:pPr>
            <a:r>
              <a:rPr lang="en-US"/>
              <a:t>            // Inner function context (Person object)</a:t>
            </a:r>
            <a:endParaRPr/>
          </a:p>
          <a:p>
            <a:pPr indent="0" lvl="0" marL="0" rtl="0" algn="l">
              <a:spcBef>
                <a:spcPts val="408"/>
              </a:spcBef>
              <a:spcAft>
                <a:spcPts val="0"/>
              </a:spcAft>
              <a:buClr>
                <a:schemeClr val="dk2"/>
              </a:buClr>
              <a:buSzPct val="100000"/>
              <a:buNone/>
            </a:pPr>
            <a:r>
              <a:rPr lang="en-US"/>
              <a:t>            alert(this.constructor.name); // Person</a:t>
            </a:r>
            <a:endParaRPr/>
          </a:p>
          <a:p>
            <a:pPr indent="0" lvl="0" marL="0" rtl="0" algn="l">
              <a:spcBef>
                <a:spcPts val="408"/>
              </a:spcBef>
              <a:spcAft>
                <a:spcPts val="0"/>
              </a:spcAft>
              <a:buClr>
                <a:schemeClr val="dk2"/>
              </a:buClr>
              <a:buSzPct val="100000"/>
              <a:buNone/>
            </a:pPr>
            <a:r>
              <a:rPr lang="en-US"/>
              <a:t>            alert(`Hi, I'm ${this.nickname} from ${this.country}`);</a:t>
            </a:r>
            <a:endParaRPr/>
          </a:p>
          <a:p>
            <a:pPr indent="0" lvl="0" marL="0" rtl="0" algn="l">
              <a:spcBef>
                <a:spcPts val="408"/>
              </a:spcBef>
              <a:spcAft>
                <a:spcPts val="0"/>
              </a:spcAft>
              <a:buClr>
                <a:schemeClr val="dk2"/>
              </a:buClr>
              <a:buSzPct val="100000"/>
              <a:buNone/>
            </a:pPr>
            <a:r>
              <a:rPr lang="en-US"/>
              <a:t>        };</a:t>
            </a:r>
            <a:endParaRPr/>
          </a:p>
          <a:p>
            <a:pPr indent="0" lvl="0" marL="0" rtl="0" algn="l">
              <a:spcBef>
                <a:spcPts val="408"/>
              </a:spcBef>
              <a:spcAft>
                <a:spcPts val="0"/>
              </a:spcAft>
              <a:buClr>
                <a:schemeClr val="dk2"/>
              </a:buClr>
              <a:buSzPct val="100000"/>
              <a:buNone/>
            </a:pPr>
            <a:r>
              <a:rPr lang="en-US"/>
              <a:t>    }</a:t>
            </a:r>
            <a:endParaRPr/>
          </a:p>
          <a:p>
            <a:pPr indent="0" lvl="0" marL="0" rtl="0" algn="l">
              <a:spcBef>
                <a:spcPts val="408"/>
              </a:spcBef>
              <a:spcAft>
                <a:spcPts val="0"/>
              </a:spcAft>
              <a:buClr>
                <a:schemeClr val="dk2"/>
              </a:buClr>
              <a:buSzPct val="100000"/>
              <a:buNone/>
            </a:pPr>
            <a:r>
              <a:rPr lang="en-US"/>
              <a:t>}</a:t>
            </a:r>
            <a:endParaRPr/>
          </a:p>
          <a:p>
            <a:pPr indent="0" lvl="0" marL="0" rtl="0" algn="l">
              <a:spcBef>
                <a:spcPts val="408"/>
              </a:spcBef>
              <a:spcAft>
                <a:spcPts val="0"/>
              </a:spcAft>
              <a:buClr>
                <a:schemeClr val="dk2"/>
              </a:buClr>
              <a:buSzPct val="100000"/>
              <a:buNone/>
            </a:pPr>
            <a:r>
              <a:rPr lang="en-US"/>
              <a:t> </a:t>
            </a:r>
            <a:endParaRPr/>
          </a:p>
          <a:p>
            <a:pPr indent="0" lvl="0" marL="0" rtl="0" algn="l">
              <a:spcBef>
                <a:spcPts val="408"/>
              </a:spcBef>
              <a:spcAft>
                <a:spcPts val="0"/>
              </a:spcAft>
              <a:buClr>
                <a:schemeClr val="dk2"/>
              </a:buClr>
              <a:buSzPct val="100000"/>
              <a:buNone/>
            </a:pPr>
            <a:r>
              <a:rPr lang="en-US"/>
              <a:t>let p = new Person('Rick', 'Argentina');</a:t>
            </a:r>
            <a:endParaRPr/>
          </a:p>
          <a:p>
            <a:pPr indent="0" lvl="0" marL="0" rtl="0" algn="l">
              <a:spcBef>
                <a:spcPts val="408"/>
              </a:spcBef>
              <a:spcAft>
                <a:spcPts val="0"/>
              </a:spcAft>
              <a:buClr>
                <a:schemeClr val="dk2"/>
              </a:buClr>
              <a:buSzPct val="100000"/>
              <a:buNone/>
            </a:pPr>
            <a:r>
              <a:rPr lang="en-US"/>
              <a:t>let printInfo = p.getInfo();</a:t>
            </a:r>
            <a:endParaRPr/>
          </a:p>
          <a:p>
            <a:pPr indent="0" lvl="0" marL="0" rtl="0" algn="l">
              <a:spcBef>
                <a:spcPts val="408"/>
              </a:spcBef>
              <a:spcAft>
                <a:spcPts val="0"/>
              </a:spcAft>
              <a:buClr>
                <a:schemeClr val="dk2"/>
              </a:buClr>
              <a:buSzPct val="100000"/>
              <a:buNone/>
            </a:pPr>
            <a:r>
              <a:rPr lang="en-US"/>
              <a:t>printInfo(); // Hi, I'm Rick from Argentina</a:t>
            </a:r>
            <a:endParaRPr/>
          </a:p>
          <a:p>
            <a:pPr indent="-213359" lvl="0" marL="342900" rtl="0" algn="l">
              <a:spcBef>
                <a:spcPts val="408"/>
              </a:spcBef>
              <a:spcAft>
                <a:spcPts val="0"/>
              </a:spcAft>
              <a:buClr>
                <a:schemeClr val="dk2"/>
              </a:buClr>
              <a:buSzPct val="100000"/>
              <a:buFont typeface="Arial"/>
              <a:buNone/>
            </a:pPr>
            <a:r>
              <a:t/>
            </a:r>
            <a:endParaRPr b="1">
              <a:solidFill>
                <a:srgbClr val="C00000"/>
              </a:solidFill>
            </a:endParaRPr>
          </a:p>
        </p:txBody>
      </p:sp>
      <p:cxnSp>
        <p:nvCxnSpPr>
          <p:cNvPr id="508" name="Google Shape;508;p3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09" name="Google Shape;509;p3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10" name="Google Shape;510;p3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11" name="Google Shape;511;p34"/>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35"/>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2"/>
              </a:buClr>
              <a:buSzPts val="2400"/>
              <a:buFont typeface="Arial"/>
              <a:buChar char="•"/>
            </a:pPr>
            <a:r>
              <a:rPr lang="en-US"/>
              <a:t>As you can clearly see, the this keyword in the above example refers to the context of the function enclosing the arrow function which is Person object (</a:t>
            </a:r>
            <a:r>
              <a:rPr i="1" lang="en-US"/>
              <a:t>line no-9</a:t>
            </a:r>
            <a:r>
              <a:rPr lang="en-US"/>
              <a:t>), unlike the previous example where it referred to the global object </a:t>
            </a:r>
            <a:r>
              <a:rPr lang="en-US" u="sng">
                <a:solidFill>
                  <a:schemeClr val="hlink"/>
                </a:solidFill>
                <a:hlinkClick r:id="rId3"/>
              </a:rPr>
              <a:t>Window</a:t>
            </a:r>
            <a:r>
              <a:rPr lang="en-US"/>
              <a:t> (</a:t>
            </a:r>
            <a:r>
              <a:rPr i="1" lang="en-US"/>
              <a:t>line no-9</a:t>
            </a:r>
            <a:r>
              <a:rPr lang="en-US"/>
              <a:t>).</a:t>
            </a:r>
            <a:endParaRPr b="1">
              <a:solidFill>
                <a:srgbClr val="C00000"/>
              </a:solidFill>
            </a:endParaRPr>
          </a:p>
        </p:txBody>
      </p:sp>
      <p:cxnSp>
        <p:nvCxnSpPr>
          <p:cNvPr id="517" name="Google Shape;517;p35"/>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18" name="Google Shape;518;p35"/>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19" name="Google Shape;519;p35"/>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20" name="Google Shape;520;p35"/>
          <p:cNvPicPr preferRelativeResize="0"/>
          <p:nvPr/>
        </p:nvPicPr>
        <p:blipFill rotWithShape="1">
          <a:blip r:embed="rId4">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36"/>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rgbClr val="FF0000"/>
              </a:buClr>
              <a:buSzPts val="2400"/>
              <a:buNone/>
            </a:pPr>
            <a:r>
              <a:rPr b="1" lang="en-US" u="sng">
                <a:solidFill>
                  <a:srgbClr val="FF0000"/>
                </a:solidFill>
              </a:rPr>
              <a:t>The Rest Parameters</a:t>
            </a:r>
            <a:endParaRPr u="sng">
              <a:solidFill>
                <a:srgbClr val="FF0000"/>
              </a:solidFill>
            </a:endParaRPr>
          </a:p>
          <a:p>
            <a:pPr indent="-152400" lvl="0" marL="0" rtl="0" algn="l">
              <a:spcBef>
                <a:spcPts val="480"/>
              </a:spcBef>
              <a:spcAft>
                <a:spcPts val="0"/>
              </a:spcAft>
              <a:buClr>
                <a:schemeClr val="dk2"/>
              </a:buClr>
              <a:buSzPts val="2400"/>
              <a:buFont typeface="Noto Sans Symbols"/>
              <a:buChar char="❑"/>
            </a:pPr>
            <a:r>
              <a:rPr lang="en-US"/>
              <a:t>ES6 introduces rest parameters that allow us to pass an arbitrary number of parameters to a function in the form of an array. </a:t>
            </a:r>
            <a:endParaRPr/>
          </a:p>
          <a:p>
            <a:pPr indent="-152400" lvl="0" marL="0" rtl="0" algn="l">
              <a:spcBef>
                <a:spcPts val="480"/>
              </a:spcBef>
              <a:spcAft>
                <a:spcPts val="0"/>
              </a:spcAft>
              <a:buClr>
                <a:schemeClr val="dk2"/>
              </a:buClr>
              <a:buSzPts val="2400"/>
              <a:buFont typeface="Noto Sans Symbols"/>
              <a:buChar char="❑"/>
            </a:pPr>
            <a:r>
              <a:rPr lang="en-US"/>
              <a:t>This is particularly helpful in situations when you want to pass parameters to a function but you have no idea how many you will need.</a:t>
            </a:r>
            <a:endParaRPr/>
          </a:p>
          <a:p>
            <a:pPr indent="-152400" lvl="0" marL="0" rtl="0" algn="l">
              <a:spcBef>
                <a:spcPts val="480"/>
              </a:spcBef>
              <a:spcAft>
                <a:spcPts val="0"/>
              </a:spcAft>
              <a:buClr>
                <a:schemeClr val="dk2"/>
              </a:buClr>
              <a:buSzPts val="2400"/>
              <a:buFont typeface="Noto Sans Symbols"/>
              <a:buChar char="❑"/>
            </a:pPr>
            <a:r>
              <a:rPr lang="en-US"/>
              <a:t>A rest parameter is specified by prefixing a named parameter with rest operator (...) i.e. three dots.</a:t>
            </a:r>
            <a:endParaRPr/>
          </a:p>
          <a:p>
            <a:pPr indent="-152400" lvl="0" marL="0" rtl="0" algn="l">
              <a:spcBef>
                <a:spcPts val="480"/>
              </a:spcBef>
              <a:spcAft>
                <a:spcPts val="0"/>
              </a:spcAft>
              <a:buClr>
                <a:schemeClr val="dk2"/>
              </a:buClr>
              <a:buSzPts val="2400"/>
              <a:buFont typeface="Noto Sans Symbols"/>
              <a:buChar char="❑"/>
            </a:pPr>
            <a:r>
              <a:rPr lang="en-US"/>
              <a:t> Rest parameter can only be the last one in the list of parameters, and there can only be one rest parameter.</a:t>
            </a:r>
            <a:endParaRPr/>
          </a:p>
          <a:p>
            <a:pPr indent="0" lvl="0" marL="0" rtl="0" algn="l">
              <a:spcBef>
                <a:spcPts val="480"/>
              </a:spcBef>
              <a:spcAft>
                <a:spcPts val="0"/>
              </a:spcAft>
              <a:buClr>
                <a:schemeClr val="dk2"/>
              </a:buClr>
              <a:buSzPts val="2400"/>
              <a:buNone/>
            </a:pPr>
            <a:r>
              <a:rPr lang="en-US"/>
              <a:t> Take a look at the following example, to see how it works:</a:t>
            </a:r>
            <a:endParaRPr/>
          </a:p>
          <a:p>
            <a:pPr indent="0" lvl="0" marL="0" rtl="0" algn="l">
              <a:spcBef>
                <a:spcPts val="480"/>
              </a:spcBef>
              <a:spcAft>
                <a:spcPts val="0"/>
              </a:spcAft>
              <a:buClr>
                <a:schemeClr val="dk2"/>
              </a:buClr>
              <a:buSzPts val="2400"/>
              <a:buNone/>
            </a:pPr>
            <a:r>
              <a:rPr b="1" lang="en-US"/>
              <a:t>Example</a:t>
            </a:r>
            <a:endParaRPr/>
          </a:p>
          <a:p>
            <a:pPr indent="0" lvl="0" marL="0" rtl="0" algn="l">
              <a:spcBef>
                <a:spcPts val="480"/>
              </a:spcBef>
              <a:spcAft>
                <a:spcPts val="0"/>
              </a:spcAft>
              <a:buClr>
                <a:schemeClr val="dk2"/>
              </a:buClr>
              <a:buSzPts val="2400"/>
              <a:buNone/>
            </a:pPr>
            <a:r>
              <a:rPr lang="en-US"/>
              <a:t>function sortNames(...names) {</a:t>
            </a:r>
            <a:endParaRPr/>
          </a:p>
          <a:p>
            <a:pPr indent="0" lvl="0" marL="0" rtl="0" algn="l">
              <a:spcBef>
                <a:spcPts val="480"/>
              </a:spcBef>
              <a:spcAft>
                <a:spcPts val="0"/>
              </a:spcAft>
              <a:buClr>
                <a:schemeClr val="dk2"/>
              </a:buClr>
              <a:buSzPts val="2400"/>
              <a:buNone/>
            </a:pPr>
            <a:r>
              <a:rPr lang="en-US"/>
              <a:t>    return names.sort();</a:t>
            </a:r>
            <a:endParaRPr/>
          </a:p>
          <a:p>
            <a:pPr indent="0" lvl="0" marL="0" rtl="0" algn="l">
              <a:spcBef>
                <a:spcPts val="480"/>
              </a:spcBef>
              <a:spcAft>
                <a:spcPts val="0"/>
              </a:spcAft>
              <a:buClr>
                <a:schemeClr val="dk2"/>
              </a:buClr>
              <a:buSzPts val="2400"/>
              <a:buNone/>
            </a:pPr>
            <a:r>
              <a:rPr lang="en-US"/>
              <a:t>} </a:t>
            </a:r>
            <a:endParaRPr/>
          </a:p>
          <a:p>
            <a:pPr indent="-190500" lvl="0" marL="342900" rtl="0" algn="l">
              <a:spcBef>
                <a:spcPts val="480"/>
              </a:spcBef>
              <a:spcAft>
                <a:spcPts val="0"/>
              </a:spcAft>
              <a:buClr>
                <a:schemeClr val="dk2"/>
              </a:buClr>
              <a:buSzPts val="2400"/>
              <a:buFont typeface="Arial"/>
              <a:buNone/>
            </a:pPr>
            <a:r>
              <a:t/>
            </a:r>
            <a:endParaRPr b="1">
              <a:solidFill>
                <a:srgbClr val="C00000"/>
              </a:solidFill>
            </a:endParaRPr>
          </a:p>
        </p:txBody>
      </p:sp>
      <p:cxnSp>
        <p:nvCxnSpPr>
          <p:cNvPr id="526" name="Google Shape;526;p36"/>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27" name="Google Shape;527;p36"/>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28" name="Google Shape;528;p36"/>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29" name="Google Shape;529;p36"/>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37"/>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spcBef>
                <a:spcPts val="0"/>
              </a:spcBef>
              <a:spcAft>
                <a:spcPts val="0"/>
              </a:spcAft>
              <a:buClr>
                <a:srgbClr val="FF0000"/>
              </a:buClr>
              <a:buSzPct val="100000"/>
              <a:buNone/>
            </a:pPr>
            <a:r>
              <a:rPr b="1" lang="en-US">
                <a:solidFill>
                  <a:srgbClr val="FF0000"/>
                </a:solidFill>
              </a:rPr>
              <a:t>The Rest Parameters</a:t>
            </a:r>
            <a:endParaRPr>
              <a:solidFill>
                <a:srgbClr val="FF0000"/>
              </a:solidFill>
            </a:endParaRPr>
          </a:p>
          <a:p>
            <a:pPr indent="0" lvl="0" marL="0" rtl="0" algn="l">
              <a:spcBef>
                <a:spcPts val="408"/>
              </a:spcBef>
              <a:spcAft>
                <a:spcPts val="0"/>
              </a:spcAft>
              <a:buClr>
                <a:schemeClr val="dk2"/>
              </a:buClr>
              <a:buSzPct val="100000"/>
              <a:buNone/>
            </a:pPr>
            <a:r>
              <a:rPr lang="en-US"/>
              <a:t> </a:t>
            </a:r>
            <a:endParaRPr/>
          </a:p>
          <a:p>
            <a:pPr indent="0" lvl="0" marL="0" rtl="0" algn="l">
              <a:spcBef>
                <a:spcPts val="408"/>
              </a:spcBef>
              <a:spcAft>
                <a:spcPts val="0"/>
              </a:spcAft>
              <a:buClr>
                <a:schemeClr val="dk2"/>
              </a:buClr>
              <a:buSzPct val="100000"/>
              <a:buNone/>
            </a:pPr>
            <a:r>
              <a:rPr lang="en-US"/>
              <a:t>alert(sortNames("Sarah", "Harry", "Peter")); // Harry,Peter,Sarah</a:t>
            </a:r>
            <a:endParaRPr/>
          </a:p>
          <a:p>
            <a:pPr indent="0" lvl="0" marL="0" rtl="0" algn="l">
              <a:spcBef>
                <a:spcPts val="408"/>
              </a:spcBef>
              <a:spcAft>
                <a:spcPts val="0"/>
              </a:spcAft>
              <a:buClr>
                <a:schemeClr val="dk2"/>
              </a:buClr>
              <a:buSzPct val="100000"/>
              <a:buNone/>
            </a:pPr>
            <a:r>
              <a:rPr lang="en-US"/>
              <a:t>alert(sortNames("Tony", "Ben", "Rick", "Jos")); // John,Jos,Rick,Tony</a:t>
            </a:r>
            <a:endParaRPr/>
          </a:p>
          <a:p>
            <a:pPr indent="0" lvl="0" marL="0" rtl="0" algn="l">
              <a:spcBef>
                <a:spcPts val="408"/>
              </a:spcBef>
              <a:spcAft>
                <a:spcPts val="0"/>
              </a:spcAft>
              <a:buClr>
                <a:schemeClr val="dk2"/>
              </a:buClr>
              <a:buSzPct val="100000"/>
              <a:buNone/>
            </a:pPr>
            <a:r>
              <a:rPr lang="en-US"/>
              <a:t>When the rest parameter is the only parameter in a function, it gets all the arguments passed to the function, otherwise it gets the rest of the arguments that exceeds the number of named parameters.</a:t>
            </a:r>
            <a:endParaRPr/>
          </a:p>
          <a:p>
            <a:pPr indent="0" lvl="0" marL="0" rtl="0" algn="l">
              <a:spcBef>
                <a:spcPts val="408"/>
              </a:spcBef>
              <a:spcAft>
                <a:spcPts val="0"/>
              </a:spcAft>
              <a:buClr>
                <a:schemeClr val="dk2"/>
              </a:buClr>
              <a:buSzPct val="100000"/>
              <a:buNone/>
            </a:pPr>
            <a:r>
              <a:rPr b="1" lang="en-US"/>
              <a:t>Example</a:t>
            </a:r>
            <a:endParaRPr/>
          </a:p>
          <a:p>
            <a:pPr indent="0" lvl="0" marL="0" rtl="0" algn="l">
              <a:spcBef>
                <a:spcPts val="408"/>
              </a:spcBef>
              <a:spcAft>
                <a:spcPts val="0"/>
              </a:spcAft>
              <a:buClr>
                <a:schemeClr val="dk2"/>
              </a:buClr>
              <a:buSzPct val="100000"/>
              <a:buNone/>
            </a:pPr>
            <a:r>
              <a:rPr lang="en-US"/>
              <a:t>function myFunction(a, b, ...args) {</a:t>
            </a:r>
            <a:endParaRPr/>
          </a:p>
          <a:p>
            <a:pPr indent="0" lvl="0" marL="0" rtl="0" algn="l">
              <a:spcBef>
                <a:spcPts val="408"/>
              </a:spcBef>
              <a:spcAft>
                <a:spcPts val="0"/>
              </a:spcAft>
              <a:buClr>
                <a:schemeClr val="dk2"/>
              </a:buClr>
              <a:buSzPct val="100000"/>
              <a:buNone/>
            </a:pPr>
            <a:r>
              <a:rPr lang="en-US"/>
              <a:t>    return args;</a:t>
            </a:r>
            <a:endParaRPr/>
          </a:p>
          <a:p>
            <a:pPr indent="0" lvl="0" marL="0" rtl="0" algn="l">
              <a:spcBef>
                <a:spcPts val="408"/>
              </a:spcBef>
              <a:spcAft>
                <a:spcPts val="0"/>
              </a:spcAft>
              <a:buClr>
                <a:schemeClr val="dk2"/>
              </a:buClr>
              <a:buSzPct val="100000"/>
              <a:buNone/>
            </a:pPr>
            <a:r>
              <a:rPr lang="en-US"/>
              <a:t>}</a:t>
            </a:r>
            <a:endParaRPr/>
          </a:p>
          <a:p>
            <a:pPr indent="0" lvl="0" marL="0" rtl="0" algn="l">
              <a:spcBef>
                <a:spcPts val="408"/>
              </a:spcBef>
              <a:spcAft>
                <a:spcPts val="0"/>
              </a:spcAft>
              <a:buClr>
                <a:schemeClr val="dk2"/>
              </a:buClr>
              <a:buSzPct val="100000"/>
              <a:buNone/>
            </a:pPr>
            <a:r>
              <a:rPr lang="en-US"/>
              <a:t> </a:t>
            </a:r>
            <a:endParaRPr/>
          </a:p>
          <a:p>
            <a:pPr indent="0" lvl="0" marL="0" rtl="0" algn="l">
              <a:spcBef>
                <a:spcPts val="408"/>
              </a:spcBef>
              <a:spcAft>
                <a:spcPts val="0"/>
              </a:spcAft>
              <a:buClr>
                <a:schemeClr val="dk2"/>
              </a:buClr>
              <a:buSzPct val="100000"/>
              <a:buNone/>
            </a:pPr>
            <a:r>
              <a:rPr lang="en-US"/>
              <a:t>alert(myFunction(1, 2, 3, 4, 5)); // 3,4,5</a:t>
            </a:r>
            <a:endParaRPr/>
          </a:p>
          <a:p>
            <a:pPr indent="0" lvl="0" marL="0" rtl="0" algn="l">
              <a:spcBef>
                <a:spcPts val="408"/>
              </a:spcBef>
              <a:spcAft>
                <a:spcPts val="0"/>
              </a:spcAft>
              <a:buClr>
                <a:schemeClr val="dk2"/>
              </a:buClr>
              <a:buSzPct val="100000"/>
              <a:buNone/>
            </a:pPr>
            <a:r>
              <a:rPr lang="en-US"/>
              <a:t>alert(myFunction(-7, 5, 0, -2, 4.5, 1, 3)); // 0,-2,4.5,1,3</a:t>
            </a:r>
            <a:endParaRPr/>
          </a:p>
          <a:p>
            <a:pPr indent="0" lvl="0" marL="0" rtl="0" algn="l">
              <a:spcBef>
                <a:spcPts val="408"/>
              </a:spcBef>
              <a:spcAft>
                <a:spcPts val="0"/>
              </a:spcAft>
              <a:buClr>
                <a:schemeClr val="dk2"/>
              </a:buClr>
              <a:buSzPct val="100000"/>
              <a:buNone/>
            </a:pPr>
            <a:r>
              <a:t/>
            </a:r>
            <a:endParaRPr/>
          </a:p>
          <a:p>
            <a:pPr indent="0" lvl="0" marL="0" rtl="0" algn="l">
              <a:spcBef>
                <a:spcPts val="408"/>
              </a:spcBef>
              <a:spcAft>
                <a:spcPts val="0"/>
              </a:spcAft>
              <a:buClr>
                <a:schemeClr val="dk2"/>
              </a:buClr>
              <a:buSzPct val="100000"/>
              <a:buNone/>
            </a:pPr>
            <a:r>
              <a:rPr b="1" lang="en-US"/>
              <a:t>Note:</a:t>
            </a:r>
            <a:r>
              <a:rPr lang="en-US"/>
              <a:t> Don't confuse the term rest parameters with the REST (REpresentational State Transfer). </a:t>
            </a:r>
            <a:endParaRPr/>
          </a:p>
          <a:p>
            <a:pPr indent="0" lvl="0" marL="0" rtl="0" algn="l">
              <a:spcBef>
                <a:spcPts val="408"/>
              </a:spcBef>
              <a:spcAft>
                <a:spcPts val="0"/>
              </a:spcAft>
              <a:buClr>
                <a:schemeClr val="dk2"/>
              </a:buClr>
              <a:buSzPct val="100000"/>
              <a:buNone/>
            </a:pPr>
            <a:r>
              <a:rPr lang="en-US"/>
              <a:t>This has nothing to do with RESTful web services.</a:t>
            </a:r>
            <a:endParaRPr/>
          </a:p>
          <a:p>
            <a:pPr indent="0" lvl="0" marL="0" rtl="0" algn="l">
              <a:spcBef>
                <a:spcPts val="408"/>
              </a:spcBef>
              <a:spcAft>
                <a:spcPts val="0"/>
              </a:spcAft>
              <a:buClr>
                <a:schemeClr val="dk2"/>
              </a:buClr>
              <a:buSzPct val="100000"/>
              <a:buNone/>
            </a:pPr>
            <a:r>
              <a:t/>
            </a:r>
            <a:endParaRPr/>
          </a:p>
          <a:p>
            <a:pPr indent="-213359" lvl="0" marL="342900" rtl="0" algn="l">
              <a:spcBef>
                <a:spcPts val="408"/>
              </a:spcBef>
              <a:spcAft>
                <a:spcPts val="0"/>
              </a:spcAft>
              <a:buClr>
                <a:schemeClr val="dk2"/>
              </a:buClr>
              <a:buSzPct val="100000"/>
              <a:buFont typeface="Arial"/>
              <a:buNone/>
            </a:pPr>
            <a:r>
              <a:t/>
            </a:r>
            <a:endParaRPr b="1">
              <a:solidFill>
                <a:srgbClr val="C00000"/>
              </a:solidFill>
            </a:endParaRPr>
          </a:p>
        </p:txBody>
      </p:sp>
      <p:cxnSp>
        <p:nvCxnSpPr>
          <p:cNvPr id="535" name="Google Shape;535;p37"/>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36" name="Google Shape;536;p37"/>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37" name="Google Shape;537;p37"/>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38" name="Google Shape;538;p37"/>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38"/>
          <p:cNvSpPr txBox="1"/>
          <p:nvPr>
            <p:ph idx="1" type="body"/>
          </p:nvPr>
        </p:nvSpPr>
        <p:spPr>
          <a:xfrm>
            <a:off x="513047" y="524644"/>
            <a:ext cx="7467600" cy="61569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rgbClr val="FF0000"/>
              </a:buClr>
              <a:buSzPct val="100000"/>
              <a:buNone/>
            </a:pPr>
            <a:r>
              <a:rPr b="1" lang="en-US">
                <a:solidFill>
                  <a:srgbClr val="FF0000"/>
                </a:solidFill>
              </a:rPr>
              <a:t>The Spread Operator</a:t>
            </a:r>
            <a:endParaRPr/>
          </a:p>
          <a:p>
            <a:pPr indent="0" lvl="0" marL="0" rtl="0" algn="l">
              <a:spcBef>
                <a:spcPts val="408"/>
              </a:spcBef>
              <a:spcAft>
                <a:spcPts val="0"/>
              </a:spcAft>
              <a:buClr>
                <a:schemeClr val="dk2"/>
              </a:buClr>
              <a:buSzPct val="100000"/>
              <a:buNone/>
            </a:pPr>
            <a:r>
              <a:rPr lang="en-US"/>
              <a:t>The spread operator, which is also denoted by (...), performs the exact opposite function of the rest operator.</a:t>
            </a:r>
            <a:endParaRPr/>
          </a:p>
          <a:p>
            <a:pPr indent="0" lvl="0" marL="0" rtl="0" algn="l">
              <a:spcBef>
                <a:spcPts val="408"/>
              </a:spcBef>
              <a:spcAft>
                <a:spcPts val="0"/>
              </a:spcAft>
              <a:buClr>
                <a:schemeClr val="dk2"/>
              </a:buClr>
              <a:buSzPct val="100000"/>
              <a:buNone/>
            </a:pPr>
            <a:r>
              <a:rPr lang="en-US"/>
              <a:t> The spread operator spreads out (i.e. splits up) an array and passes the values into the specified function, as shown in the following example:</a:t>
            </a:r>
            <a:endParaRPr/>
          </a:p>
          <a:p>
            <a:pPr indent="0" lvl="0" marL="0" rtl="0" algn="l">
              <a:spcBef>
                <a:spcPts val="408"/>
              </a:spcBef>
              <a:spcAft>
                <a:spcPts val="0"/>
              </a:spcAft>
              <a:buClr>
                <a:schemeClr val="dk2"/>
              </a:buClr>
              <a:buSzPct val="100000"/>
              <a:buNone/>
            </a:pPr>
            <a:r>
              <a:rPr b="1" lang="en-US"/>
              <a:t>Example</a:t>
            </a:r>
            <a:endParaRPr/>
          </a:p>
          <a:p>
            <a:pPr indent="0" lvl="0" marL="0" rtl="0" algn="l">
              <a:spcBef>
                <a:spcPts val="408"/>
              </a:spcBef>
              <a:spcAft>
                <a:spcPts val="0"/>
              </a:spcAft>
              <a:buClr>
                <a:schemeClr val="dk2"/>
              </a:buClr>
              <a:buSzPct val="100000"/>
              <a:buNone/>
            </a:pPr>
            <a:r>
              <a:rPr b="1" lang="en-US" u="sng">
                <a:solidFill>
                  <a:schemeClr val="hlink"/>
                </a:solidFill>
                <a:hlinkClick r:id="rId3"/>
              </a:rPr>
              <a:t>Try this code »</a:t>
            </a:r>
            <a:endParaRPr/>
          </a:p>
          <a:p>
            <a:pPr indent="0" lvl="0" marL="0" rtl="0" algn="l">
              <a:spcBef>
                <a:spcPts val="408"/>
              </a:spcBef>
              <a:spcAft>
                <a:spcPts val="0"/>
              </a:spcAft>
              <a:buClr>
                <a:schemeClr val="dk2"/>
              </a:buClr>
              <a:buSzPct val="100000"/>
              <a:buNone/>
            </a:pPr>
            <a:r>
              <a:rPr lang="en-US"/>
              <a:t>function addNumbers(a, b, c) {</a:t>
            </a:r>
            <a:endParaRPr/>
          </a:p>
          <a:p>
            <a:pPr indent="0" lvl="0" marL="0" rtl="0" algn="l">
              <a:spcBef>
                <a:spcPts val="408"/>
              </a:spcBef>
              <a:spcAft>
                <a:spcPts val="0"/>
              </a:spcAft>
              <a:buClr>
                <a:schemeClr val="dk2"/>
              </a:buClr>
              <a:buSzPct val="100000"/>
              <a:buNone/>
            </a:pPr>
            <a:r>
              <a:rPr lang="en-US"/>
              <a:t>    return a + b + c;</a:t>
            </a:r>
            <a:endParaRPr/>
          </a:p>
          <a:p>
            <a:pPr indent="0" lvl="0" marL="0" rtl="0" algn="l">
              <a:spcBef>
                <a:spcPts val="408"/>
              </a:spcBef>
              <a:spcAft>
                <a:spcPts val="0"/>
              </a:spcAft>
              <a:buClr>
                <a:schemeClr val="dk2"/>
              </a:buClr>
              <a:buSzPct val="100000"/>
              <a:buNone/>
            </a:pPr>
            <a:r>
              <a:rPr lang="en-US"/>
              <a:t>}</a:t>
            </a:r>
            <a:endParaRPr/>
          </a:p>
          <a:p>
            <a:pPr indent="0" lvl="0" marL="0" rtl="0" algn="l">
              <a:spcBef>
                <a:spcPts val="408"/>
              </a:spcBef>
              <a:spcAft>
                <a:spcPts val="0"/>
              </a:spcAft>
              <a:buClr>
                <a:schemeClr val="dk2"/>
              </a:buClr>
              <a:buSzPct val="100000"/>
              <a:buNone/>
            </a:pPr>
            <a:r>
              <a:rPr lang="en-US"/>
              <a:t> </a:t>
            </a:r>
            <a:endParaRPr/>
          </a:p>
          <a:p>
            <a:pPr indent="0" lvl="0" marL="0" rtl="0" algn="l">
              <a:spcBef>
                <a:spcPts val="408"/>
              </a:spcBef>
              <a:spcAft>
                <a:spcPts val="0"/>
              </a:spcAft>
              <a:buClr>
                <a:schemeClr val="dk2"/>
              </a:buClr>
              <a:buSzPct val="100000"/>
              <a:buNone/>
            </a:pPr>
            <a:r>
              <a:rPr lang="en-US"/>
              <a:t>let numbers = [5, 12, 8];</a:t>
            </a:r>
            <a:endParaRPr/>
          </a:p>
          <a:p>
            <a:pPr indent="0" lvl="0" marL="0" rtl="0" algn="l">
              <a:spcBef>
                <a:spcPts val="408"/>
              </a:spcBef>
              <a:spcAft>
                <a:spcPts val="0"/>
              </a:spcAft>
              <a:buClr>
                <a:schemeClr val="dk2"/>
              </a:buClr>
              <a:buSzPct val="100000"/>
              <a:buNone/>
            </a:pPr>
            <a:r>
              <a:rPr lang="en-US"/>
              <a:t> </a:t>
            </a:r>
            <a:endParaRPr/>
          </a:p>
          <a:p>
            <a:pPr indent="0" lvl="0" marL="0" rtl="0" algn="l">
              <a:spcBef>
                <a:spcPts val="408"/>
              </a:spcBef>
              <a:spcAft>
                <a:spcPts val="0"/>
              </a:spcAft>
              <a:buClr>
                <a:schemeClr val="dk2"/>
              </a:buClr>
              <a:buSzPct val="100000"/>
              <a:buNone/>
            </a:pPr>
            <a:r>
              <a:rPr lang="en-US"/>
              <a:t>// ES5 way of passing array as an argument of a function</a:t>
            </a:r>
            <a:endParaRPr/>
          </a:p>
          <a:p>
            <a:pPr indent="0" lvl="0" marL="0" rtl="0" algn="l">
              <a:spcBef>
                <a:spcPts val="408"/>
              </a:spcBef>
              <a:spcAft>
                <a:spcPts val="0"/>
              </a:spcAft>
              <a:buClr>
                <a:schemeClr val="dk2"/>
              </a:buClr>
              <a:buSzPct val="100000"/>
              <a:buNone/>
            </a:pPr>
            <a:r>
              <a:rPr lang="en-US"/>
              <a:t>alert(addNumbers.apply(null, numbers)); // 25</a:t>
            </a:r>
            <a:endParaRPr/>
          </a:p>
          <a:p>
            <a:pPr indent="0" lvl="0" marL="0" rtl="0" algn="l">
              <a:spcBef>
                <a:spcPts val="408"/>
              </a:spcBef>
              <a:spcAft>
                <a:spcPts val="0"/>
              </a:spcAft>
              <a:buClr>
                <a:schemeClr val="dk2"/>
              </a:buClr>
              <a:buSzPct val="100000"/>
              <a:buNone/>
            </a:pPr>
            <a:r>
              <a:rPr lang="en-US"/>
              <a:t> </a:t>
            </a:r>
            <a:endParaRPr/>
          </a:p>
          <a:p>
            <a:pPr indent="0" lvl="0" marL="0" rtl="0" algn="l">
              <a:spcBef>
                <a:spcPts val="408"/>
              </a:spcBef>
              <a:spcAft>
                <a:spcPts val="0"/>
              </a:spcAft>
              <a:buClr>
                <a:schemeClr val="dk2"/>
              </a:buClr>
              <a:buSzPct val="100000"/>
              <a:buNone/>
            </a:pPr>
            <a:r>
              <a:rPr lang="en-US"/>
              <a:t>// ES6 spread operator</a:t>
            </a:r>
            <a:endParaRPr/>
          </a:p>
          <a:p>
            <a:pPr indent="0" lvl="0" marL="0" rtl="0" algn="l">
              <a:spcBef>
                <a:spcPts val="408"/>
              </a:spcBef>
              <a:spcAft>
                <a:spcPts val="0"/>
              </a:spcAft>
              <a:buClr>
                <a:schemeClr val="dk2"/>
              </a:buClr>
              <a:buSzPct val="100000"/>
              <a:buNone/>
            </a:pPr>
            <a:r>
              <a:rPr lang="en-US"/>
              <a:t>alert(addNumbers(...numbers)); // 25</a:t>
            </a:r>
            <a:endParaRPr/>
          </a:p>
          <a:p>
            <a:pPr indent="0" lvl="0" marL="0" rtl="0" algn="l">
              <a:spcBef>
                <a:spcPts val="408"/>
              </a:spcBef>
              <a:spcAft>
                <a:spcPts val="0"/>
              </a:spcAft>
              <a:buClr>
                <a:schemeClr val="dk2"/>
              </a:buClr>
              <a:buSzPct val="100000"/>
              <a:buNone/>
            </a:pPr>
            <a:r>
              <a:t/>
            </a:r>
            <a:endParaRPr/>
          </a:p>
          <a:p>
            <a:pPr indent="-213359" lvl="0" marL="342900" rtl="0" algn="l">
              <a:spcBef>
                <a:spcPts val="408"/>
              </a:spcBef>
              <a:spcAft>
                <a:spcPts val="0"/>
              </a:spcAft>
              <a:buClr>
                <a:schemeClr val="dk2"/>
              </a:buClr>
              <a:buSzPct val="100000"/>
              <a:buFont typeface="Arial"/>
              <a:buNone/>
            </a:pPr>
            <a:r>
              <a:t/>
            </a:r>
            <a:endParaRPr b="1">
              <a:solidFill>
                <a:srgbClr val="C00000"/>
              </a:solidFill>
            </a:endParaRPr>
          </a:p>
        </p:txBody>
      </p:sp>
      <p:cxnSp>
        <p:nvCxnSpPr>
          <p:cNvPr id="544" name="Google Shape;544;p38"/>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45" name="Google Shape;545;p38"/>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46" name="Google Shape;546;p38"/>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47" name="Google Shape;547;p38"/>
          <p:cNvPicPr preferRelativeResize="0"/>
          <p:nvPr/>
        </p:nvPicPr>
        <p:blipFill rotWithShape="1">
          <a:blip r:embed="rId4">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39"/>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2400"/>
              <a:buNone/>
            </a:pPr>
            <a:r>
              <a:rPr b="1" lang="en-US"/>
              <a:t>The Spread Operator</a:t>
            </a:r>
            <a:endParaRPr/>
          </a:p>
          <a:p>
            <a:pPr indent="0" lvl="0" marL="0" rtl="0" algn="just">
              <a:spcBef>
                <a:spcPts val="480"/>
              </a:spcBef>
              <a:spcAft>
                <a:spcPts val="0"/>
              </a:spcAft>
              <a:buClr>
                <a:srgbClr val="C00000"/>
              </a:buClr>
              <a:buSzPts val="2400"/>
              <a:buNone/>
            </a:pPr>
            <a:r>
              <a:rPr b="1" lang="en-US">
                <a:solidFill>
                  <a:srgbClr val="C00000"/>
                </a:solidFill>
              </a:rPr>
              <a:t>The spread operator can also be used to insert the elements of an array into another array without using the array methods like push(), unshift() concat(), etc.</a:t>
            </a:r>
            <a:endParaRPr/>
          </a:p>
          <a:p>
            <a:pPr indent="0" lvl="0" marL="0" rtl="0" algn="l">
              <a:spcBef>
                <a:spcPts val="480"/>
              </a:spcBef>
              <a:spcAft>
                <a:spcPts val="0"/>
              </a:spcAft>
              <a:buClr>
                <a:schemeClr val="dk2"/>
              </a:buClr>
              <a:buSzPts val="2400"/>
              <a:buNone/>
            </a:pPr>
            <a:r>
              <a:rPr b="1" lang="en-US"/>
              <a:t>Example</a:t>
            </a:r>
            <a:endParaRPr/>
          </a:p>
          <a:p>
            <a:pPr indent="0" lvl="0" marL="0" rtl="0" algn="l">
              <a:spcBef>
                <a:spcPts val="480"/>
              </a:spcBef>
              <a:spcAft>
                <a:spcPts val="0"/>
              </a:spcAft>
              <a:buClr>
                <a:schemeClr val="dk2"/>
              </a:buClr>
              <a:buSzPts val="2400"/>
              <a:buNone/>
            </a:pPr>
            <a:r>
              <a:rPr lang="en-US"/>
              <a:t>let pets = ["Cat", "Dog", "Parrot"];</a:t>
            </a:r>
            <a:endParaRPr/>
          </a:p>
          <a:p>
            <a:pPr indent="0" lvl="0" marL="0" rtl="0" algn="l">
              <a:spcBef>
                <a:spcPts val="480"/>
              </a:spcBef>
              <a:spcAft>
                <a:spcPts val="0"/>
              </a:spcAft>
              <a:buClr>
                <a:schemeClr val="dk2"/>
              </a:buClr>
              <a:buSzPts val="2400"/>
              <a:buNone/>
            </a:pPr>
            <a:r>
              <a:rPr lang="en-US"/>
              <a:t>let bugs = ["Ant", "Bee"];</a:t>
            </a:r>
            <a:endParaRPr/>
          </a:p>
          <a:p>
            <a:pPr indent="0" lvl="0" marL="0" rtl="0" algn="l">
              <a:spcBef>
                <a:spcPts val="480"/>
              </a:spcBef>
              <a:spcAft>
                <a:spcPts val="0"/>
              </a:spcAft>
              <a:buClr>
                <a:schemeClr val="dk2"/>
              </a:buClr>
              <a:buSzPts val="2400"/>
              <a:buNone/>
            </a:pPr>
            <a:r>
              <a:rPr lang="en-US"/>
              <a:t> </a:t>
            </a:r>
            <a:endParaRPr/>
          </a:p>
          <a:p>
            <a:pPr indent="0" lvl="0" marL="0" rtl="0" algn="l">
              <a:spcBef>
                <a:spcPts val="480"/>
              </a:spcBef>
              <a:spcAft>
                <a:spcPts val="0"/>
              </a:spcAft>
              <a:buClr>
                <a:schemeClr val="dk2"/>
              </a:buClr>
              <a:buSzPts val="2400"/>
              <a:buNone/>
            </a:pPr>
            <a:r>
              <a:rPr lang="en-US"/>
              <a:t>// Creating an array by inserting elements from other arrays</a:t>
            </a:r>
            <a:endParaRPr/>
          </a:p>
          <a:p>
            <a:pPr indent="0" lvl="0" marL="0" rtl="0" algn="l">
              <a:spcBef>
                <a:spcPts val="480"/>
              </a:spcBef>
              <a:spcAft>
                <a:spcPts val="0"/>
              </a:spcAft>
              <a:buClr>
                <a:schemeClr val="dk2"/>
              </a:buClr>
              <a:buSzPts val="2400"/>
              <a:buNone/>
            </a:pPr>
            <a:r>
              <a:rPr lang="en-US"/>
              <a:t>let animals = [...pets, "Tiger", "Wolf", "Zebra", ...bugs];</a:t>
            </a:r>
            <a:endParaRPr/>
          </a:p>
          <a:p>
            <a:pPr indent="0" lvl="0" marL="0" rtl="0" algn="l">
              <a:spcBef>
                <a:spcPts val="480"/>
              </a:spcBef>
              <a:spcAft>
                <a:spcPts val="0"/>
              </a:spcAft>
              <a:buClr>
                <a:schemeClr val="dk2"/>
              </a:buClr>
              <a:buSzPts val="2400"/>
              <a:buNone/>
            </a:pPr>
            <a:r>
              <a:rPr lang="en-US"/>
              <a:t> </a:t>
            </a:r>
            <a:endParaRPr/>
          </a:p>
          <a:p>
            <a:pPr indent="0" lvl="0" marL="0" rtl="0" algn="l">
              <a:spcBef>
                <a:spcPts val="480"/>
              </a:spcBef>
              <a:spcAft>
                <a:spcPts val="0"/>
              </a:spcAft>
              <a:buClr>
                <a:schemeClr val="dk2"/>
              </a:buClr>
              <a:buSzPts val="2400"/>
              <a:buNone/>
            </a:pPr>
            <a:r>
              <a:rPr lang="en-US"/>
              <a:t>alert(animals); // Cat,Dog,Parrot,Tiger,Wolf,Zebra,Ant,Bee</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t/>
            </a:r>
            <a:endParaRPr/>
          </a:p>
          <a:p>
            <a:pPr indent="-190500" lvl="0" marL="342900" rtl="0" algn="l">
              <a:spcBef>
                <a:spcPts val="480"/>
              </a:spcBef>
              <a:spcAft>
                <a:spcPts val="0"/>
              </a:spcAft>
              <a:buClr>
                <a:schemeClr val="dk2"/>
              </a:buClr>
              <a:buSzPts val="2400"/>
              <a:buFont typeface="Arial"/>
              <a:buNone/>
            </a:pPr>
            <a:r>
              <a:t/>
            </a:r>
            <a:endParaRPr b="1">
              <a:solidFill>
                <a:srgbClr val="C00000"/>
              </a:solidFill>
            </a:endParaRPr>
          </a:p>
        </p:txBody>
      </p:sp>
      <p:cxnSp>
        <p:nvCxnSpPr>
          <p:cNvPr id="553" name="Google Shape;553;p39"/>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54" name="Google Shape;554;p39"/>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55" name="Google Shape;555;p39"/>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56" name="Google Shape;556;p39"/>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ctr">
              <a:spcBef>
                <a:spcPts val="0"/>
              </a:spcBef>
              <a:spcAft>
                <a:spcPts val="0"/>
              </a:spcAft>
              <a:buClr>
                <a:srgbClr val="FF0000"/>
              </a:buClr>
              <a:buSzPct val="100000"/>
              <a:buFont typeface="Arial"/>
              <a:buChar char="•"/>
            </a:pPr>
            <a:r>
              <a:rPr b="1" lang="en-US">
                <a:solidFill>
                  <a:srgbClr val="FF0000"/>
                </a:solidFill>
              </a:rPr>
              <a:t>JavaScript Regular Expressions</a:t>
            </a:r>
            <a:endParaRPr/>
          </a:p>
          <a:p>
            <a:pPr indent="0" lvl="0" marL="0" rtl="0" algn="l">
              <a:spcBef>
                <a:spcPts val="444"/>
              </a:spcBef>
              <a:spcAft>
                <a:spcPts val="0"/>
              </a:spcAft>
              <a:buClr>
                <a:schemeClr val="dk2"/>
              </a:buClr>
              <a:buSzPct val="100000"/>
              <a:buNone/>
            </a:pPr>
            <a:r>
              <a:rPr b="1" lang="en-US"/>
              <a:t>What is Regular Expression?</a:t>
            </a:r>
            <a:endParaRPr b="1"/>
          </a:p>
          <a:p>
            <a:pPr indent="0" lvl="0" marL="0" rtl="0" algn="l">
              <a:spcBef>
                <a:spcPts val="444"/>
              </a:spcBef>
              <a:spcAft>
                <a:spcPts val="0"/>
              </a:spcAft>
              <a:buClr>
                <a:srgbClr val="C00000"/>
              </a:buClr>
              <a:buSzPct val="100000"/>
              <a:buNone/>
            </a:pPr>
            <a:r>
              <a:rPr b="1" lang="en-US">
                <a:solidFill>
                  <a:srgbClr val="C00000"/>
                </a:solidFill>
              </a:rPr>
              <a:t>Regular Expressions, commonly known as "regex" or "RegExp", are a specially formatted text strings used to find patterns in text. </a:t>
            </a:r>
            <a:endParaRPr b="1">
              <a:solidFill>
                <a:srgbClr val="C00000"/>
              </a:solidFill>
            </a:endParaRPr>
          </a:p>
          <a:p>
            <a:pPr indent="0" lvl="0" marL="0" rtl="0" algn="l">
              <a:spcBef>
                <a:spcPts val="444"/>
              </a:spcBef>
              <a:spcAft>
                <a:spcPts val="0"/>
              </a:spcAft>
              <a:buClr>
                <a:schemeClr val="dk2"/>
              </a:buClr>
              <a:buSzPct val="100000"/>
              <a:buNone/>
            </a:pPr>
            <a:r>
              <a:rPr lang="en-US"/>
              <a:t>Regular expressions are one of the most powerful tools available today for effective and efficient text processing and manipulations.</a:t>
            </a:r>
            <a:endParaRPr/>
          </a:p>
          <a:p>
            <a:pPr indent="0" lvl="0" marL="0" rtl="0" algn="l">
              <a:spcBef>
                <a:spcPts val="444"/>
              </a:spcBef>
              <a:spcAft>
                <a:spcPts val="0"/>
              </a:spcAft>
              <a:buClr>
                <a:schemeClr val="dk2"/>
              </a:buClr>
              <a:buSzPct val="100000"/>
              <a:buNone/>
            </a:pPr>
            <a:r>
              <a:rPr lang="en-US"/>
              <a:t> For example, </a:t>
            </a:r>
            <a:r>
              <a:rPr b="1" lang="en-US">
                <a:solidFill>
                  <a:srgbClr val="7030A0"/>
                </a:solidFill>
              </a:rPr>
              <a:t>it can be used to verify whether the format of data i.e. name, email, phone number, etc. entered by the user is correct or not, find or replace matching string within text content, and so on.</a:t>
            </a:r>
            <a:endParaRPr/>
          </a:p>
          <a:p>
            <a:pPr indent="0" lvl="0" marL="0" rtl="0" algn="l">
              <a:spcBef>
                <a:spcPts val="444"/>
              </a:spcBef>
              <a:spcAft>
                <a:spcPts val="0"/>
              </a:spcAft>
              <a:buClr>
                <a:srgbClr val="C00000"/>
              </a:buClr>
              <a:buSzPct val="100000"/>
              <a:buNone/>
            </a:pPr>
            <a:r>
              <a:rPr b="1" lang="en-US">
                <a:solidFill>
                  <a:srgbClr val="C00000"/>
                </a:solidFill>
              </a:rPr>
              <a:t>JavaScript supports Perl style regular expressions. </a:t>
            </a:r>
            <a:endParaRPr b="1">
              <a:solidFill>
                <a:srgbClr val="C00000"/>
              </a:solidFill>
            </a:endParaRPr>
          </a:p>
          <a:p>
            <a:pPr indent="0" lvl="0" marL="0" rtl="0" algn="l">
              <a:spcBef>
                <a:spcPts val="444"/>
              </a:spcBef>
              <a:spcAft>
                <a:spcPts val="0"/>
              </a:spcAft>
              <a:buClr>
                <a:srgbClr val="C00000"/>
              </a:buClr>
              <a:buSzPct val="100000"/>
              <a:buNone/>
            </a:pPr>
            <a:r>
              <a:rPr b="1" lang="en-US">
                <a:solidFill>
                  <a:srgbClr val="C00000"/>
                </a:solidFill>
              </a:rPr>
              <a:t>Why Perl style regular expressions? </a:t>
            </a:r>
            <a:endParaRPr b="1">
              <a:solidFill>
                <a:srgbClr val="C00000"/>
              </a:solidFill>
            </a:endParaRPr>
          </a:p>
          <a:p>
            <a:pPr indent="0" lvl="0" marL="0" rtl="0" algn="l">
              <a:spcBef>
                <a:spcPts val="444"/>
              </a:spcBef>
              <a:spcAft>
                <a:spcPts val="0"/>
              </a:spcAft>
              <a:buClr>
                <a:schemeClr val="dk2"/>
              </a:buClr>
              <a:buSzPct val="100000"/>
              <a:buNone/>
            </a:pPr>
            <a:r>
              <a:rPr lang="en-US"/>
              <a:t>Because Perl (</a:t>
            </a:r>
            <a:r>
              <a:rPr i="1" lang="en-US"/>
              <a:t>Practical Extraction and Report Language</a:t>
            </a:r>
            <a:r>
              <a:rPr lang="en-US"/>
              <a:t>) was the first mainstream programming language that provided integrated support for regular expressions and it is well known for its strong support of regular expressions and its extraordinary text processing and manipulation capabilities.</a:t>
            </a:r>
            <a:endParaRPr/>
          </a:p>
          <a:p>
            <a:pPr indent="-201930" lvl="0" marL="342900" rtl="0" algn="l">
              <a:spcBef>
                <a:spcPts val="444"/>
              </a:spcBef>
              <a:spcAft>
                <a:spcPts val="0"/>
              </a:spcAft>
              <a:buClr>
                <a:schemeClr val="dk2"/>
              </a:buClr>
              <a:buSzPct val="100000"/>
              <a:buFont typeface="Arial"/>
              <a:buNone/>
            </a:pPr>
            <a:r>
              <a:t/>
            </a:r>
            <a:endParaRPr b="1">
              <a:solidFill>
                <a:srgbClr val="C00000"/>
              </a:solidFill>
            </a:endParaRPr>
          </a:p>
        </p:txBody>
      </p:sp>
      <p:cxnSp>
        <p:nvCxnSpPr>
          <p:cNvPr id="228" name="Google Shape;228;p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29" name="Google Shape;229;p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30" name="Google Shape;230;p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31" name="Google Shape;231;p4"/>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40"/>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2400"/>
              <a:buNone/>
            </a:pPr>
            <a:r>
              <a:rPr b="1" lang="en-US"/>
              <a:t>Destructuring Assignment</a:t>
            </a:r>
            <a:endParaRPr/>
          </a:p>
          <a:p>
            <a:pPr indent="0" lvl="0" marL="0" rtl="0" algn="just">
              <a:spcBef>
                <a:spcPts val="480"/>
              </a:spcBef>
              <a:spcAft>
                <a:spcPts val="0"/>
              </a:spcAft>
              <a:buClr>
                <a:srgbClr val="C00000"/>
              </a:buClr>
              <a:buSzPts val="2400"/>
              <a:buNone/>
            </a:pPr>
            <a:r>
              <a:rPr lang="en-US">
                <a:solidFill>
                  <a:srgbClr val="C00000"/>
                </a:solidFill>
              </a:rPr>
              <a:t>The destructuring assignment is an expression that makes it easy to extract values from arrays, or properties from objects, into distinct variables by providing a shorter </a:t>
            </a:r>
            <a:r>
              <a:rPr b="1" lang="en-US" u="sng"/>
              <a:t>syntax.</a:t>
            </a:r>
            <a:endParaRPr/>
          </a:p>
          <a:p>
            <a:pPr indent="0" lvl="0" marL="0" rtl="0" algn="l">
              <a:spcBef>
                <a:spcPts val="480"/>
              </a:spcBef>
              <a:spcAft>
                <a:spcPts val="0"/>
              </a:spcAft>
              <a:buClr>
                <a:schemeClr val="dk2"/>
              </a:buClr>
              <a:buSzPts val="2400"/>
              <a:buNone/>
            </a:pPr>
            <a:r>
              <a:rPr lang="en-US"/>
              <a:t>There are two kinds of destructuring assignment expressions—</a:t>
            </a:r>
            <a:r>
              <a:rPr b="1" lang="en-US">
                <a:solidFill>
                  <a:srgbClr val="C00000"/>
                </a:solidFill>
              </a:rPr>
              <a:t>the </a:t>
            </a:r>
            <a:r>
              <a:rPr b="1" i="1" lang="en-US">
                <a:solidFill>
                  <a:srgbClr val="C00000"/>
                </a:solidFill>
              </a:rPr>
              <a:t>array</a:t>
            </a:r>
            <a:r>
              <a:rPr b="1" lang="en-US">
                <a:solidFill>
                  <a:srgbClr val="C00000"/>
                </a:solidFill>
              </a:rPr>
              <a:t> and </a:t>
            </a:r>
            <a:r>
              <a:rPr b="1" i="1" lang="en-US">
                <a:solidFill>
                  <a:srgbClr val="C00000"/>
                </a:solidFill>
              </a:rPr>
              <a:t>object</a:t>
            </a:r>
            <a:r>
              <a:rPr b="1" lang="en-US">
                <a:solidFill>
                  <a:srgbClr val="C00000"/>
                </a:solidFill>
              </a:rPr>
              <a:t> destructuring assignment. </a:t>
            </a:r>
            <a:endParaRPr b="1">
              <a:solidFill>
                <a:srgbClr val="C00000"/>
              </a:solidFill>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rgbClr val="C00000"/>
              </a:buClr>
              <a:buSzPts val="2400"/>
              <a:buNone/>
            </a:pPr>
            <a:r>
              <a:rPr b="1" lang="en-US">
                <a:solidFill>
                  <a:srgbClr val="C00000"/>
                </a:solidFill>
              </a:rPr>
              <a:t>The array destructuring assignment</a:t>
            </a:r>
            <a:endParaRPr/>
          </a:p>
          <a:p>
            <a:pPr indent="0" lvl="0" marL="0" rtl="0" algn="l">
              <a:spcBef>
                <a:spcPts val="480"/>
              </a:spcBef>
              <a:spcAft>
                <a:spcPts val="0"/>
              </a:spcAft>
              <a:buClr>
                <a:schemeClr val="dk2"/>
              </a:buClr>
              <a:buSzPts val="2400"/>
              <a:buNone/>
            </a:pPr>
            <a:r>
              <a:rPr lang="en-US"/>
              <a:t>Prior to ES6, to get an individual value of an array we need to write something like this:</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t/>
            </a:r>
            <a:endParaRPr/>
          </a:p>
          <a:p>
            <a:pPr indent="-190500" lvl="0" marL="342900" rtl="0" algn="l">
              <a:spcBef>
                <a:spcPts val="480"/>
              </a:spcBef>
              <a:spcAft>
                <a:spcPts val="0"/>
              </a:spcAft>
              <a:buClr>
                <a:schemeClr val="dk2"/>
              </a:buClr>
              <a:buSzPts val="2400"/>
              <a:buFont typeface="Arial"/>
              <a:buNone/>
            </a:pPr>
            <a:r>
              <a:t/>
            </a:r>
            <a:endParaRPr b="1">
              <a:solidFill>
                <a:srgbClr val="C00000"/>
              </a:solidFill>
            </a:endParaRPr>
          </a:p>
        </p:txBody>
      </p:sp>
      <p:cxnSp>
        <p:nvCxnSpPr>
          <p:cNvPr id="562" name="Google Shape;562;p40"/>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63" name="Google Shape;563;p40"/>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64" name="Google Shape;564;p40"/>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65" name="Google Shape;565;p40"/>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41"/>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2"/>
              </a:buClr>
              <a:buSzPct val="100000"/>
              <a:buNone/>
            </a:pPr>
            <a:r>
              <a:rPr b="1" lang="en-US"/>
              <a:t>Example</a:t>
            </a:r>
            <a:endParaRPr/>
          </a:p>
          <a:p>
            <a:pPr indent="0" lvl="0" marL="0" rtl="0" algn="l">
              <a:spcBef>
                <a:spcPts val="408"/>
              </a:spcBef>
              <a:spcAft>
                <a:spcPts val="0"/>
              </a:spcAft>
              <a:buClr>
                <a:schemeClr val="dk2"/>
              </a:buClr>
              <a:buSzPct val="100000"/>
              <a:buNone/>
            </a:pPr>
            <a:r>
              <a:rPr lang="en-US"/>
              <a:t>// ES5 syntax</a:t>
            </a:r>
            <a:endParaRPr/>
          </a:p>
          <a:p>
            <a:pPr indent="0" lvl="0" marL="0" rtl="0" algn="l">
              <a:spcBef>
                <a:spcPts val="408"/>
              </a:spcBef>
              <a:spcAft>
                <a:spcPts val="0"/>
              </a:spcAft>
              <a:buClr>
                <a:schemeClr val="dk2"/>
              </a:buClr>
              <a:buSzPct val="100000"/>
              <a:buNone/>
            </a:pPr>
            <a:r>
              <a:rPr lang="en-US"/>
              <a:t>var fruits = ["Apple", "Banana"];</a:t>
            </a:r>
            <a:endParaRPr/>
          </a:p>
          <a:p>
            <a:pPr indent="0" lvl="0" marL="0" rtl="0" algn="l">
              <a:spcBef>
                <a:spcPts val="408"/>
              </a:spcBef>
              <a:spcAft>
                <a:spcPts val="0"/>
              </a:spcAft>
              <a:buClr>
                <a:schemeClr val="dk2"/>
              </a:buClr>
              <a:buSzPct val="100000"/>
              <a:buNone/>
            </a:pPr>
            <a:r>
              <a:rPr lang="en-US"/>
              <a:t> </a:t>
            </a:r>
            <a:endParaRPr/>
          </a:p>
          <a:p>
            <a:pPr indent="0" lvl="0" marL="0" rtl="0" algn="l">
              <a:spcBef>
                <a:spcPts val="408"/>
              </a:spcBef>
              <a:spcAft>
                <a:spcPts val="0"/>
              </a:spcAft>
              <a:buClr>
                <a:schemeClr val="dk2"/>
              </a:buClr>
              <a:buSzPct val="100000"/>
              <a:buNone/>
            </a:pPr>
            <a:r>
              <a:rPr lang="en-US"/>
              <a:t>var a = fruits[0];</a:t>
            </a:r>
            <a:endParaRPr/>
          </a:p>
          <a:p>
            <a:pPr indent="0" lvl="0" marL="0" rtl="0" algn="l">
              <a:spcBef>
                <a:spcPts val="408"/>
              </a:spcBef>
              <a:spcAft>
                <a:spcPts val="0"/>
              </a:spcAft>
              <a:buClr>
                <a:schemeClr val="dk2"/>
              </a:buClr>
              <a:buSzPct val="100000"/>
              <a:buNone/>
            </a:pPr>
            <a:r>
              <a:rPr lang="en-US"/>
              <a:t>var b = fruits[1];</a:t>
            </a:r>
            <a:endParaRPr/>
          </a:p>
          <a:p>
            <a:pPr indent="0" lvl="0" marL="0" rtl="0" algn="l">
              <a:spcBef>
                <a:spcPts val="408"/>
              </a:spcBef>
              <a:spcAft>
                <a:spcPts val="0"/>
              </a:spcAft>
              <a:buClr>
                <a:schemeClr val="dk2"/>
              </a:buClr>
              <a:buSzPct val="100000"/>
              <a:buNone/>
            </a:pPr>
            <a:r>
              <a:rPr lang="en-US"/>
              <a:t>alert(a); // Apple</a:t>
            </a:r>
            <a:endParaRPr/>
          </a:p>
          <a:p>
            <a:pPr indent="0" lvl="0" marL="0" rtl="0" algn="l">
              <a:spcBef>
                <a:spcPts val="408"/>
              </a:spcBef>
              <a:spcAft>
                <a:spcPts val="0"/>
              </a:spcAft>
              <a:buClr>
                <a:schemeClr val="dk2"/>
              </a:buClr>
              <a:buSzPct val="100000"/>
              <a:buNone/>
            </a:pPr>
            <a:r>
              <a:rPr lang="en-US"/>
              <a:t>alert(b); // Banana</a:t>
            </a:r>
            <a:endParaRPr/>
          </a:p>
          <a:p>
            <a:pPr indent="0" lvl="0" marL="0" rtl="0" algn="l">
              <a:spcBef>
                <a:spcPts val="408"/>
              </a:spcBef>
              <a:spcAft>
                <a:spcPts val="0"/>
              </a:spcAft>
              <a:buClr>
                <a:schemeClr val="dk2"/>
              </a:buClr>
              <a:buSzPct val="100000"/>
              <a:buNone/>
            </a:pPr>
            <a:r>
              <a:t/>
            </a:r>
            <a:endParaRPr/>
          </a:p>
          <a:p>
            <a:pPr indent="0" lvl="0" marL="0" rtl="0" algn="l">
              <a:spcBef>
                <a:spcPts val="408"/>
              </a:spcBef>
              <a:spcAft>
                <a:spcPts val="0"/>
              </a:spcAft>
              <a:buClr>
                <a:schemeClr val="dk2"/>
              </a:buClr>
              <a:buSzPct val="100000"/>
              <a:buNone/>
            </a:pPr>
            <a:r>
              <a:rPr lang="en-US"/>
              <a:t>In ES6, we can do the same thing in just one line using the array destructuring assignment:</a:t>
            </a:r>
            <a:endParaRPr/>
          </a:p>
          <a:p>
            <a:pPr indent="0" lvl="0" marL="0" rtl="0" algn="l">
              <a:spcBef>
                <a:spcPts val="408"/>
              </a:spcBef>
              <a:spcAft>
                <a:spcPts val="0"/>
              </a:spcAft>
              <a:buClr>
                <a:schemeClr val="dk2"/>
              </a:buClr>
              <a:buSzPct val="100000"/>
              <a:buNone/>
            </a:pPr>
            <a:r>
              <a:rPr b="1" lang="en-US"/>
              <a:t>Example</a:t>
            </a:r>
            <a:endParaRPr/>
          </a:p>
          <a:p>
            <a:pPr indent="0" lvl="0" marL="0" rtl="0" algn="l">
              <a:spcBef>
                <a:spcPts val="408"/>
              </a:spcBef>
              <a:spcAft>
                <a:spcPts val="0"/>
              </a:spcAft>
              <a:buClr>
                <a:schemeClr val="dk2"/>
              </a:buClr>
              <a:buSzPct val="100000"/>
              <a:buNone/>
            </a:pPr>
            <a:r>
              <a:rPr lang="en-US"/>
              <a:t>// ES6 syntax</a:t>
            </a:r>
            <a:endParaRPr/>
          </a:p>
          <a:p>
            <a:pPr indent="0" lvl="0" marL="0" rtl="0" algn="l">
              <a:spcBef>
                <a:spcPts val="408"/>
              </a:spcBef>
              <a:spcAft>
                <a:spcPts val="0"/>
              </a:spcAft>
              <a:buClr>
                <a:schemeClr val="dk2"/>
              </a:buClr>
              <a:buSzPct val="100000"/>
              <a:buNone/>
            </a:pPr>
            <a:r>
              <a:rPr lang="en-US"/>
              <a:t>let fruits = ["Apple", "Banana"];</a:t>
            </a:r>
            <a:endParaRPr/>
          </a:p>
          <a:p>
            <a:pPr indent="0" lvl="0" marL="0" rtl="0" algn="l">
              <a:spcBef>
                <a:spcPts val="408"/>
              </a:spcBef>
              <a:spcAft>
                <a:spcPts val="0"/>
              </a:spcAft>
              <a:buClr>
                <a:schemeClr val="dk2"/>
              </a:buClr>
              <a:buSzPct val="100000"/>
              <a:buNone/>
            </a:pPr>
            <a:r>
              <a:rPr lang="en-US"/>
              <a:t> </a:t>
            </a:r>
            <a:endParaRPr/>
          </a:p>
          <a:p>
            <a:pPr indent="0" lvl="0" marL="0" rtl="0" algn="l">
              <a:spcBef>
                <a:spcPts val="408"/>
              </a:spcBef>
              <a:spcAft>
                <a:spcPts val="0"/>
              </a:spcAft>
              <a:buClr>
                <a:schemeClr val="dk2"/>
              </a:buClr>
              <a:buSzPct val="100000"/>
              <a:buNone/>
            </a:pPr>
            <a:r>
              <a:rPr lang="en-US"/>
              <a:t>let [a, b] = fruits; // Array destructuring assignment</a:t>
            </a:r>
            <a:endParaRPr/>
          </a:p>
          <a:p>
            <a:pPr indent="0" lvl="0" marL="0" rtl="0" algn="l">
              <a:spcBef>
                <a:spcPts val="408"/>
              </a:spcBef>
              <a:spcAft>
                <a:spcPts val="0"/>
              </a:spcAft>
              <a:buClr>
                <a:schemeClr val="dk2"/>
              </a:buClr>
              <a:buSzPct val="100000"/>
              <a:buNone/>
            </a:pPr>
            <a:r>
              <a:rPr lang="en-US"/>
              <a:t> </a:t>
            </a:r>
            <a:endParaRPr/>
          </a:p>
          <a:p>
            <a:pPr indent="0" lvl="0" marL="0" rtl="0" algn="l">
              <a:spcBef>
                <a:spcPts val="408"/>
              </a:spcBef>
              <a:spcAft>
                <a:spcPts val="0"/>
              </a:spcAft>
              <a:buClr>
                <a:schemeClr val="dk2"/>
              </a:buClr>
              <a:buSzPct val="100000"/>
              <a:buNone/>
            </a:pPr>
            <a:r>
              <a:rPr lang="en-US"/>
              <a:t>alert(a); // Apple</a:t>
            </a:r>
            <a:endParaRPr/>
          </a:p>
          <a:p>
            <a:pPr indent="0" lvl="0" marL="0" rtl="0" algn="l">
              <a:spcBef>
                <a:spcPts val="408"/>
              </a:spcBef>
              <a:spcAft>
                <a:spcPts val="0"/>
              </a:spcAft>
              <a:buClr>
                <a:schemeClr val="dk2"/>
              </a:buClr>
              <a:buSzPct val="100000"/>
              <a:buNone/>
            </a:pPr>
            <a:r>
              <a:rPr lang="en-US"/>
              <a:t>alert(b); // Banana</a:t>
            </a:r>
            <a:endParaRPr/>
          </a:p>
          <a:p>
            <a:pPr indent="0" lvl="0" marL="0" rtl="0" algn="l">
              <a:spcBef>
                <a:spcPts val="408"/>
              </a:spcBef>
              <a:spcAft>
                <a:spcPts val="0"/>
              </a:spcAft>
              <a:buClr>
                <a:schemeClr val="dk2"/>
              </a:buClr>
              <a:buSzPct val="100000"/>
              <a:buNone/>
            </a:pPr>
            <a:r>
              <a:t/>
            </a:r>
            <a:endParaRPr/>
          </a:p>
          <a:p>
            <a:pPr indent="0" lvl="0" marL="0" rtl="0" algn="l">
              <a:spcBef>
                <a:spcPts val="408"/>
              </a:spcBef>
              <a:spcAft>
                <a:spcPts val="0"/>
              </a:spcAft>
              <a:buClr>
                <a:schemeClr val="dk2"/>
              </a:buClr>
              <a:buSzPct val="100000"/>
              <a:buNone/>
            </a:pPr>
            <a:r>
              <a:t/>
            </a:r>
            <a:endParaRPr/>
          </a:p>
          <a:p>
            <a:pPr indent="0" lvl="0" marL="0" rtl="0" algn="l">
              <a:spcBef>
                <a:spcPts val="408"/>
              </a:spcBef>
              <a:spcAft>
                <a:spcPts val="0"/>
              </a:spcAft>
              <a:buClr>
                <a:schemeClr val="dk2"/>
              </a:buClr>
              <a:buSzPct val="100000"/>
              <a:buNone/>
            </a:pPr>
            <a:r>
              <a:t/>
            </a:r>
            <a:endParaRPr/>
          </a:p>
          <a:p>
            <a:pPr indent="0" lvl="0" marL="0" rtl="0" algn="l">
              <a:spcBef>
                <a:spcPts val="408"/>
              </a:spcBef>
              <a:spcAft>
                <a:spcPts val="0"/>
              </a:spcAft>
              <a:buClr>
                <a:schemeClr val="dk2"/>
              </a:buClr>
              <a:buSzPct val="100000"/>
              <a:buNone/>
            </a:pPr>
            <a:r>
              <a:t/>
            </a:r>
            <a:endParaRPr/>
          </a:p>
          <a:p>
            <a:pPr indent="-213359" lvl="0" marL="342900" rtl="0" algn="l">
              <a:spcBef>
                <a:spcPts val="408"/>
              </a:spcBef>
              <a:spcAft>
                <a:spcPts val="0"/>
              </a:spcAft>
              <a:buClr>
                <a:schemeClr val="dk2"/>
              </a:buClr>
              <a:buSzPct val="100000"/>
              <a:buFont typeface="Arial"/>
              <a:buNone/>
            </a:pPr>
            <a:r>
              <a:t/>
            </a:r>
            <a:endParaRPr b="1">
              <a:solidFill>
                <a:srgbClr val="C00000"/>
              </a:solidFill>
            </a:endParaRPr>
          </a:p>
        </p:txBody>
      </p:sp>
      <p:cxnSp>
        <p:nvCxnSpPr>
          <p:cNvPr id="571" name="Google Shape;571;p41"/>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72" name="Google Shape;572;p41"/>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73" name="Google Shape;573;p41"/>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74" name="Google Shape;574;p41"/>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42"/>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2400"/>
              <a:buNone/>
            </a:pPr>
            <a:r>
              <a:rPr b="1" lang="en-US"/>
              <a:t>Example</a:t>
            </a:r>
            <a:endParaRPr/>
          </a:p>
          <a:p>
            <a:pPr indent="0" lvl="0" marL="0" rtl="0" algn="l">
              <a:spcBef>
                <a:spcPts val="480"/>
              </a:spcBef>
              <a:spcAft>
                <a:spcPts val="0"/>
              </a:spcAft>
              <a:buClr>
                <a:schemeClr val="dk2"/>
              </a:buClr>
              <a:buSzPts val="2400"/>
              <a:buNone/>
            </a:pPr>
            <a:r>
              <a:rPr lang="en-US"/>
              <a:t>// ES6 syntax</a:t>
            </a:r>
            <a:endParaRPr/>
          </a:p>
          <a:p>
            <a:pPr indent="0" lvl="0" marL="0" rtl="0" algn="l">
              <a:spcBef>
                <a:spcPts val="480"/>
              </a:spcBef>
              <a:spcAft>
                <a:spcPts val="0"/>
              </a:spcAft>
              <a:buClr>
                <a:schemeClr val="dk2"/>
              </a:buClr>
              <a:buSzPts val="2400"/>
              <a:buNone/>
            </a:pPr>
            <a:r>
              <a:rPr lang="en-US"/>
              <a:t>let fruits = ["Apple", "Banana", "Mango"];</a:t>
            </a:r>
            <a:endParaRPr/>
          </a:p>
          <a:p>
            <a:pPr indent="0" lvl="0" marL="0" rtl="0" algn="l">
              <a:spcBef>
                <a:spcPts val="480"/>
              </a:spcBef>
              <a:spcAft>
                <a:spcPts val="0"/>
              </a:spcAft>
              <a:buClr>
                <a:schemeClr val="dk2"/>
              </a:buClr>
              <a:buSzPts val="2400"/>
              <a:buNone/>
            </a:pPr>
            <a:r>
              <a:rPr lang="en-US"/>
              <a:t> </a:t>
            </a:r>
            <a:endParaRPr/>
          </a:p>
          <a:p>
            <a:pPr indent="0" lvl="0" marL="0" rtl="0" algn="l">
              <a:spcBef>
                <a:spcPts val="480"/>
              </a:spcBef>
              <a:spcAft>
                <a:spcPts val="0"/>
              </a:spcAft>
              <a:buClr>
                <a:schemeClr val="dk2"/>
              </a:buClr>
              <a:buSzPts val="2400"/>
              <a:buNone/>
            </a:pPr>
            <a:r>
              <a:rPr lang="en-US"/>
              <a:t>let [a, ...r] = fruits;</a:t>
            </a:r>
            <a:endParaRPr/>
          </a:p>
          <a:p>
            <a:pPr indent="0" lvl="0" marL="0" rtl="0" algn="l">
              <a:spcBef>
                <a:spcPts val="480"/>
              </a:spcBef>
              <a:spcAft>
                <a:spcPts val="0"/>
              </a:spcAft>
              <a:buClr>
                <a:schemeClr val="dk2"/>
              </a:buClr>
              <a:buSzPts val="2400"/>
              <a:buNone/>
            </a:pPr>
            <a:r>
              <a:rPr lang="en-US"/>
              <a:t> </a:t>
            </a:r>
            <a:endParaRPr/>
          </a:p>
          <a:p>
            <a:pPr indent="0" lvl="0" marL="0" rtl="0" algn="l">
              <a:spcBef>
                <a:spcPts val="480"/>
              </a:spcBef>
              <a:spcAft>
                <a:spcPts val="0"/>
              </a:spcAft>
              <a:buClr>
                <a:schemeClr val="dk2"/>
              </a:buClr>
              <a:buSzPts val="2400"/>
              <a:buNone/>
            </a:pPr>
            <a:r>
              <a:rPr lang="en-US"/>
              <a:t>alert(a); // Apple</a:t>
            </a:r>
            <a:endParaRPr/>
          </a:p>
          <a:p>
            <a:pPr indent="0" lvl="0" marL="0" rtl="0" algn="l">
              <a:spcBef>
                <a:spcPts val="480"/>
              </a:spcBef>
              <a:spcAft>
                <a:spcPts val="0"/>
              </a:spcAft>
              <a:buClr>
                <a:schemeClr val="dk2"/>
              </a:buClr>
              <a:buSzPts val="2400"/>
              <a:buNone/>
            </a:pPr>
            <a:r>
              <a:rPr lang="en-US"/>
              <a:t>alert(r); // Banana,Mango</a:t>
            </a:r>
            <a:endParaRPr/>
          </a:p>
          <a:p>
            <a:pPr indent="0" lvl="0" marL="0" rtl="0" algn="l">
              <a:spcBef>
                <a:spcPts val="480"/>
              </a:spcBef>
              <a:spcAft>
                <a:spcPts val="0"/>
              </a:spcAft>
              <a:buClr>
                <a:schemeClr val="dk2"/>
              </a:buClr>
              <a:buSzPts val="2400"/>
              <a:buNone/>
            </a:pPr>
            <a:r>
              <a:rPr lang="en-US"/>
              <a:t>alert(Array.isArray(r)); // true</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t/>
            </a:r>
            <a:endParaRPr/>
          </a:p>
          <a:p>
            <a:pPr indent="-190500" lvl="0" marL="342900" rtl="0" algn="l">
              <a:spcBef>
                <a:spcPts val="480"/>
              </a:spcBef>
              <a:spcAft>
                <a:spcPts val="0"/>
              </a:spcAft>
              <a:buClr>
                <a:schemeClr val="dk2"/>
              </a:buClr>
              <a:buSzPts val="2400"/>
              <a:buFont typeface="Arial"/>
              <a:buNone/>
            </a:pPr>
            <a:r>
              <a:t/>
            </a:r>
            <a:endParaRPr b="1">
              <a:solidFill>
                <a:srgbClr val="C00000"/>
              </a:solidFill>
            </a:endParaRPr>
          </a:p>
        </p:txBody>
      </p:sp>
      <p:cxnSp>
        <p:nvCxnSpPr>
          <p:cNvPr id="580" name="Google Shape;580;p4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81" name="Google Shape;581;p4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82" name="Google Shape;582;p4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83" name="Google Shape;583;p42"/>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43"/>
          <p:cNvSpPr txBox="1"/>
          <p:nvPr>
            <p:ph idx="1" type="body"/>
          </p:nvPr>
        </p:nvSpPr>
        <p:spPr>
          <a:xfrm>
            <a:off x="685800" y="533400"/>
            <a:ext cx="7467600" cy="61569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2400"/>
              <a:buNone/>
            </a:pPr>
            <a:r>
              <a:rPr b="1" lang="en-US"/>
              <a:t>The object destructuring assignment</a:t>
            </a:r>
            <a:endParaRPr/>
          </a:p>
          <a:p>
            <a:pPr indent="0" lvl="0" marL="0" rtl="0" algn="l">
              <a:spcBef>
                <a:spcPts val="480"/>
              </a:spcBef>
              <a:spcAft>
                <a:spcPts val="0"/>
              </a:spcAft>
              <a:buClr>
                <a:schemeClr val="dk2"/>
              </a:buClr>
              <a:buSzPts val="2400"/>
              <a:buNone/>
            </a:pPr>
            <a:r>
              <a:rPr lang="en-US"/>
              <a:t>In ES5 to extract the property values of an object we need to write something like this:</a:t>
            </a:r>
            <a:endParaRPr/>
          </a:p>
          <a:p>
            <a:pPr indent="0" lvl="0" marL="0" rtl="0" algn="l">
              <a:spcBef>
                <a:spcPts val="480"/>
              </a:spcBef>
              <a:spcAft>
                <a:spcPts val="0"/>
              </a:spcAft>
              <a:buClr>
                <a:schemeClr val="dk2"/>
              </a:buClr>
              <a:buSzPts val="2400"/>
              <a:buNone/>
            </a:pPr>
            <a:r>
              <a:rPr b="1" lang="en-US"/>
              <a:t>Example</a:t>
            </a:r>
            <a:endParaRPr/>
          </a:p>
          <a:p>
            <a:pPr indent="0" lvl="0" marL="0" rtl="0" algn="l">
              <a:spcBef>
                <a:spcPts val="480"/>
              </a:spcBef>
              <a:spcAft>
                <a:spcPts val="0"/>
              </a:spcAft>
              <a:buClr>
                <a:schemeClr val="dk2"/>
              </a:buClr>
              <a:buSzPts val="2400"/>
              <a:buNone/>
            </a:pPr>
            <a:r>
              <a:rPr lang="en-US"/>
              <a:t>// ES5 syntax</a:t>
            </a:r>
            <a:endParaRPr/>
          </a:p>
          <a:p>
            <a:pPr indent="0" lvl="0" marL="0" rtl="0" algn="l">
              <a:spcBef>
                <a:spcPts val="480"/>
              </a:spcBef>
              <a:spcAft>
                <a:spcPts val="0"/>
              </a:spcAft>
              <a:buClr>
                <a:schemeClr val="dk2"/>
              </a:buClr>
              <a:buSzPts val="2400"/>
              <a:buNone/>
            </a:pPr>
            <a:r>
              <a:rPr lang="en-US"/>
              <a:t>var person = {name: "Peter", age: 28};</a:t>
            </a:r>
            <a:endParaRPr/>
          </a:p>
          <a:p>
            <a:pPr indent="0" lvl="0" marL="0" rtl="0" algn="l">
              <a:spcBef>
                <a:spcPts val="480"/>
              </a:spcBef>
              <a:spcAft>
                <a:spcPts val="0"/>
              </a:spcAft>
              <a:buClr>
                <a:schemeClr val="dk2"/>
              </a:buClr>
              <a:buSzPts val="2400"/>
              <a:buNone/>
            </a:pPr>
            <a:r>
              <a:rPr lang="en-US"/>
              <a:t> </a:t>
            </a:r>
            <a:endParaRPr/>
          </a:p>
          <a:p>
            <a:pPr indent="0" lvl="0" marL="0" rtl="0" algn="l">
              <a:spcBef>
                <a:spcPts val="480"/>
              </a:spcBef>
              <a:spcAft>
                <a:spcPts val="0"/>
              </a:spcAft>
              <a:buClr>
                <a:schemeClr val="dk2"/>
              </a:buClr>
              <a:buSzPts val="2400"/>
              <a:buNone/>
            </a:pPr>
            <a:r>
              <a:rPr lang="en-US"/>
              <a:t>var name = person.name;</a:t>
            </a:r>
            <a:endParaRPr/>
          </a:p>
          <a:p>
            <a:pPr indent="0" lvl="0" marL="0" rtl="0" algn="l">
              <a:spcBef>
                <a:spcPts val="480"/>
              </a:spcBef>
              <a:spcAft>
                <a:spcPts val="0"/>
              </a:spcAft>
              <a:buClr>
                <a:schemeClr val="dk2"/>
              </a:buClr>
              <a:buSzPts val="2400"/>
              <a:buNone/>
            </a:pPr>
            <a:r>
              <a:rPr lang="en-US"/>
              <a:t>var age = person.age;</a:t>
            </a:r>
            <a:endParaRPr/>
          </a:p>
          <a:p>
            <a:pPr indent="0" lvl="0" marL="0" rtl="0" algn="l">
              <a:spcBef>
                <a:spcPts val="480"/>
              </a:spcBef>
              <a:spcAft>
                <a:spcPts val="0"/>
              </a:spcAft>
              <a:buClr>
                <a:schemeClr val="dk2"/>
              </a:buClr>
              <a:buSzPts val="2400"/>
              <a:buNone/>
            </a:pPr>
            <a:r>
              <a:rPr lang="en-US"/>
              <a:t> </a:t>
            </a:r>
            <a:endParaRPr/>
          </a:p>
          <a:p>
            <a:pPr indent="0" lvl="0" marL="0" rtl="0" algn="l">
              <a:spcBef>
                <a:spcPts val="480"/>
              </a:spcBef>
              <a:spcAft>
                <a:spcPts val="0"/>
              </a:spcAft>
              <a:buClr>
                <a:schemeClr val="dk2"/>
              </a:buClr>
              <a:buSzPts val="2400"/>
              <a:buNone/>
            </a:pPr>
            <a:r>
              <a:rPr lang="en-US"/>
              <a:t>alert(name); // Peter</a:t>
            </a:r>
            <a:endParaRPr/>
          </a:p>
          <a:p>
            <a:pPr indent="0" lvl="0" marL="0" rtl="0" algn="l">
              <a:spcBef>
                <a:spcPts val="480"/>
              </a:spcBef>
              <a:spcAft>
                <a:spcPts val="0"/>
              </a:spcAft>
              <a:buClr>
                <a:schemeClr val="dk2"/>
              </a:buClr>
              <a:buSzPts val="2400"/>
              <a:buNone/>
            </a:pPr>
            <a:r>
              <a:rPr lang="en-US"/>
              <a:t>alert(age); // 28</a:t>
            </a:r>
            <a:endParaRPr/>
          </a:p>
          <a:p>
            <a:pPr indent="0" lvl="0" marL="0" rtl="0" algn="l">
              <a:spcBef>
                <a:spcPts val="480"/>
              </a:spcBef>
              <a:spcAft>
                <a:spcPts val="0"/>
              </a:spcAft>
              <a:buClr>
                <a:schemeClr val="dk2"/>
              </a:buClr>
              <a:buSzPts val="2400"/>
              <a:buNone/>
            </a:pPr>
            <a:r>
              <a:rPr lang="en-US"/>
              <a:t> </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t/>
            </a:r>
            <a:endParaRPr/>
          </a:p>
          <a:p>
            <a:pPr indent="-190500" lvl="0" marL="342900" rtl="0" algn="l">
              <a:spcBef>
                <a:spcPts val="480"/>
              </a:spcBef>
              <a:spcAft>
                <a:spcPts val="0"/>
              </a:spcAft>
              <a:buClr>
                <a:schemeClr val="dk2"/>
              </a:buClr>
              <a:buSzPts val="2400"/>
              <a:buFont typeface="Arial"/>
              <a:buNone/>
            </a:pPr>
            <a:r>
              <a:t/>
            </a:r>
            <a:endParaRPr b="1">
              <a:solidFill>
                <a:srgbClr val="C00000"/>
              </a:solidFill>
            </a:endParaRPr>
          </a:p>
        </p:txBody>
      </p:sp>
      <p:cxnSp>
        <p:nvCxnSpPr>
          <p:cNvPr id="589" name="Google Shape;589;p4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90" name="Google Shape;590;p4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91" name="Google Shape;591;p4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92" name="Google Shape;592;p43"/>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44"/>
          <p:cNvSpPr txBox="1"/>
          <p:nvPr>
            <p:ph idx="1" type="body"/>
          </p:nvPr>
        </p:nvSpPr>
        <p:spPr>
          <a:xfrm>
            <a:off x="685800" y="533400"/>
            <a:ext cx="7467600" cy="615692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2"/>
              </a:buClr>
              <a:buSzPct val="100000"/>
              <a:buNone/>
            </a:pPr>
            <a:r>
              <a:rPr b="1" lang="en-US"/>
              <a:t>The object destructuring assignment</a:t>
            </a:r>
            <a:endParaRPr/>
          </a:p>
          <a:p>
            <a:pPr indent="0" lvl="0" marL="0" rtl="0" algn="l">
              <a:spcBef>
                <a:spcPts val="408"/>
              </a:spcBef>
              <a:spcAft>
                <a:spcPts val="0"/>
              </a:spcAft>
              <a:buClr>
                <a:schemeClr val="dk2"/>
              </a:buClr>
              <a:buSzPct val="100000"/>
              <a:buNone/>
            </a:pPr>
            <a:r>
              <a:rPr lang="en-US"/>
              <a:t>But in ES6, you can extract object's property values and assign them to the variables easily like this:</a:t>
            </a:r>
            <a:endParaRPr/>
          </a:p>
          <a:p>
            <a:pPr indent="0" lvl="0" marL="0" rtl="0" algn="l">
              <a:spcBef>
                <a:spcPts val="408"/>
              </a:spcBef>
              <a:spcAft>
                <a:spcPts val="0"/>
              </a:spcAft>
              <a:buClr>
                <a:schemeClr val="dk2"/>
              </a:buClr>
              <a:buSzPct val="100000"/>
              <a:buNone/>
            </a:pPr>
            <a:r>
              <a:rPr b="1" lang="en-US"/>
              <a:t>Example</a:t>
            </a:r>
            <a:endParaRPr/>
          </a:p>
          <a:p>
            <a:pPr indent="0" lvl="0" marL="0" rtl="0" algn="l">
              <a:spcBef>
                <a:spcPts val="408"/>
              </a:spcBef>
              <a:spcAft>
                <a:spcPts val="0"/>
              </a:spcAft>
              <a:buClr>
                <a:schemeClr val="dk2"/>
              </a:buClr>
              <a:buSzPct val="100000"/>
              <a:buNone/>
            </a:pPr>
            <a:r>
              <a:rPr lang="en-US"/>
              <a:t>// ES6 syntax</a:t>
            </a:r>
            <a:endParaRPr/>
          </a:p>
          <a:p>
            <a:pPr indent="0" lvl="0" marL="0" rtl="0" algn="l">
              <a:spcBef>
                <a:spcPts val="408"/>
              </a:spcBef>
              <a:spcAft>
                <a:spcPts val="0"/>
              </a:spcAft>
              <a:buClr>
                <a:schemeClr val="dk2"/>
              </a:buClr>
              <a:buSzPct val="100000"/>
              <a:buNone/>
            </a:pPr>
            <a:r>
              <a:rPr lang="en-US"/>
              <a:t>let person = {name: "Peter", age: 28};</a:t>
            </a:r>
            <a:endParaRPr/>
          </a:p>
          <a:p>
            <a:pPr indent="0" lvl="0" marL="0" rtl="0" algn="l">
              <a:spcBef>
                <a:spcPts val="408"/>
              </a:spcBef>
              <a:spcAft>
                <a:spcPts val="0"/>
              </a:spcAft>
              <a:buClr>
                <a:schemeClr val="dk2"/>
              </a:buClr>
              <a:buSzPct val="100000"/>
              <a:buNone/>
            </a:pPr>
            <a:r>
              <a:rPr lang="en-US"/>
              <a:t> </a:t>
            </a:r>
            <a:endParaRPr/>
          </a:p>
          <a:p>
            <a:pPr indent="0" lvl="0" marL="0" rtl="0" algn="l">
              <a:spcBef>
                <a:spcPts val="408"/>
              </a:spcBef>
              <a:spcAft>
                <a:spcPts val="0"/>
              </a:spcAft>
              <a:buClr>
                <a:schemeClr val="dk2"/>
              </a:buClr>
              <a:buSzPct val="100000"/>
              <a:buNone/>
            </a:pPr>
            <a:r>
              <a:rPr lang="en-US"/>
              <a:t>let {name, age} = person; // Object destructuring assignment</a:t>
            </a:r>
            <a:endParaRPr/>
          </a:p>
          <a:p>
            <a:pPr indent="0" lvl="0" marL="0" rtl="0" algn="l">
              <a:spcBef>
                <a:spcPts val="408"/>
              </a:spcBef>
              <a:spcAft>
                <a:spcPts val="0"/>
              </a:spcAft>
              <a:buClr>
                <a:schemeClr val="dk2"/>
              </a:buClr>
              <a:buSzPct val="100000"/>
              <a:buNone/>
            </a:pPr>
            <a:r>
              <a:rPr lang="en-US"/>
              <a:t> </a:t>
            </a:r>
            <a:endParaRPr/>
          </a:p>
          <a:p>
            <a:pPr indent="0" lvl="0" marL="0" rtl="0" algn="l">
              <a:spcBef>
                <a:spcPts val="408"/>
              </a:spcBef>
              <a:spcAft>
                <a:spcPts val="0"/>
              </a:spcAft>
              <a:buClr>
                <a:schemeClr val="dk2"/>
              </a:buClr>
              <a:buSzPct val="100000"/>
              <a:buNone/>
            </a:pPr>
            <a:r>
              <a:rPr lang="en-US"/>
              <a:t>alert(name); // Peter</a:t>
            </a:r>
            <a:endParaRPr/>
          </a:p>
          <a:p>
            <a:pPr indent="0" lvl="0" marL="0" rtl="0" algn="l">
              <a:spcBef>
                <a:spcPts val="408"/>
              </a:spcBef>
              <a:spcAft>
                <a:spcPts val="0"/>
              </a:spcAft>
              <a:buClr>
                <a:schemeClr val="dk2"/>
              </a:buClr>
              <a:buSzPct val="100000"/>
              <a:buNone/>
            </a:pPr>
            <a:r>
              <a:rPr lang="en-US"/>
              <a:t>alert(age); // 28</a:t>
            </a:r>
            <a:endParaRPr/>
          </a:p>
          <a:p>
            <a:pPr indent="0" lvl="0" marL="0" rtl="0" algn="l">
              <a:spcBef>
                <a:spcPts val="408"/>
              </a:spcBef>
              <a:spcAft>
                <a:spcPts val="0"/>
              </a:spcAft>
              <a:buClr>
                <a:schemeClr val="dk2"/>
              </a:buClr>
              <a:buSzPct val="100000"/>
              <a:buNone/>
            </a:pPr>
            <a:r>
              <a:t/>
            </a:r>
            <a:endParaRPr/>
          </a:p>
          <a:p>
            <a:pPr indent="-129540" lvl="0" marL="0" rtl="0" algn="just">
              <a:spcBef>
                <a:spcPts val="408"/>
              </a:spcBef>
              <a:spcAft>
                <a:spcPts val="0"/>
              </a:spcAft>
              <a:buClr>
                <a:schemeClr val="dk2"/>
              </a:buClr>
              <a:buSzPct val="100000"/>
              <a:buFont typeface="Arial"/>
              <a:buChar char="•"/>
            </a:pPr>
            <a:r>
              <a:rPr lang="en-US"/>
              <a:t>Most of the features we've discussed above are supported in the latest version of the major web browsers such as Google Chrome, Mozilla Firefox, Microsoft Edge, Safari, etc.</a:t>
            </a:r>
            <a:endParaRPr/>
          </a:p>
          <a:p>
            <a:pPr indent="-129540" lvl="0" marL="0" rtl="0" algn="just">
              <a:spcBef>
                <a:spcPts val="408"/>
              </a:spcBef>
              <a:spcAft>
                <a:spcPts val="0"/>
              </a:spcAft>
              <a:buClr>
                <a:schemeClr val="dk2"/>
              </a:buClr>
              <a:buSzPct val="100000"/>
              <a:buFont typeface="Arial"/>
              <a:buChar char="•"/>
            </a:pPr>
            <a:r>
              <a:rPr lang="en-US"/>
              <a:t>Alternatively, you can use the online transpilers (source-to-source compilers) like </a:t>
            </a:r>
            <a:r>
              <a:rPr lang="en-US" u="sng">
                <a:solidFill>
                  <a:schemeClr val="hlink"/>
                </a:solidFill>
                <a:hlinkClick r:id="rId3"/>
              </a:rPr>
              <a:t>Babel</a:t>
            </a:r>
            <a:r>
              <a:rPr lang="en-US"/>
              <a:t> free of cost to transpile your current ES6 code to ES5 for better browser compatibility without leaving out the benefits of enhanced syntax and capabilities of ES6.</a:t>
            </a:r>
            <a:endParaRPr/>
          </a:p>
          <a:p>
            <a:pPr indent="0" lvl="0" marL="0" rtl="0" algn="l">
              <a:spcBef>
                <a:spcPts val="408"/>
              </a:spcBef>
              <a:spcAft>
                <a:spcPts val="0"/>
              </a:spcAft>
              <a:buClr>
                <a:schemeClr val="dk2"/>
              </a:buClr>
              <a:buSzPct val="100000"/>
              <a:buNone/>
            </a:pPr>
            <a:r>
              <a:rPr lang="en-US"/>
              <a:t> </a:t>
            </a:r>
            <a:endParaRPr/>
          </a:p>
          <a:p>
            <a:pPr indent="0" lvl="0" marL="0" rtl="0" algn="l">
              <a:spcBef>
                <a:spcPts val="408"/>
              </a:spcBef>
              <a:spcAft>
                <a:spcPts val="0"/>
              </a:spcAft>
              <a:buClr>
                <a:schemeClr val="dk2"/>
              </a:buClr>
              <a:buSzPct val="100000"/>
              <a:buNone/>
            </a:pPr>
            <a:r>
              <a:t/>
            </a:r>
            <a:endParaRPr/>
          </a:p>
          <a:p>
            <a:pPr indent="0" lvl="0" marL="0" rtl="0" algn="l">
              <a:spcBef>
                <a:spcPts val="408"/>
              </a:spcBef>
              <a:spcAft>
                <a:spcPts val="0"/>
              </a:spcAft>
              <a:buClr>
                <a:schemeClr val="dk2"/>
              </a:buClr>
              <a:buSzPct val="100000"/>
              <a:buNone/>
            </a:pPr>
            <a:r>
              <a:t/>
            </a:r>
            <a:endParaRPr/>
          </a:p>
          <a:p>
            <a:pPr indent="0" lvl="0" marL="0" rtl="0" algn="l">
              <a:spcBef>
                <a:spcPts val="408"/>
              </a:spcBef>
              <a:spcAft>
                <a:spcPts val="0"/>
              </a:spcAft>
              <a:buClr>
                <a:schemeClr val="dk2"/>
              </a:buClr>
              <a:buSzPct val="100000"/>
              <a:buNone/>
            </a:pPr>
            <a:r>
              <a:t/>
            </a:r>
            <a:endParaRPr/>
          </a:p>
          <a:p>
            <a:pPr indent="0" lvl="0" marL="0" rtl="0" algn="l">
              <a:spcBef>
                <a:spcPts val="408"/>
              </a:spcBef>
              <a:spcAft>
                <a:spcPts val="0"/>
              </a:spcAft>
              <a:buClr>
                <a:schemeClr val="dk2"/>
              </a:buClr>
              <a:buSzPct val="100000"/>
              <a:buNone/>
            </a:pPr>
            <a:r>
              <a:t/>
            </a:r>
            <a:endParaRPr/>
          </a:p>
          <a:p>
            <a:pPr indent="-213359" lvl="0" marL="342900" rtl="0" algn="l">
              <a:spcBef>
                <a:spcPts val="408"/>
              </a:spcBef>
              <a:spcAft>
                <a:spcPts val="0"/>
              </a:spcAft>
              <a:buClr>
                <a:schemeClr val="dk2"/>
              </a:buClr>
              <a:buSzPct val="100000"/>
              <a:buFont typeface="Arial"/>
              <a:buNone/>
            </a:pPr>
            <a:r>
              <a:t/>
            </a:r>
            <a:endParaRPr b="1">
              <a:solidFill>
                <a:srgbClr val="C00000"/>
              </a:solidFill>
            </a:endParaRPr>
          </a:p>
        </p:txBody>
      </p:sp>
      <p:cxnSp>
        <p:nvCxnSpPr>
          <p:cNvPr id="598" name="Google Shape;598;p4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99" name="Google Shape;599;p4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00" name="Google Shape;600;p4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01" name="Google Shape;601;p44"/>
          <p:cNvPicPr preferRelativeResize="0"/>
          <p:nvPr/>
        </p:nvPicPr>
        <p:blipFill rotWithShape="1">
          <a:blip r:embed="rId4">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45"/>
          <p:cNvSpPr txBox="1"/>
          <p:nvPr>
            <p:ph idx="1" type="body"/>
          </p:nvPr>
        </p:nvSpPr>
        <p:spPr>
          <a:xfrm>
            <a:off x="685800" y="381000"/>
            <a:ext cx="7467600" cy="61569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2400"/>
              <a:buNone/>
            </a:pPr>
            <a:r>
              <a:rPr b="1" lang="en-US"/>
              <a:t>What is JSON</a:t>
            </a:r>
            <a:endParaRPr/>
          </a:p>
          <a:p>
            <a:pPr indent="0" lvl="0" marL="0" rtl="0" algn="l">
              <a:spcBef>
                <a:spcPts val="480"/>
              </a:spcBef>
              <a:spcAft>
                <a:spcPts val="0"/>
              </a:spcAft>
              <a:buClr>
                <a:srgbClr val="C00000"/>
              </a:buClr>
              <a:buSzPts val="2400"/>
              <a:buNone/>
            </a:pPr>
            <a:r>
              <a:rPr b="1" lang="en-US">
                <a:solidFill>
                  <a:srgbClr val="C00000"/>
                </a:solidFill>
              </a:rPr>
              <a:t>JSON stands for JavaScript Object Notation. </a:t>
            </a:r>
            <a:endParaRPr b="1">
              <a:solidFill>
                <a:srgbClr val="C00000"/>
              </a:solidFill>
            </a:endParaRPr>
          </a:p>
          <a:p>
            <a:pPr indent="0" lvl="0" marL="0" rtl="0" algn="l">
              <a:spcBef>
                <a:spcPts val="480"/>
              </a:spcBef>
              <a:spcAft>
                <a:spcPts val="0"/>
              </a:spcAft>
              <a:buClr>
                <a:srgbClr val="C00000"/>
              </a:buClr>
              <a:buSzPts val="2400"/>
              <a:buNone/>
            </a:pPr>
            <a:r>
              <a:rPr b="1" lang="en-US">
                <a:solidFill>
                  <a:srgbClr val="C00000"/>
                </a:solidFill>
              </a:rPr>
              <a:t>JSON is extremely lightweight data-interchange format for data exchange between server and client which is quick and easy to parse and generate.</a:t>
            </a:r>
            <a:endParaRPr/>
          </a:p>
          <a:p>
            <a:pPr indent="0" lvl="0" marL="0" rtl="0" algn="l">
              <a:spcBef>
                <a:spcPts val="480"/>
              </a:spcBef>
              <a:spcAft>
                <a:spcPts val="0"/>
              </a:spcAft>
              <a:buClr>
                <a:schemeClr val="dk2"/>
              </a:buClr>
              <a:buSzPts val="2400"/>
              <a:buNone/>
            </a:pPr>
            <a:r>
              <a:rPr lang="en-US"/>
              <a:t>Like XML, JSON is also a text-based format that's easy to write and easy to understand for both humans and computers, but unlike XML, JSON data structures occupy less bandwidth than their XML versions</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t/>
            </a:r>
            <a:endParaRPr/>
          </a:p>
          <a:p>
            <a:pPr indent="0" lvl="0" marL="0" rtl="0" algn="l">
              <a:spcBef>
                <a:spcPts val="480"/>
              </a:spcBef>
              <a:spcAft>
                <a:spcPts val="0"/>
              </a:spcAft>
              <a:buClr>
                <a:schemeClr val="dk2"/>
              </a:buClr>
              <a:buSzPts val="2400"/>
              <a:buNone/>
            </a:pPr>
            <a:r>
              <a:t/>
            </a:r>
            <a:endParaRPr/>
          </a:p>
          <a:p>
            <a:pPr indent="-190500" lvl="0" marL="342900" rtl="0" algn="l">
              <a:spcBef>
                <a:spcPts val="480"/>
              </a:spcBef>
              <a:spcAft>
                <a:spcPts val="0"/>
              </a:spcAft>
              <a:buClr>
                <a:schemeClr val="dk2"/>
              </a:buClr>
              <a:buSzPts val="2400"/>
              <a:buFont typeface="Arial"/>
              <a:buNone/>
            </a:pPr>
            <a:r>
              <a:t/>
            </a:r>
            <a:endParaRPr b="1">
              <a:solidFill>
                <a:srgbClr val="C00000"/>
              </a:solidFill>
            </a:endParaRPr>
          </a:p>
        </p:txBody>
      </p:sp>
      <p:cxnSp>
        <p:nvCxnSpPr>
          <p:cNvPr id="607" name="Google Shape;607;p45"/>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08" name="Google Shape;608;p45"/>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09" name="Google Shape;609;p45"/>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10" name="Google Shape;610;p45"/>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46"/>
          <p:cNvSpPr txBox="1"/>
          <p:nvPr>
            <p:ph idx="1" type="body"/>
          </p:nvPr>
        </p:nvSpPr>
        <p:spPr>
          <a:xfrm>
            <a:off x="685800" y="533400"/>
            <a:ext cx="7467600" cy="615692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2"/>
              </a:buClr>
              <a:buSzPct val="100000"/>
              <a:buNone/>
            </a:pPr>
            <a:r>
              <a:rPr b="1" lang="en-US"/>
              <a:t>What is JSON</a:t>
            </a:r>
            <a:endParaRPr/>
          </a:p>
          <a:p>
            <a:pPr indent="0" lvl="0" marL="0" rtl="0" algn="l">
              <a:spcBef>
                <a:spcPts val="444"/>
              </a:spcBef>
              <a:spcAft>
                <a:spcPts val="0"/>
              </a:spcAft>
              <a:buClr>
                <a:schemeClr val="dk2"/>
              </a:buClr>
              <a:buSzPct val="100000"/>
              <a:buNone/>
            </a:pPr>
            <a:r>
              <a:t/>
            </a:r>
            <a:endParaRPr/>
          </a:p>
          <a:p>
            <a:pPr indent="0" lvl="0" marL="0" rtl="0" algn="l">
              <a:spcBef>
                <a:spcPts val="444"/>
              </a:spcBef>
              <a:spcAft>
                <a:spcPts val="0"/>
              </a:spcAft>
              <a:buClr>
                <a:schemeClr val="dk2"/>
              </a:buClr>
              <a:buSzPct val="100000"/>
              <a:buNone/>
            </a:pPr>
            <a:r>
              <a:rPr lang="en-US"/>
              <a:t>JSON is based on two basic structures:</a:t>
            </a:r>
            <a:endParaRPr/>
          </a:p>
          <a:p>
            <a:pPr indent="0" lvl="0" marL="0" rtl="0" algn="l">
              <a:spcBef>
                <a:spcPts val="444"/>
              </a:spcBef>
              <a:spcAft>
                <a:spcPts val="0"/>
              </a:spcAft>
              <a:buClr>
                <a:srgbClr val="C00000"/>
              </a:buClr>
              <a:buSzPct val="100000"/>
              <a:buNone/>
            </a:pPr>
            <a:r>
              <a:rPr b="1" lang="en-US">
                <a:solidFill>
                  <a:srgbClr val="C00000"/>
                </a:solidFill>
              </a:rPr>
              <a:t>Object:</a:t>
            </a:r>
            <a:r>
              <a:rPr lang="en-US"/>
              <a:t> This is defined as an unordered collection of key/value pairs (i.e. key:value). </a:t>
            </a:r>
            <a:endParaRPr/>
          </a:p>
          <a:p>
            <a:pPr indent="0" lvl="0" marL="0" rtl="0" algn="l">
              <a:spcBef>
                <a:spcPts val="444"/>
              </a:spcBef>
              <a:spcAft>
                <a:spcPts val="0"/>
              </a:spcAft>
              <a:buClr>
                <a:schemeClr val="dk2"/>
              </a:buClr>
              <a:buSzPct val="100000"/>
              <a:buNone/>
            </a:pPr>
            <a:r>
              <a:rPr lang="en-US"/>
              <a:t>Each object begins with a left curly bracket { and ends with a right curly bracket }.</a:t>
            </a:r>
            <a:endParaRPr/>
          </a:p>
          <a:p>
            <a:pPr indent="0" lvl="0" marL="0" rtl="0" algn="l">
              <a:spcBef>
                <a:spcPts val="444"/>
              </a:spcBef>
              <a:spcAft>
                <a:spcPts val="0"/>
              </a:spcAft>
              <a:buClr>
                <a:schemeClr val="dk2"/>
              </a:buClr>
              <a:buSzPct val="100000"/>
              <a:buNone/>
            </a:pPr>
            <a:r>
              <a:rPr lang="en-US"/>
              <a:t> Multiple key/value pairs are separated by a comma ,.</a:t>
            </a:r>
            <a:endParaRPr/>
          </a:p>
          <a:p>
            <a:pPr indent="0" lvl="0" marL="0" rtl="0" algn="l">
              <a:spcBef>
                <a:spcPts val="444"/>
              </a:spcBef>
              <a:spcAft>
                <a:spcPts val="0"/>
              </a:spcAft>
              <a:buClr>
                <a:srgbClr val="C00000"/>
              </a:buClr>
              <a:buSzPct val="100000"/>
              <a:buNone/>
            </a:pPr>
            <a:r>
              <a:rPr b="1" lang="en-US">
                <a:solidFill>
                  <a:srgbClr val="C00000"/>
                </a:solidFill>
              </a:rPr>
              <a:t>Array:</a:t>
            </a:r>
            <a:r>
              <a:rPr lang="en-US">
                <a:solidFill>
                  <a:srgbClr val="C00000"/>
                </a:solidFill>
              </a:rPr>
              <a:t> </a:t>
            </a:r>
            <a:r>
              <a:rPr lang="en-US"/>
              <a:t>This is defined as an ordered list of values. </a:t>
            </a:r>
            <a:endParaRPr/>
          </a:p>
          <a:p>
            <a:pPr indent="0" lvl="0" marL="0" rtl="0" algn="l">
              <a:spcBef>
                <a:spcPts val="444"/>
              </a:spcBef>
              <a:spcAft>
                <a:spcPts val="0"/>
              </a:spcAft>
              <a:buClr>
                <a:schemeClr val="dk2"/>
              </a:buClr>
              <a:buSzPct val="100000"/>
              <a:buNone/>
            </a:pPr>
            <a:r>
              <a:rPr lang="en-US"/>
              <a:t>An array begins with a left bracket [ and ends with a right bracket ]. </a:t>
            </a:r>
            <a:endParaRPr/>
          </a:p>
          <a:p>
            <a:pPr indent="0" lvl="0" marL="0" rtl="0" algn="l">
              <a:spcBef>
                <a:spcPts val="444"/>
              </a:spcBef>
              <a:spcAft>
                <a:spcPts val="0"/>
              </a:spcAft>
              <a:buClr>
                <a:schemeClr val="dk2"/>
              </a:buClr>
              <a:buSzPct val="100000"/>
              <a:buNone/>
            </a:pPr>
            <a:r>
              <a:rPr lang="en-US"/>
              <a:t>Values are separated by a comma ,.</a:t>
            </a:r>
            <a:endParaRPr/>
          </a:p>
          <a:p>
            <a:pPr indent="0" lvl="0" marL="0" rtl="0" algn="l">
              <a:spcBef>
                <a:spcPts val="444"/>
              </a:spcBef>
              <a:spcAft>
                <a:spcPts val="0"/>
              </a:spcAft>
              <a:buClr>
                <a:schemeClr val="dk2"/>
              </a:buClr>
              <a:buSzPct val="100000"/>
              <a:buNone/>
            </a:pPr>
            <a:r>
              <a:rPr lang="en-US"/>
              <a:t>In JSON, property names or keys are always strings, while the value can be a </a:t>
            </a:r>
            <a:r>
              <a:rPr b="1" lang="en-US"/>
              <a:t>string</a:t>
            </a:r>
            <a:r>
              <a:rPr lang="en-US"/>
              <a:t>, </a:t>
            </a:r>
            <a:r>
              <a:rPr b="1" lang="en-US"/>
              <a:t>number</a:t>
            </a:r>
            <a:r>
              <a:rPr lang="en-US"/>
              <a:t>, </a:t>
            </a:r>
            <a:r>
              <a:rPr b="1" lang="en-US"/>
              <a:t>true</a:t>
            </a:r>
            <a:r>
              <a:rPr lang="en-US"/>
              <a:t> or </a:t>
            </a:r>
            <a:r>
              <a:rPr b="1" lang="en-US"/>
              <a:t>false</a:t>
            </a:r>
            <a:r>
              <a:rPr lang="en-US"/>
              <a:t>, </a:t>
            </a:r>
            <a:r>
              <a:rPr b="1" lang="en-US"/>
              <a:t>null</a:t>
            </a:r>
            <a:r>
              <a:rPr lang="en-US"/>
              <a:t> or even an </a:t>
            </a:r>
            <a:r>
              <a:rPr b="1" lang="en-US"/>
              <a:t>object</a:t>
            </a:r>
            <a:r>
              <a:rPr lang="en-US"/>
              <a:t> or an </a:t>
            </a:r>
            <a:r>
              <a:rPr b="1" lang="en-US"/>
              <a:t>array</a:t>
            </a:r>
            <a:r>
              <a:rPr lang="en-US"/>
              <a:t>.</a:t>
            </a:r>
            <a:endParaRPr/>
          </a:p>
          <a:p>
            <a:pPr indent="0" lvl="0" marL="0" rtl="0" algn="l">
              <a:spcBef>
                <a:spcPts val="444"/>
              </a:spcBef>
              <a:spcAft>
                <a:spcPts val="0"/>
              </a:spcAft>
              <a:buClr>
                <a:schemeClr val="dk2"/>
              </a:buClr>
              <a:buSzPct val="100000"/>
              <a:buNone/>
            </a:pPr>
            <a:r>
              <a:rPr lang="en-US"/>
              <a:t> Strings must be enclosed in double quotes " and can contain escape characters such as \n, \t and \. A JSON object may look like this:</a:t>
            </a:r>
            <a:endParaRPr/>
          </a:p>
          <a:p>
            <a:pPr indent="0" lvl="0" marL="0" rtl="0" algn="l">
              <a:spcBef>
                <a:spcPts val="444"/>
              </a:spcBef>
              <a:spcAft>
                <a:spcPts val="0"/>
              </a:spcAft>
              <a:buClr>
                <a:schemeClr val="dk2"/>
              </a:buClr>
              <a:buSzPct val="100000"/>
              <a:buNone/>
            </a:pPr>
            <a:r>
              <a:t/>
            </a:r>
            <a:endParaRPr/>
          </a:p>
          <a:p>
            <a:pPr indent="0" lvl="0" marL="0" rtl="0" algn="l">
              <a:spcBef>
                <a:spcPts val="444"/>
              </a:spcBef>
              <a:spcAft>
                <a:spcPts val="0"/>
              </a:spcAft>
              <a:buClr>
                <a:schemeClr val="dk2"/>
              </a:buClr>
              <a:buSzPct val="100000"/>
              <a:buNone/>
            </a:pPr>
            <a:r>
              <a:t/>
            </a:r>
            <a:endParaRPr/>
          </a:p>
          <a:p>
            <a:pPr indent="0" lvl="0" marL="0" rtl="0" algn="l">
              <a:spcBef>
                <a:spcPts val="444"/>
              </a:spcBef>
              <a:spcAft>
                <a:spcPts val="0"/>
              </a:spcAft>
              <a:buClr>
                <a:schemeClr val="dk2"/>
              </a:buClr>
              <a:buSzPct val="100000"/>
              <a:buNone/>
            </a:pPr>
            <a:r>
              <a:t/>
            </a:r>
            <a:endParaRPr/>
          </a:p>
          <a:p>
            <a:pPr indent="0" lvl="0" marL="0" rtl="0" algn="l">
              <a:spcBef>
                <a:spcPts val="444"/>
              </a:spcBef>
              <a:spcAft>
                <a:spcPts val="0"/>
              </a:spcAft>
              <a:buClr>
                <a:schemeClr val="dk2"/>
              </a:buClr>
              <a:buSzPct val="100000"/>
              <a:buNone/>
            </a:pPr>
            <a:r>
              <a:t/>
            </a:r>
            <a:endParaRPr/>
          </a:p>
          <a:p>
            <a:pPr indent="-201930" lvl="0" marL="342900" rtl="0" algn="l">
              <a:spcBef>
                <a:spcPts val="444"/>
              </a:spcBef>
              <a:spcAft>
                <a:spcPts val="0"/>
              </a:spcAft>
              <a:buClr>
                <a:schemeClr val="dk2"/>
              </a:buClr>
              <a:buSzPct val="100000"/>
              <a:buFont typeface="Arial"/>
              <a:buNone/>
            </a:pPr>
            <a:r>
              <a:t/>
            </a:r>
            <a:endParaRPr b="1">
              <a:solidFill>
                <a:srgbClr val="C00000"/>
              </a:solidFill>
            </a:endParaRPr>
          </a:p>
        </p:txBody>
      </p:sp>
      <p:cxnSp>
        <p:nvCxnSpPr>
          <p:cNvPr id="616" name="Google Shape;616;p46"/>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17" name="Google Shape;617;p46"/>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18" name="Google Shape;618;p46"/>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19" name="Google Shape;619;p46"/>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47"/>
          <p:cNvSpPr txBox="1"/>
          <p:nvPr>
            <p:ph idx="1" type="body"/>
          </p:nvPr>
        </p:nvSpPr>
        <p:spPr>
          <a:xfrm>
            <a:off x="685800" y="533400"/>
            <a:ext cx="7467600" cy="615692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2"/>
              </a:buClr>
              <a:buSzPct val="100000"/>
              <a:buNone/>
            </a:pPr>
            <a:r>
              <a:rPr b="1" lang="en-US"/>
              <a:t>Example</a:t>
            </a:r>
            <a:endParaRPr/>
          </a:p>
          <a:p>
            <a:pPr indent="0" lvl="0" marL="0" rtl="0" algn="l">
              <a:spcBef>
                <a:spcPts val="336"/>
              </a:spcBef>
              <a:spcAft>
                <a:spcPts val="0"/>
              </a:spcAft>
              <a:buClr>
                <a:schemeClr val="dk2"/>
              </a:buClr>
              <a:buSzPct val="100000"/>
              <a:buNone/>
            </a:pPr>
            <a:r>
              <a:rPr lang="en-US"/>
              <a:t>{</a:t>
            </a:r>
            <a:endParaRPr/>
          </a:p>
          <a:p>
            <a:pPr indent="0" lvl="0" marL="0" rtl="0" algn="l">
              <a:spcBef>
                <a:spcPts val="336"/>
              </a:spcBef>
              <a:spcAft>
                <a:spcPts val="0"/>
              </a:spcAft>
              <a:buClr>
                <a:schemeClr val="dk2"/>
              </a:buClr>
              <a:buSzPct val="100000"/>
              <a:buNone/>
            </a:pPr>
            <a:r>
              <a:rPr lang="en-US"/>
              <a:t>    "book": {</a:t>
            </a:r>
            <a:endParaRPr/>
          </a:p>
          <a:p>
            <a:pPr indent="0" lvl="0" marL="0" rtl="0" algn="l">
              <a:spcBef>
                <a:spcPts val="336"/>
              </a:spcBef>
              <a:spcAft>
                <a:spcPts val="0"/>
              </a:spcAft>
              <a:buClr>
                <a:schemeClr val="dk2"/>
              </a:buClr>
              <a:buSzPct val="100000"/>
              <a:buNone/>
            </a:pPr>
            <a:r>
              <a:rPr lang="en-US"/>
              <a:t>        "name": "Harry Potter and the Goblet of Fire",</a:t>
            </a:r>
            <a:endParaRPr/>
          </a:p>
          <a:p>
            <a:pPr indent="0" lvl="0" marL="0" rtl="0" algn="l">
              <a:spcBef>
                <a:spcPts val="336"/>
              </a:spcBef>
              <a:spcAft>
                <a:spcPts val="0"/>
              </a:spcAft>
              <a:buClr>
                <a:schemeClr val="dk2"/>
              </a:buClr>
              <a:buSzPct val="100000"/>
              <a:buNone/>
            </a:pPr>
            <a:r>
              <a:rPr lang="en-US"/>
              <a:t>        "author": "J. K. Rowling",</a:t>
            </a:r>
            <a:endParaRPr/>
          </a:p>
          <a:p>
            <a:pPr indent="0" lvl="0" marL="0" rtl="0" algn="l">
              <a:spcBef>
                <a:spcPts val="336"/>
              </a:spcBef>
              <a:spcAft>
                <a:spcPts val="0"/>
              </a:spcAft>
              <a:buClr>
                <a:schemeClr val="dk2"/>
              </a:buClr>
              <a:buSzPct val="100000"/>
              <a:buNone/>
            </a:pPr>
            <a:r>
              <a:rPr lang="en-US"/>
              <a:t>        "year": 2000,</a:t>
            </a:r>
            <a:endParaRPr/>
          </a:p>
          <a:p>
            <a:pPr indent="0" lvl="0" marL="0" rtl="0" algn="l">
              <a:spcBef>
                <a:spcPts val="336"/>
              </a:spcBef>
              <a:spcAft>
                <a:spcPts val="0"/>
              </a:spcAft>
              <a:buClr>
                <a:schemeClr val="dk2"/>
              </a:buClr>
              <a:buSzPct val="100000"/>
              <a:buNone/>
            </a:pPr>
            <a:r>
              <a:rPr lang="en-US"/>
              <a:t>        "genre": "Fantasy Fiction",</a:t>
            </a:r>
            <a:endParaRPr/>
          </a:p>
          <a:p>
            <a:pPr indent="0" lvl="0" marL="0" rtl="0" algn="l">
              <a:spcBef>
                <a:spcPts val="336"/>
              </a:spcBef>
              <a:spcAft>
                <a:spcPts val="0"/>
              </a:spcAft>
              <a:buClr>
                <a:schemeClr val="dk2"/>
              </a:buClr>
              <a:buSzPct val="100000"/>
              <a:buNone/>
            </a:pPr>
            <a:r>
              <a:rPr lang="en-US"/>
              <a:t>        "bestseller": true</a:t>
            </a:r>
            <a:endParaRPr/>
          </a:p>
          <a:p>
            <a:pPr indent="0" lvl="0" marL="0" rtl="0" algn="l">
              <a:spcBef>
                <a:spcPts val="336"/>
              </a:spcBef>
              <a:spcAft>
                <a:spcPts val="0"/>
              </a:spcAft>
              <a:buClr>
                <a:schemeClr val="dk2"/>
              </a:buClr>
              <a:buSzPct val="100000"/>
              <a:buNone/>
            </a:pPr>
            <a:r>
              <a:rPr lang="en-US"/>
              <a:t>    }</a:t>
            </a:r>
            <a:endParaRPr/>
          </a:p>
          <a:p>
            <a:pPr indent="0" lvl="0" marL="0" rtl="0" algn="l">
              <a:spcBef>
                <a:spcPts val="336"/>
              </a:spcBef>
              <a:spcAft>
                <a:spcPts val="0"/>
              </a:spcAft>
              <a:buClr>
                <a:schemeClr val="dk2"/>
              </a:buClr>
              <a:buSzPct val="100000"/>
              <a:buNone/>
            </a:pPr>
            <a:r>
              <a:rPr lang="en-US"/>
              <a:t>}</a:t>
            </a:r>
            <a:endParaRPr/>
          </a:p>
          <a:p>
            <a:pPr indent="0" lvl="0" marL="0" rtl="0" algn="l">
              <a:spcBef>
                <a:spcPts val="336"/>
              </a:spcBef>
              <a:spcAft>
                <a:spcPts val="0"/>
              </a:spcAft>
              <a:buClr>
                <a:schemeClr val="dk2"/>
              </a:buClr>
              <a:buSzPct val="100000"/>
              <a:buNone/>
            </a:pPr>
            <a:r>
              <a:rPr lang="en-US"/>
              <a:t>Whereas an example of JSON array would look something like this:</a:t>
            </a:r>
            <a:endParaRPr/>
          </a:p>
          <a:p>
            <a:pPr indent="0" lvl="0" marL="0" rtl="0" algn="l">
              <a:spcBef>
                <a:spcPts val="336"/>
              </a:spcBef>
              <a:spcAft>
                <a:spcPts val="0"/>
              </a:spcAft>
              <a:buClr>
                <a:schemeClr val="dk2"/>
              </a:buClr>
              <a:buSzPct val="100000"/>
              <a:buNone/>
            </a:pPr>
            <a:r>
              <a:rPr b="1" lang="en-US"/>
              <a:t>Example</a:t>
            </a:r>
            <a:endParaRPr/>
          </a:p>
          <a:p>
            <a:pPr indent="0" lvl="0" marL="0" rtl="0" algn="l">
              <a:spcBef>
                <a:spcPts val="336"/>
              </a:spcBef>
              <a:spcAft>
                <a:spcPts val="0"/>
              </a:spcAft>
              <a:buClr>
                <a:schemeClr val="dk2"/>
              </a:buClr>
              <a:buSzPct val="100000"/>
              <a:buNone/>
            </a:pPr>
            <a:r>
              <a:rPr lang="en-US"/>
              <a:t>{</a:t>
            </a:r>
            <a:endParaRPr/>
          </a:p>
          <a:p>
            <a:pPr indent="0" lvl="0" marL="0" rtl="0" algn="l">
              <a:spcBef>
                <a:spcPts val="336"/>
              </a:spcBef>
              <a:spcAft>
                <a:spcPts val="0"/>
              </a:spcAft>
              <a:buClr>
                <a:schemeClr val="dk2"/>
              </a:buClr>
              <a:buSzPct val="100000"/>
              <a:buNone/>
            </a:pPr>
            <a:r>
              <a:rPr lang="en-US"/>
              <a:t>    "fruits": [</a:t>
            </a:r>
            <a:endParaRPr/>
          </a:p>
          <a:p>
            <a:pPr indent="0" lvl="0" marL="0" rtl="0" algn="l">
              <a:spcBef>
                <a:spcPts val="336"/>
              </a:spcBef>
              <a:spcAft>
                <a:spcPts val="0"/>
              </a:spcAft>
              <a:buClr>
                <a:schemeClr val="dk2"/>
              </a:buClr>
              <a:buSzPct val="100000"/>
              <a:buNone/>
            </a:pPr>
            <a:r>
              <a:rPr lang="en-US"/>
              <a:t>        "Apple",</a:t>
            </a:r>
            <a:endParaRPr/>
          </a:p>
          <a:p>
            <a:pPr indent="0" lvl="0" marL="0" rtl="0" algn="l">
              <a:spcBef>
                <a:spcPts val="336"/>
              </a:spcBef>
              <a:spcAft>
                <a:spcPts val="0"/>
              </a:spcAft>
              <a:buClr>
                <a:schemeClr val="dk2"/>
              </a:buClr>
              <a:buSzPct val="100000"/>
              <a:buNone/>
            </a:pPr>
            <a:r>
              <a:rPr lang="en-US"/>
              <a:t>        "Banana",</a:t>
            </a:r>
            <a:endParaRPr/>
          </a:p>
          <a:p>
            <a:pPr indent="0" lvl="0" marL="0" rtl="0" algn="l">
              <a:spcBef>
                <a:spcPts val="336"/>
              </a:spcBef>
              <a:spcAft>
                <a:spcPts val="0"/>
              </a:spcAft>
              <a:buClr>
                <a:schemeClr val="dk2"/>
              </a:buClr>
              <a:buSzPct val="100000"/>
              <a:buNone/>
            </a:pPr>
            <a:r>
              <a:rPr lang="en-US"/>
              <a:t>        "Strawberry",</a:t>
            </a:r>
            <a:endParaRPr/>
          </a:p>
          <a:p>
            <a:pPr indent="0" lvl="0" marL="0" rtl="0" algn="l">
              <a:spcBef>
                <a:spcPts val="336"/>
              </a:spcBef>
              <a:spcAft>
                <a:spcPts val="0"/>
              </a:spcAft>
              <a:buClr>
                <a:schemeClr val="dk2"/>
              </a:buClr>
              <a:buSzPct val="100000"/>
              <a:buNone/>
            </a:pPr>
            <a:r>
              <a:rPr lang="en-US"/>
              <a:t>        "Mango"</a:t>
            </a:r>
            <a:endParaRPr/>
          </a:p>
          <a:p>
            <a:pPr indent="0" lvl="0" marL="0" rtl="0" algn="l">
              <a:spcBef>
                <a:spcPts val="336"/>
              </a:spcBef>
              <a:spcAft>
                <a:spcPts val="0"/>
              </a:spcAft>
              <a:buClr>
                <a:schemeClr val="dk2"/>
              </a:buClr>
              <a:buSzPct val="100000"/>
              <a:buNone/>
            </a:pPr>
            <a:r>
              <a:rPr lang="en-US"/>
              <a:t>    ]</a:t>
            </a:r>
            <a:endParaRPr/>
          </a:p>
          <a:p>
            <a:pPr indent="0" lvl="0" marL="0" rtl="0" algn="l">
              <a:spcBef>
                <a:spcPts val="336"/>
              </a:spcBef>
              <a:spcAft>
                <a:spcPts val="0"/>
              </a:spcAft>
              <a:buClr>
                <a:schemeClr val="dk2"/>
              </a:buClr>
              <a:buSzPct val="100000"/>
              <a:buNone/>
            </a:pPr>
            <a:r>
              <a:rPr lang="en-US"/>
              <a:t>}</a:t>
            </a:r>
            <a:endParaRPr/>
          </a:p>
          <a:p>
            <a:pPr indent="0" lvl="0" marL="0" rtl="0" algn="just">
              <a:spcBef>
                <a:spcPts val="336"/>
              </a:spcBef>
              <a:spcAft>
                <a:spcPts val="0"/>
              </a:spcAft>
              <a:buClr>
                <a:srgbClr val="C00000"/>
              </a:buClr>
              <a:buSzPct val="100000"/>
              <a:buNone/>
            </a:pPr>
            <a:r>
              <a:rPr b="1" lang="en-US">
                <a:solidFill>
                  <a:srgbClr val="C00000"/>
                </a:solidFill>
              </a:rPr>
              <a:t>Tip: A data-interchange format is a text format which is used to interchange or exchange data between different platforms and operating systems. JSON is the most popular and lightweight data-interchange format for web applications.</a:t>
            </a:r>
            <a:endParaRPr/>
          </a:p>
          <a:p>
            <a:pPr indent="0" lvl="0" marL="0" rtl="0" algn="l">
              <a:spcBef>
                <a:spcPts val="336"/>
              </a:spcBef>
              <a:spcAft>
                <a:spcPts val="0"/>
              </a:spcAft>
              <a:buClr>
                <a:schemeClr val="dk2"/>
              </a:buClr>
              <a:buSzPct val="100000"/>
              <a:buNone/>
            </a:pPr>
            <a:r>
              <a:t/>
            </a:r>
            <a:endParaRPr/>
          </a:p>
          <a:p>
            <a:pPr indent="0" lvl="0" marL="0" rtl="0" algn="l">
              <a:spcBef>
                <a:spcPts val="336"/>
              </a:spcBef>
              <a:spcAft>
                <a:spcPts val="0"/>
              </a:spcAft>
              <a:buClr>
                <a:schemeClr val="dk2"/>
              </a:buClr>
              <a:buSzPct val="100000"/>
              <a:buNone/>
            </a:pPr>
            <a:r>
              <a:t/>
            </a:r>
            <a:endParaRPr/>
          </a:p>
          <a:p>
            <a:pPr indent="0" lvl="0" marL="0" rtl="0" algn="l">
              <a:spcBef>
                <a:spcPts val="336"/>
              </a:spcBef>
              <a:spcAft>
                <a:spcPts val="0"/>
              </a:spcAft>
              <a:buClr>
                <a:schemeClr val="dk2"/>
              </a:buClr>
              <a:buSzPct val="100000"/>
              <a:buNone/>
            </a:pPr>
            <a:r>
              <a:t/>
            </a:r>
            <a:endParaRPr/>
          </a:p>
          <a:p>
            <a:pPr indent="-236220" lvl="0" marL="342900" rtl="0" algn="l">
              <a:spcBef>
                <a:spcPts val="336"/>
              </a:spcBef>
              <a:spcAft>
                <a:spcPts val="0"/>
              </a:spcAft>
              <a:buClr>
                <a:schemeClr val="dk2"/>
              </a:buClr>
              <a:buSzPct val="100000"/>
              <a:buFont typeface="Arial"/>
              <a:buNone/>
            </a:pPr>
            <a:r>
              <a:t/>
            </a:r>
            <a:endParaRPr b="1">
              <a:solidFill>
                <a:srgbClr val="C00000"/>
              </a:solidFill>
            </a:endParaRPr>
          </a:p>
        </p:txBody>
      </p:sp>
      <p:cxnSp>
        <p:nvCxnSpPr>
          <p:cNvPr id="625" name="Google Shape;625;p47"/>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26" name="Google Shape;626;p47"/>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27" name="Google Shape;627;p47"/>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28" name="Google Shape;628;p47"/>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48"/>
          <p:cNvSpPr txBox="1"/>
          <p:nvPr>
            <p:ph idx="1" type="body"/>
          </p:nvPr>
        </p:nvSpPr>
        <p:spPr>
          <a:xfrm>
            <a:off x="685800" y="533400"/>
            <a:ext cx="7467600" cy="6156920"/>
          </a:xfrm>
          <a:prstGeom prst="rect">
            <a:avLst/>
          </a:prstGeom>
          <a:noFill/>
          <a:ln>
            <a:noFill/>
          </a:ln>
        </p:spPr>
        <p:txBody>
          <a:bodyPr anchorCtr="0" anchor="t" bIns="45700" lIns="91425" spcFirstLastPara="1" rIns="91425" wrap="square" tIns="45700">
            <a:normAutofit fontScale="92500"/>
          </a:bodyPr>
          <a:lstStyle/>
          <a:p>
            <a:pPr indent="0" lvl="0" marL="0" rtl="0" algn="l">
              <a:spcBef>
                <a:spcPts val="0"/>
              </a:spcBef>
              <a:spcAft>
                <a:spcPts val="0"/>
              </a:spcAft>
              <a:buClr>
                <a:schemeClr val="dk2"/>
              </a:buClr>
              <a:buSzPct val="100000"/>
              <a:buNone/>
            </a:pPr>
            <a:r>
              <a:rPr b="1" lang="en-US"/>
              <a:t>Parsing JSON Data in JavaScript</a:t>
            </a:r>
            <a:endParaRPr/>
          </a:p>
          <a:p>
            <a:pPr indent="-140970" lvl="0" marL="0" rtl="0" algn="l">
              <a:spcBef>
                <a:spcPts val="444"/>
              </a:spcBef>
              <a:spcAft>
                <a:spcPts val="0"/>
              </a:spcAft>
              <a:buClr>
                <a:schemeClr val="dk2"/>
              </a:buClr>
              <a:buSzPct val="100000"/>
              <a:buFont typeface="Noto Sans Symbols"/>
              <a:buChar char="❑"/>
            </a:pPr>
            <a:r>
              <a:rPr lang="en-US"/>
              <a:t>In JavaScript, you can easily parse JSON data received from the web server using the JSON.parse() method.</a:t>
            </a:r>
            <a:endParaRPr/>
          </a:p>
          <a:p>
            <a:pPr indent="-140970" lvl="0" marL="0" rtl="0" algn="l">
              <a:spcBef>
                <a:spcPts val="444"/>
              </a:spcBef>
              <a:spcAft>
                <a:spcPts val="0"/>
              </a:spcAft>
              <a:buClr>
                <a:schemeClr val="dk2"/>
              </a:buClr>
              <a:buSzPct val="100000"/>
              <a:buFont typeface="Noto Sans Symbols"/>
              <a:buChar char="❑"/>
            </a:pPr>
            <a:r>
              <a:rPr lang="en-US"/>
              <a:t> This method parses a JSON string and constructs the JavaScript value or object described by the string.</a:t>
            </a:r>
            <a:endParaRPr/>
          </a:p>
          <a:p>
            <a:pPr indent="-140970" lvl="0" marL="0" rtl="0" algn="l">
              <a:spcBef>
                <a:spcPts val="444"/>
              </a:spcBef>
              <a:spcAft>
                <a:spcPts val="0"/>
              </a:spcAft>
              <a:buClr>
                <a:schemeClr val="dk2"/>
              </a:buClr>
              <a:buSzPct val="100000"/>
              <a:buFont typeface="Noto Sans Symbols"/>
              <a:buChar char="❑"/>
            </a:pPr>
            <a:r>
              <a:rPr lang="en-US"/>
              <a:t> If the given string is not valid JSON, you will get a syntax error.</a:t>
            </a:r>
            <a:endParaRPr/>
          </a:p>
          <a:p>
            <a:pPr indent="0" lvl="0" marL="0" rtl="0" algn="l">
              <a:spcBef>
                <a:spcPts val="444"/>
              </a:spcBef>
              <a:spcAft>
                <a:spcPts val="0"/>
              </a:spcAft>
              <a:buClr>
                <a:schemeClr val="dk2"/>
              </a:buClr>
              <a:buSzPct val="100000"/>
              <a:buNone/>
            </a:pPr>
            <a:r>
              <a:rPr lang="en-US"/>
              <a:t>Let's suppose we've received the following JSON-encoded string from a web server:</a:t>
            </a:r>
            <a:endParaRPr/>
          </a:p>
          <a:p>
            <a:pPr indent="0" lvl="0" marL="0" rtl="0" algn="l">
              <a:spcBef>
                <a:spcPts val="444"/>
              </a:spcBef>
              <a:spcAft>
                <a:spcPts val="0"/>
              </a:spcAft>
              <a:buClr>
                <a:schemeClr val="dk2"/>
              </a:buClr>
              <a:buSzPct val="100000"/>
              <a:buNone/>
            </a:pPr>
            <a:r>
              <a:rPr b="1" lang="en-US"/>
              <a:t>Example</a:t>
            </a:r>
            <a:endParaRPr/>
          </a:p>
          <a:p>
            <a:pPr indent="0" lvl="0" marL="0" rtl="0" algn="l">
              <a:spcBef>
                <a:spcPts val="444"/>
              </a:spcBef>
              <a:spcAft>
                <a:spcPts val="0"/>
              </a:spcAft>
              <a:buClr>
                <a:schemeClr val="dk2"/>
              </a:buClr>
              <a:buSzPct val="100000"/>
              <a:buNone/>
            </a:pPr>
            <a:r>
              <a:t/>
            </a:r>
            <a:endParaRPr b="1"/>
          </a:p>
          <a:p>
            <a:pPr indent="0" lvl="0" marL="0" rtl="0" algn="l">
              <a:spcBef>
                <a:spcPts val="444"/>
              </a:spcBef>
              <a:spcAft>
                <a:spcPts val="0"/>
              </a:spcAft>
              <a:buClr>
                <a:schemeClr val="dk2"/>
              </a:buClr>
              <a:buSzPct val="100000"/>
              <a:buNone/>
            </a:pPr>
            <a:r>
              <a:rPr lang="en-US"/>
              <a:t>{"name": "Peter", "age": 22, "country": "United States"}</a:t>
            </a:r>
            <a:endParaRPr/>
          </a:p>
          <a:p>
            <a:pPr indent="0" lvl="0" marL="0" rtl="0" algn="l">
              <a:spcBef>
                <a:spcPts val="444"/>
              </a:spcBef>
              <a:spcAft>
                <a:spcPts val="0"/>
              </a:spcAft>
              <a:buClr>
                <a:schemeClr val="dk2"/>
              </a:buClr>
              <a:buSzPct val="100000"/>
              <a:buNone/>
            </a:pPr>
            <a:r>
              <a:t/>
            </a:r>
            <a:endParaRPr/>
          </a:p>
          <a:p>
            <a:pPr indent="0" lvl="0" marL="0" rtl="0" algn="l">
              <a:spcBef>
                <a:spcPts val="444"/>
              </a:spcBef>
              <a:spcAft>
                <a:spcPts val="0"/>
              </a:spcAft>
              <a:buClr>
                <a:schemeClr val="dk2"/>
              </a:buClr>
              <a:buSzPct val="100000"/>
              <a:buNone/>
            </a:pPr>
            <a:r>
              <a:rPr lang="en-US"/>
              <a:t>Now, we can simply use the JavaScript JSON.parse() method to convert this JSON string into a JavaScript object and access individual values using the dot notation (.), like this:</a:t>
            </a:r>
            <a:endParaRPr/>
          </a:p>
          <a:p>
            <a:pPr indent="0" lvl="0" marL="0" rtl="0" algn="l">
              <a:spcBef>
                <a:spcPts val="444"/>
              </a:spcBef>
              <a:spcAft>
                <a:spcPts val="0"/>
              </a:spcAft>
              <a:buClr>
                <a:schemeClr val="dk2"/>
              </a:buClr>
              <a:buSzPct val="100000"/>
              <a:buNone/>
            </a:pPr>
            <a:r>
              <a:t/>
            </a:r>
            <a:endParaRPr/>
          </a:p>
          <a:p>
            <a:pPr indent="0" lvl="0" marL="0" rtl="0" algn="l">
              <a:spcBef>
                <a:spcPts val="444"/>
              </a:spcBef>
              <a:spcAft>
                <a:spcPts val="0"/>
              </a:spcAft>
              <a:buClr>
                <a:schemeClr val="dk2"/>
              </a:buClr>
              <a:buSzPct val="100000"/>
              <a:buNone/>
            </a:pPr>
            <a:r>
              <a:t/>
            </a:r>
            <a:endParaRPr/>
          </a:p>
          <a:p>
            <a:pPr indent="0" lvl="0" marL="0" rtl="0" algn="l">
              <a:spcBef>
                <a:spcPts val="444"/>
              </a:spcBef>
              <a:spcAft>
                <a:spcPts val="0"/>
              </a:spcAft>
              <a:buClr>
                <a:schemeClr val="dk2"/>
              </a:buClr>
              <a:buSzPct val="100000"/>
              <a:buNone/>
            </a:pPr>
            <a:r>
              <a:t/>
            </a:r>
            <a:endParaRPr/>
          </a:p>
          <a:p>
            <a:pPr indent="-201930" lvl="0" marL="342900" rtl="0" algn="l">
              <a:spcBef>
                <a:spcPts val="444"/>
              </a:spcBef>
              <a:spcAft>
                <a:spcPts val="0"/>
              </a:spcAft>
              <a:buClr>
                <a:schemeClr val="dk2"/>
              </a:buClr>
              <a:buSzPct val="100000"/>
              <a:buFont typeface="Arial"/>
              <a:buNone/>
            </a:pPr>
            <a:r>
              <a:t/>
            </a:r>
            <a:endParaRPr b="1">
              <a:solidFill>
                <a:srgbClr val="C00000"/>
              </a:solidFill>
            </a:endParaRPr>
          </a:p>
        </p:txBody>
      </p:sp>
      <p:cxnSp>
        <p:nvCxnSpPr>
          <p:cNvPr id="634" name="Google Shape;634;p48"/>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35" name="Google Shape;635;p48"/>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36" name="Google Shape;636;p48"/>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37" name="Google Shape;637;p48"/>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49"/>
          <p:cNvSpPr txBox="1"/>
          <p:nvPr>
            <p:ph idx="1" type="body"/>
          </p:nvPr>
        </p:nvSpPr>
        <p:spPr>
          <a:xfrm>
            <a:off x="685800" y="533400"/>
            <a:ext cx="7467600" cy="615692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2"/>
              </a:buClr>
              <a:buSzPct val="100000"/>
              <a:buNone/>
            </a:pPr>
            <a:r>
              <a:rPr b="1" lang="en-US"/>
              <a:t>Parsing JSON Data in JavaScript</a:t>
            </a:r>
            <a:endParaRPr/>
          </a:p>
          <a:p>
            <a:pPr indent="0" lvl="0" marL="0" rtl="0" algn="l">
              <a:spcBef>
                <a:spcPts val="444"/>
              </a:spcBef>
              <a:spcAft>
                <a:spcPts val="0"/>
              </a:spcAft>
              <a:buClr>
                <a:schemeClr val="dk2"/>
              </a:buClr>
              <a:buSzPct val="100000"/>
              <a:buNone/>
            </a:pPr>
            <a:r>
              <a:t/>
            </a:r>
            <a:endParaRPr/>
          </a:p>
          <a:p>
            <a:pPr indent="0" lvl="0" marL="0" rtl="0" algn="l">
              <a:spcBef>
                <a:spcPts val="444"/>
              </a:spcBef>
              <a:spcAft>
                <a:spcPts val="0"/>
              </a:spcAft>
              <a:buClr>
                <a:schemeClr val="dk2"/>
              </a:buClr>
              <a:buSzPct val="100000"/>
              <a:buNone/>
            </a:pPr>
            <a:r>
              <a:rPr b="1" lang="en-US"/>
              <a:t>Example</a:t>
            </a:r>
            <a:endParaRPr/>
          </a:p>
          <a:p>
            <a:pPr indent="0" lvl="0" marL="0" rtl="0" algn="l">
              <a:spcBef>
                <a:spcPts val="444"/>
              </a:spcBef>
              <a:spcAft>
                <a:spcPts val="0"/>
              </a:spcAft>
              <a:buClr>
                <a:schemeClr val="dk2"/>
              </a:buClr>
              <a:buSzPct val="100000"/>
              <a:buNone/>
            </a:pPr>
            <a:r>
              <a:rPr lang="en-US"/>
              <a:t>// Store JSON data in a JS variable</a:t>
            </a:r>
            <a:endParaRPr/>
          </a:p>
          <a:p>
            <a:pPr indent="0" lvl="0" marL="0" rtl="0" algn="l">
              <a:spcBef>
                <a:spcPts val="444"/>
              </a:spcBef>
              <a:spcAft>
                <a:spcPts val="0"/>
              </a:spcAft>
              <a:buClr>
                <a:schemeClr val="dk2"/>
              </a:buClr>
              <a:buSzPct val="100000"/>
              <a:buNone/>
            </a:pPr>
            <a:r>
              <a:rPr lang="en-US"/>
              <a:t>var json = '{"name": "Peter", "age": 22, "country": "United States"}';</a:t>
            </a:r>
            <a:endParaRPr/>
          </a:p>
          <a:p>
            <a:pPr indent="0" lvl="0" marL="0" rtl="0" algn="l">
              <a:spcBef>
                <a:spcPts val="444"/>
              </a:spcBef>
              <a:spcAft>
                <a:spcPts val="0"/>
              </a:spcAft>
              <a:buClr>
                <a:schemeClr val="dk2"/>
              </a:buClr>
              <a:buSzPct val="100000"/>
              <a:buNone/>
            </a:pPr>
            <a:r>
              <a:rPr lang="en-US"/>
              <a:t> </a:t>
            </a:r>
            <a:endParaRPr/>
          </a:p>
          <a:p>
            <a:pPr indent="0" lvl="0" marL="0" rtl="0" algn="l">
              <a:spcBef>
                <a:spcPts val="444"/>
              </a:spcBef>
              <a:spcAft>
                <a:spcPts val="0"/>
              </a:spcAft>
              <a:buClr>
                <a:schemeClr val="dk2"/>
              </a:buClr>
              <a:buSzPct val="100000"/>
              <a:buNone/>
            </a:pPr>
            <a:r>
              <a:rPr lang="en-US"/>
              <a:t>// Converting JSON-encoded string to JS object</a:t>
            </a:r>
            <a:endParaRPr/>
          </a:p>
          <a:p>
            <a:pPr indent="0" lvl="0" marL="0" rtl="0" algn="l">
              <a:spcBef>
                <a:spcPts val="444"/>
              </a:spcBef>
              <a:spcAft>
                <a:spcPts val="0"/>
              </a:spcAft>
              <a:buClr>
                <a:schemeClr val="dk2"/>
              </a:buClr>
              <a:buSzPct val="100000"/>
              <a:buNone/>
            </a:pPr>
            <a:r>
              <a:rPr lang="en-US"/>
              <a:t>var obj = JSON.parse(json);</a:t>
            </a:r>
            <a:endParaRPr/>
          </a:p>
          <a:p>
            <a:pPr indent="0" lvl="0" marL="0" rtl="0" algn="l">
              <a:spcBef>
                <a:spcPts val="444"/>
              </a:spcBef>
              <a:spcAft>
                <a:spcPts val="0"/>
              </a:spcAft>
              <a:buClr>
                <a:schemeClr val="dk2"/>
              </a:buClr>
              <a:buSzPct val="100000"/>
              <a:buNone/>
            </a:pPr>
            <a:r>
              <a:rPr lang="en-US"/>
              <a:t> </a:t>
            </a:r>
            <a:endParaRPr/>
          </a:p>
          <a:p>
            <a:pPr indent="0" lvl="0" marL="0" rtl="0" algn="l">
              <a:spcBef>
                <a:spcPts val="444"/>
              </a:spcBef>
              <a:spcAft>
                <a:spcPts val="0"/>
              </a:spcAft>
              <a:buClr>
                <a:schemeClr val="dk2"/>
              </a:buClr>
              <a:buSzPct val="100000"/>
              <a:buNone/>
            </a:pPr>
            <a:r>
              <a:rPr lang="en-US"/>
              <a:t>// Accessing individual value from JS object</a:t>
            </a:r>
            <a:endParaRPr/>
          </a:p>
          <a:p>
            <a:pPr indent="0" lvl="0" marL="0" rtl="0" algn="l">
              <a:spcBef>
                <a:spcPts val="444"/>
              </a:spcBef>
              <a:spcAft>
                <a:spcPts val="0"/>
              </a:spcAft>
              <a:buClr>
                <a:schemeClr val="dk2"/>
              </a:buClr>
              <a:buSzPct val="100000"/>
              <a:buNone/>
            </a:pPr>
            <a:r>
              <a:rPr lang="en-US"/>
              <a:t>alert(obj.name); // Outputs: Peter</a:t>
            </a:r>
            <a:endParaRPr/>
          </a:p>
          <a:p>
            <a:pPr indent="0" lvl="0" marL="0" rtl="0" algn="l">
              <a:spcBef>
                <a:spcPts val="444"/>
              </a:spcBef>
              <a:spcAft>
                <a:spcPts val="0"/>
              </a:spcAft>
              <a:buClr>
                <a:schemeClr val="dk2"/>
              </a:buClr>
              <a:buSzPct val="100000"/>
              <a:buNone/>
            </a:pPr>
            <a:r>
              <a:rPr lang="en-US"/>
              <a:t>alert(obj.age); // Outputs: 22</a:t>
            </a:r>
            <a:endParaRPr/>
          </a:p>
          <a:p>
            <a:pPr indent="0" lvl="0" marL="0" rtl="0" algn="l">
              <a:spcBef>
                <a:spcPts val="444"/>
              </a:spcBef>
              <a:spcAft>
                <a:spcPts val="0"/>
              </a:spcAft>
              <a:buClr>
                <a:schemeClr val="dk2"/>
              </a:buClr>
              <a:buSzPct val="100000"/>
              <a:buNone/>
            </a:pPr>
            <a:r>
              <a:rPr lang="en-US"/>
              <a:t>alert(obj.country); // Outputs: United State</a:t>
            </a:r>
            <a:endParaRPr/>
          </a:p>
          <a:p>
            <a:pPr indent="0" lvl="0" marL="0" rtl="0" algn="l">
              <a:spcBef>
                <a:spcPts val="444"/>
              </a:spcBef>
              <a:spcAft>
                <a:spcPts val="0"/>
              </a:spcAft>
              <a:buClr>
                <a:schemeClr val="dk2"/>
              </a:buClr>
              <a:buSzPct val="100000"/>
              <a:buNone/>
            </a:pPr>
            <a:r>
              <a:t/>
            </a:r>
            <a:endParaRPr/>
          </a:p>
          <a:p>
            <a:pPr indent="0" lvl="0" marL="0" rtl="0" algn="l">
              <a:spcBef>
                <a:spcPts val="444"/>
              </a:spcBef>
              <a:spcAft>
                <a:spcPts val="0"/>
              </a:spcAft>
              <a:buClr>
                <a:schemeClr val="dk2"/>
              </a:buClr>
              <a:buSzPct val="100000"/>
              <a:buNone/>
            </a:pPr>
            <a:r>
              <a:rPr lang="en-US"/>
              <a:t>Please check out the tutorial on </a:t>
            </a:r>
            <a:r>
              <a:rPr lang="en-US" u="sng">
                <a:solidFill>
                  <a:schemeClr val="hlink"/>
                </a:solidFill>
                <a:hlinkClick r:id="rId3"/>
              </a:rPr>
              <a:t>PHP JSON parsing</a:t>
            </a:r>
            <a:r>
              <a:rPr lang="en-US"/>
              <a:t> to learn, how to return JSON data from a web server in response, as well as, how to encode/decode JSON data on server side using PHP.</a:t>
            </a:r>
            <a:endParaRPr/>
          </a:p>
          <a:p>
            <a:pPr indent="0" lvl="0" marL="0" rtl="0" algn="l">
              <a:spcBef>
                <a:spcPts val="444"/>
              </a:spcBef>
              <a:spcAft>
                <a:spcPts val="0"/>
              </a:spcAft>
              <a:buClr>
                <a:schemeClr val="dk2"/>
              </a:buClr>
              <a:buSzPct val="100000"/>
              <a:buNone/>
            </a:pPr>
            <a:r>
              <a:t/>
            </a:r>
            <a:endParaRPr/>
          </a:p>
          <a:p>
            <a:pPr indent="0" lvl="0" marL="0" rtl="0" algn="l">
              <a:spcBef>
                <a:spcPts val="444"/>
              </a:spcBef>
              <a:spcAft>
                <a:spcPts val="0"/>
              </a:spcAft>
              <a:buClr>
                <a:schemeClr val="dk2"/>
              </a:buClr>
              <a:buSzPct val="100000"/>
              <a:buNone/>
            </a:pPr>
            <a:r>
              <a:t/>
            </a:r>
            <a:endParaRPr/>
          </a:p>
          <a:p>
            <a:pPr indent="0" lvl="0" marL="0" rtl="0" algn="l">
              <a:spcBef>
                <a:spcPts val="444"/>
              </a:spcBef>
              <a:spcAft>
                <a:spcPts val="0"/>
              </a:spcAft>
              <a:buClr>
                <a:schemeClr val="dk2"/>
              </a:buClr>
              <a:buSzPct val="100000"/>
              <a:buNone/>
            </a:pPr>
            <a:r>
              <a:t/>
            </a:r>
            <a:endParaRPr/>
          </a:p>
          <a:p>
            <a:pPr indent="-201930" lvl="0" marL="342900" rtl="0" algn="l">
              <a:spcBef>
                <a:spcPts val="444"/>
              </a:spcBef>
              <a:spcAft>
                <a:spcPts val="0"/>
              </a:spcAft>
              <a:buClr>
                <a:schemeClr val="dk2"/>
              </a:buClr>
              <a:buSzPct val="100000"/>
              <a:buFont typeface="Arial"/>
              <a:buNone/>
            </a:pPr>
            <a:r>
              <a:t/>
            </a:r>
            <a:endParaRPr b="1">
              <a:solidFill>
                <a:srgbClr val="C00000"/>
              </a:solidFill>
            </a:endParaRPr>
          </a:p>
        </p:txBody>
      </p:sp>
      <p:cxnSp>
        <p:nvCxnSpPr>
          <p:cNvPr id="643" name="Google Shape;643;p49"/>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44" name="Google Shape;644;p49"/>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45" name="Google Shape;645;p49"/>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46" name="Google Shape;646;p49"/>
          <p:cNvPicPr preferRelativeResize="0"/>
          <p:nvPr/>
        </p:nvPicPr>
        <p:blipFill rotWithShape="1">
          <a:blip r:embed="rId4">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5"/>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rgbClr val="FF0000"/>
              </a:buClr>
              <a:buSzPts val="2400"/>
              <a:buFont typeface="Arial"/>
              <a:buChar char="•"/>
            </a:pPr>
            <a:r>
              <a:rPr b="1" lang="en-US">
                <a:solidFill>
                  <a:srgbClr val="FF0000"/>
                </a:solidFill>
              </a:rPr>
              <a:t>JavaScript Regular Expressions</a:t>
            </a:r>
            <a:endParaRPr/>
          </a:p>
          <a:p>
            <a:pPr indent="-190500" lvl="0" marL="342900" rtl="0" algn="l">
              <a:spcBef>
                <a:spcPts val="480"/>
              </a:spcBef>
              <a:spcAft>
                <a:spcPts val="0"/>
              </a:spcAft>
              <a:buClr>
                <a:schemeClr val="dk2"/>
              </a:buClr>
              <a:buSzPts val="2400"/>
              <a:buFont typeface="Arial"/>
              <a:buNone/>
            </a:pPr>
            <a:r>
              <a:t/>
            </a:r>
            <a:endParaRPr b="1">
              <a:solidFill>
                <a:srgbClr val="C00000"/>
              </a:solidFill>
            </a:endParaRPr>
          </a:p>
        </p:txBody>
      </p:sp>
      <p:cxnSp>
        <p:nvCxnSpPr>
          <p:cNvPr id="237" name="Google Shape;237;p5"/>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38" name="Google Shape;238;p5"/>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39" name="Google Shape;239;p5"/>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40" name="Google Shape;240;p5"/>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pic>
        <p:nvPicPr>
          <p:cNvPr id="241" name="Google Shape;241;p5"/>
          <p:cNvPicPr preferRelativeResize="0"/>
          <p:nvPr/>
        </p:nvPicPr>
        <p:blipFill rotWithShape="1">
          <a:blip r:embed="rId4">
            <a:alphaModFix/>
          </a:blip>
          <a:srcRect b="0" l="0" r="0" t="0"/>
          <a:stretch/>
        </p:blipFill>
        <p:spPr>
          <a:xfrm>
            <a:off x="381000" y="1295400"/>
            <a:ext cx="8001000" cy="5105400"/>
          </a:xfrm>
          <a:prstGeom prst="rect">
            <a:avLst/>
          </a:prstGeom>
          <a:noFill/>
          <a:ln>
            <a:noFill/>
          </a:ln>
        </p:spPr>
      </p:pic>
    </p:spTree>
  </p:cSld>
  <p:clrMapOvr>
    <a:masterClrMapping/>
  </p:clrMapOvr>
  <p:transition>
    <p:fade/>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50"/>
          <p:cNvSpPr txBox="1"/>
          <p:nvPr>
            <p:ph idx="1" type="body"/>
          </p:nvPr>
        </p:nvSpPr>
        <p:spPr>
          <a:xfrm>
            <a:off x="685800" y="533400"/>
            <a:ext cx="7467600" cy="615692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2"/>
              </a:buClr>
              <a:buSzPct val="100000"/>
              <a:buNone/>
            </a:pPr>
            <a:r>
              <a:rPr b="1" lang="en-US"/>
              <a:t>Parsing Nested JSON Data in JavaScript</a:t>
            </a:r>
            <a:endParaRPr/>
          </a:p>
          <a:p>
            <a:pPr indent="0" lvl="0" marL="0" rtl="0" algn="l">
              <a:spcBef>
                <a:spcPts val="372"/>
              </a:spcBef>
              <a:spcAft>
                <a:spcPts val="0"/>
              </a:spcAft>
              <a:buClr>
                <a:schemeClr val="dk2"/>
              </a:buClr>
              <a:buSzPct val="100000"/>
              <a:buNone/>
            </a:pPr>
            <a:r>
              <a:rPr lang="en-US"/>
              <a:t>JSON objects and arrays can also be nested. </a:t>
            </a:r>
            <a:endParaRPr/>
          </a:p>
          <a:p>
            <a:pPr indent="0" lvl="0" marL="0" rtl="0" algn="l">
              <a:spcBef>
                <a:spcPts val="372"/>
              </a:spcBef>
              <a:spcAft>
                <a:spcPts val="0"/>
              </a:spcAft>
              <a:buClr>
                <a:schemeClr val="dk2"/>
              </a:buClr>
              <a:buSzPct val="100000"/>
              <a:buNone/>
            </a:pPr>
            <a:r>
              <a:rPr lang="en-US"/>
              <a:t>A JSON object can arbitrarily contains other JSON objects, arrays, nested arrays, arrays of JSON objects, and so on. </a:t>
            </a:r>
            <a:endParaRPr/>
          </a:p>
          <a:p>
            <a:pPr indent="0" lvl="0" marL="0" rtl="0" algn="l">
              <a:spcBef>
                <a:spcPts val="372"/>
              </a:spcBef>
              <a:spcAft>
                <a:spcPts val="0"/>
              </a:spcAft>
              <a:buClr>
                <a:schemeClr val="dk2"/>
              </a:buClr>
              <a:buSzPct val="100000"/>
              <a:buNone/>
            </a:pPr>
            <a:r>
              <a:rPr lang="en-US"/>
              <a:t>The following example will show you how to parse a nested JSON object and extract all the values in JavaScript.</a:t>
            </a:r>
            <a:endParaRPr/>
          </a:p>
          <a:p>
            <a:pPr indent="0" lvl="0" marL="0" rtl="0" algn="l">
              <a:spcBef>
                <a:spcPts val="372"/>
              </a:spcBef>
              <a:spcAft>
                <a:spcPts val="0"/>
              </a:spcAft>
              <a:buClr>
                <a:schemeClr val="dk2"/>
              </a:buClr>
              <a:buSzPct val="100000"/>
              <a:buNone/>
            </a:pPr>
            <a:r>
              <a:rPr b="1" lang="en-US"/>
              <a:t>Example</a:t>
            </a:r>
            <a:endParaRPr/>
          </a:p>
          <a:p>
            <a:pPr indent="0" lvl="0" marL="0" rtl="0" algn="l">
              <a:spcBef>
                <a:spcPts val="372"/>
              </a:spcBef>
              <a:spcAft>
                <a:spcPts val="0"/>
              </a:spcAft>
              <a:buClr>
                <a:schemeClr val="dk2"/>
              </a:buClr>
              <a:buSzPct val="100000"/>
              <a:buNone/>
            </a:pPr>
            <a:r>
              <a:rPr lang="en-US"/>
              <a:t>/* Storing multi-line JSON string in a JS variable</a:t>
            </a:r>
            <a:endParaRPr/>
          </a:p>
          <a:p>
            <a:pPr indent="0" lvl="0" marL="0" rtl="0" algn="l">
              <a:spcBef>
                <a:spcPts val="372"/>
              </a:spcBef>
              <a:spcAft>
                <a:spcPts val="0"/>
              </a:spcAft>
              <a:buClr>
                <a:schemeClr val="dk2"/>
              </a:buClr>
              <a:buSzPct val="100000"/>
              <a:buNone/>
            </a:pPr>
            <a:r>
              <a:rPr lang="en-US"/>
              <a:t>using the new ES6 template literals */</a:t>
            </a:r>
            <a:endParaRPr/>
          </a:p>
          <a:p>
            <a:pPr indent="0" lvl="0" marL="0" rtl="0" algn="l">
              <a:spcBef>
                <a:spcPts val="372"/>
              </a:spcBef>
              <a:spcAft>
                <a:spcPts val="0"/>
              </a:spcAft>
              <a:buClr>
                <a:schemeClr val="dk2"/>
              </a:buClr>
              <a:buSzPct val="100000"/>
              <a:buNone/>
            </a:pPr>
            <a:r>
              <a:rPr lang="en-US"/>
              <a:t>var json = `{</a:t>
            </a:r>
            <a:endParaRPr/>
          </a:p>
          <a:p>
            <a:pPr indent="0" lvl="0" marL="0" rtl="0" algn="l">
              <a:spcBef>
                <a:spcPts val="372"/>
              </a:spcBef>
              <a:spcAft>
                <a:spcPts val="0"/>
              </a:spcAft>
              <a:buClr>
                <a:schemeClr val="dk2"/>
              </a:buClr>
              <a:buSzPct val="100000"/>
              <a:buNone/>
            </a:pPr>
            <a:r>
              <a:rPr lang="en-US"/>
              <a:t>    "book": {</a:t>
            </a:r>
            <a:endParaRPr/>
          </a:p>
          <a:p>
            <a:pPr indent="0" lvl="0" marL="0" rtl="0" algn="l">
              <a:spcBef>
                <a:spcPts val="372"/>
              </a:spcBef>
              <a:spcAft>
                <a:spcPts val="0"/>
              </a:spcAft>
              <a:buClr>
                <a:schemeClr val="dk2"/>
              </a:buClr>
              <a:buSzPct val="100000"/>
              <a:buNone/>
            </a:pPr>
            <a:r>
              <a:rPr lang="en-US"/>
              <a:t>        "name": "Harry Potter and the Goblet of Fire",</a:t>
            </a:r>
            <a:endParaRPr/>
          </a:p>
          <a:p>
            <a:pPr indent="0" lvl="0" marL="0" rtl="0" algn="l">
              <a:spcBef>
                <a:spcPts val="372"/>
              </a:spcBef>
              <a:spcAft>
                <a:spcPts val="0"/>
              </a:spcAft>
              <a:buClr>
                <a:schemeClr val="dk2"/>
              </a:buClr>
              <a:buSzPct val="100000"/>
              <a:buNone/>
            </a:pPr>
            <a:r>
              <a:rPr lang="en-US"/>
              <a:t>        "author": "J. K. Rowling",</a:t>
            </a:r>
            <a:endParaRPr/>
          </a:p>
          <a:p>
            <a:pPr indent="0" lvl="0" marL="0" rtl="0" algn="l">
              <a:spcBef>
                <a:spcPts val="372"/>
              </a:spcBef>
              <a:spcAft>
                <a:spcPts val="0"/>
              </a:spcAft>
              <a:buClr>
                <a:schemeClr val="dk2"/>
              </a:buClr>
              <a:buSzPct val="100000"/>
              <a:buNone/>
            </a:pPr>
            <a:r>
              <a:rPr lang="en-US"/>
              <a:t>        "year": 2000,</a:t>
            </a:r>
            <a:endParaRPr/>
          </a:p>
          <a:p>
            <a:pPr indent="0" lvl="0" marL="0" rtl="0" algn="l">
              <a:spcBef>
                <a:spcPts val="372"/>
              </a:spcBef>
              <a:spcAft>
                <a:spcPts val="0"/>
              </a:spcAft>
              <a:buClr>
                <a:schemeClr val="dk2"/>
              </a:buClr>
              <a:buSzPct val="100000"/>
              <a:buNone/>
            </a:pPr>
            <a:r>
              <a:rPr lang="en-US"/>
              <a:t>        "characters": ["Harry Potter", "Hermione Granger", "Ron Weasley"],</a:t>
            </a:r>
            <a:endParaRPr/>
          </a:p>
          <a:p>
            <a:pPr indent="0" lvl="0" marL="0" rtl="0" algn="l">
              <a:spcBef>
                <a:spcPts val="372"/>
              </a:spcBef>
              <a:spcAft>
                <a:spcPts val="0"/>
              </a:spcAft>
              <a:buClr>
                <a:schemeClr val="dk2"/>
              </a:buClr>
              <a:buSzPct val="100000"/>
              <a:buNone/>
            </a:pPr>
            <a:r>
              <a:rPr lang="en-US"/>
              <a:t>        "genre": "Fantasy Fiction",</a:t>
            </a:r>
            <a:endParaRPr/>
          </a:p>
          <a:p>
            <a:pPr indent="0" lvl="0" marL="0" rtl="0" algn="l">
              <a:spcBef>
                <a:spcPts val="372"/>
              </a:spcBef>
              <a:spcAft>
                <a:spcPts val="0"/>
              </a:spcAft>
              <a:buClr>
                <a:schemeClr val="dk2"/>
              </a:buClr>
              <a:buSzPct val="100000"/>
              <a:buNone/>
            </a:pPr>
            <a:r>
              <a:rPr lang="en-US"/>
              <a:t>        "price": {</a:t>
            </a:r>
            <a:endParaRPr/>
          </a:p>
          <a:p>
            <a:pPr indent="0" lvl="0" marL="0" rtl="0" algn="l">
              <a:spcBef>
                <a:spcPts val="372"/>
              </a:spcBef>
              <a:spcAft>
                <a:spcPts val="0"/>
              </a:spcAft>
              <a:buClr>
                <a:schemeClr val="dk2"/>
              </a:buClr>
              <a:buSzPct val="100000"/>
              <a:buNone/>
            </a:pPr>
            <a:r>
              <a:rPr lang="en-US"/>
              <a:t>            "paperback": "$10.40", "hardcover": "$20.32", "kindle": "$4.11"</a:t>
            </a:r>
            <a:endParaRPr/>
          </a:p>
          <a:p>
            <a:pPr indent="0" lvl="0" marL="0" rtl="0" algn="l">
              <a:spcBef>
                <a:spcPts val="372"/>
              </a:spcBef>
              <a:spcAft>
                <a:spcPts val="0"/>
              </a:spcAft>
              <a:buClr>
                <a:schemeClr val="dk2"/>
              </a:buClr>
              <a:buSzPct val="100000"/>
              <a:buNone/>
            </a:pPr>
            <a:r>
              <a:rPr lang="en-US"/>
              <a:t>        }</a:t>
            </a:r>
            <a:endParaRPr/>
          </a:p>
          <a:p>
            <a:pPr indent="0" lvl="0" marL="0" rtl="0" algn="l">
              <a:spcBef>
                <a:spcPts val="372"/>
              </a:spcBef>
              <a:spcAft>
                <a:spcPts val="0"/>
              </a:spcAft>
              <a:buClr>
                <a:schemeClr val="dk2"/>
              </a:buClr>
              <a:buSzPct val="100000"/>
              <a:buNone/>
            </a:pPr>
            <a:r>
              <a:rPr lang="en-US"/>
              <a:t>    }</a:t>
            </a:r>
            <a:endParaRPr/>
          </a:p>
          <a:p>
            <a:pPr indent="0" lvl="0" marL="0" rtl="0" algn="l">
              <a:spcBef>
                <a:spcPts val="372"/>
              </a:spcBef>
              <a:spcAft>
                <a:spcPts val="0"/>
              </a:spcAft>
              <a:buClr>
                <a:schemeClr val="dk2"/>
              </a:buClr>
              <a:buSzPct val="100000"/>
              <a:buNone/>
            </a:pPr>
            <a:r>
              <a:rPr lang="en-US"/>
              <a:t>}`;</a:t>
            </a:r>
            <a:endParaRPr/>
          </a:p>
          <a:p>
            <a:pPr indent="0" lvl="0" marL="0" rtl="0" algn="l">
              <a:spcBef>
                <a:spcPts val="372"/>
              </a:spcBef>
              <a:spcAft>
                <a:spcPts val="0"/>
              </a:spcAft>
              <a:buClr>
                <a:schemeClr val="dk2"/>
              </a:buClr>
              <a:buSzPct val="100000"/>
              <a:buNone/>
            </a:pPr>
            <a:r>
              <a:t/>
            </a:r>
            <a:endParaRPr/>
          </a:p>
          <a:p>
            <a:pPr indent="-224790" lvl="0" marL="342900" rtl="0" algn="l">
              <a:spcBef>
                <a:spcPts val="372"/>
              </a:spcBef>
              <a:spcAft>
                <a:spcPts val="0"/>
              </a:spcAft>
              <a:buClr>
                <a:schemeClr val="dk2"/>
              </a:buClr>
              <a:buSzPct val="100000"/>
              <a:buFont typeface="Arial"/>
              <a:buNone/>
            </a:pPr>
            <a:r>
              <a:t/>
            </a:r>
            <a:endParaRPr b="1">
              <a:solidFill>
                <a:srgbClr val="C00000"/>
              </a:solidFill>
            </a:endParaRPr>
          </a:p>
        </p:txBody>
      </p:sp>
      <p:cxnSp>
        <p:nvCxnSpPr>
          <p:cNvPr id="652" name="Google Shape;652;p50"/>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53" name="Google Shape;653;p50"/>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54" name="Google Shape;654;p50"/>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55" name="Google Shape;655;p50"/>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51"/>
          <p:cNvSpPr txBox="1"/>
          <p:nvPr>
            <p:ph idx="1" type="body"/>
          </p:nvPr>
        </p:nvSpPr>
        <p:spPr>
          <a:xfrm>
            <a:off x="685800" y="533400"/>
            <a:ext cx="7467600" cy="615692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Clr>
                <a:schemeClr val="dk2"/>
              </a:buClr>
              <a:buSzPct val="100000"/>
              <a:buNone/>
            </a:pPr>
            <a:r>
              <a:rPr lang="en-US"/>
              <a:t> </a:t>
            </a:r>
            <a:endParaRPr/>
          </a:p>
          <a:p>
            <a:pPr indent="0" lvl="0" marL="0" rtl="0" algn="l">
              <a:spcBef>
                <a:spcPts val="300"/>
              </a:spcBef>
              <a:spcAft>
                <a:spcPts val="0"/>
              </a:spcAft>
              <a:buClr>
                <a:schemeClr val="dk2"/>
              </a:buClr>
              <a:buSzPct val="100000"/>
              <a:buNone/>
            </a:pPr>
            <a:r>
              <a:rPr lang="en-US"/>
              <a:t>// Converting JSON object to JS object</a:t>
            </a:r>
            <a:endParaRPr/>
          </a:p>
          <a:p>
            <a:pPr indent="0" lvl="0" marL="0" rtl="0" algn="l">
              <a:spcBef>
                <a:spcPts val="300"/>
              </a:spcBef>
              <a:spcAft>
                <a:spcPts val="0"/>
              </a:spcAft>
              <a:buClr>
                <a:schemeClr val="dk2"/>
              </a:buClr>
              <a:buSzPct val="100000"/>
              <a:buNone/>
            </a:pPr>
            <a:r>
              <a:rPr lang="en-US"/>
              <a:t>var obj = JSON.parse(json);</a:t>
            </a:r>
            <a:endParaRPr/>
          </a:p>
          <a:p>
            <a:pPr indent="0" lvl="0" marL="0" rtl="0" algn="l">
              <a:spcBef>
                <a:spcPts val="300"/>
              </a:spcBef>
              <a:spcAft>
                <a:spcPts val="0"/>
              </a:spcAft>
              <a:buClr>
                <a:schemeClr val="dk2"/>
              </a:buClr>
              <a:buSzPct val="100000"/>
              <a:buNone/>
            </a:pPr>
            <a:r>
              <a:rPr lang="en-US"/>
              <a:t> </a:t>
            </a:r>
            <a:endParaRPr/>
          </a:p>
          <a:p>
            <a:pPr indent="0" lvl="0" marL="0" rtl="0" algn="l">
              <a:spcBef>
                <a:spcPts val="300"/>
              </a:spcBef>
              <a:spcAft>
                <a:spcPts val="0"/>
              </a:spcAft>
              <a:buClr>
                <a:schemeClr val="dk2"/>
              </a:buClr>
              <a:buSzPct val="100000"/>
              <a:buNone/>
            </a:pPr>
            <a:r>
              <a:rPr lang="en-US"/>
              <a:t>// Define recursive function to print nested values</a:t>
            </a:r>
            <a:endParaRPr/>
          </a:p>
          <a:p>
            <a:pPr indent="0" lvl="0" marL="0" rtl="0" algn="l">
              <a:spcBef>
                <a:spcPts val="300"/>
              </a:spcBef>
              <a:spcAft>
                <a:spcPts val="0"/>
              </a:spcAft>
              <a:buClr>
                <a:schemeClr val="dk2"/>
              </a:buClr>
              <a:buSzPct val="100000"/>
              <a:buNone/>
            </a:pPr>
            <a:r>
              <a:rPr lang="en-US"/>
              <a:t>function printValues(obj) {</a:t>
            </a:r>
            <a:endParaRPr/>
          </a:p>
          <a:p>
            <a:pPr indent="0" lvl="0" marL="0" rtl="0" algn="l">
              <a:spcBef>
                <a:spcPts val="300"/>
              </a:spcBef>
              <a:spcAft>
                <a:spcPts val="0"/>
              </a:spcAft>
              <a:buClr>
                <a:schemeClr val="dk2"/>
              </a:buClr>
              <a:buSzPct val="100000"/>
              <a:buNone/>
            </a:pPr>
            <a:r>
              <a:rPr lang="en-US"/>
              <a:t>    for(var k in obj) {</a:t>
            </a:r>
            <a:endParaRPr/>
          </a:p>
          <a:p>
            <a:pPr indent="0" lvl="0" marL="0" rtl="0" algn="l">
              <a:spcBef>
                <a:spcPts val="300"/>
              </a:spcBef>
              <a:spcAft>
                <a:spcPts val="0"/>
              </a:spcAft>
              <a:buClr>
                <a:schemeClr val="dk2"/>
              </a:buClr>
              <a:buSzPct val="100000"/>
              <a:buNone/>
            </a:pPr>
            <a:r>
              <a:rPr lang="en-US"/>
              <a:t>        if(obj[k] instanceof Object) {</a:t>
            </a:r>
            <a:endParaRPr/>
          </a:p>
          <a:p>
            <a:pPr indent="0" lvl="0" marL="0" rtl="0" algn="l">
              <a:spcBef>
                <a:spcPts val="300"/>
              </a:spcBef>
              <a:spcAft>
                <a:spcPts val="0"/>
              </a:spcAft>
              <a:buClr>
                <a:schemeClr val="dk2"/>
              </a:buClr>
              <a:buSzPct val="100000"/>
              <a:buNone/>
            </a:pPr>
            <a:r>
              <a:rPr lang="en-US"/>
              <a:t>            printValues(obj[k]);</a:t>
            </a:r>
            <a:endParaRPr/>
          </a:p>
          <a:p>
            <a:pPr indent="0" lvl="0" marL="0" rtl="0" algn="l">
              <a:spcBef>
                <a:spcPts val="300"/>
              </a:spcBef>
              <a:spcAft>
                <a:spcPts val="0"/>
              </a:spcAft>
              <a:buClr>
                <a:schemeClr val="dk2"/>
              </a:buClr>
              <a:buSzPct val="100000"/>
              <a:buNone/>
            </a:pPr>
            <a:r>
              <a:rPr lang="en-US"/>
              <a:t>        } else {</a:t>
            </a:r>
            <a:endParaRPr/>
          </a:p>
          <a:p>
            <a:pPr indent="0" lvl="0" marL="0" rtl="0" algn="l">
              <a:spcBef>
                <a:spcPts val="300"/>
              </a:spcBef>
              <a:spcAft>
                <a:spcPts val="0"/>
              </a:spcAft>
              <a:buClr>
                <a:schemeClr val="dk2"/>
              </a:buClr>
              <a:buSzPct val="100000"/>
              <a:buNone/>
            </a:pPr>
            <a:r>
              <a:rPr lang="en-US"/>
              <a:t>            document.write(obj[k] + "&lt;br&gt;");</a:t>
            </a:r>
            <a:endParaRPr/>
          </a:p>
          <a:p>
            <a:pPr indent="0" lvl="0" marL="0" rtl="0" algn="l">
              <a:spcBef>
                <a:spcPts val="300"/>
              </a:spcBef>
              <a:spcAft>
                <a:spcPts val="0"/>
              </a:spcAft>
              <a:buClr>
                <a:schemeClr val="dk2"/>
              </a:buClr>
              <a:buSzPct val="100000"/>
              <a:buNone/>
            </a:pPr>
            <a:r>
              <a:rPr lang="en-US"/>
              <a:t>        };</a:t>
            </a:r>
            <a:endParaRPr/>
          </a:p>
          <a:p>
            <a:pPr indent="0" lvl="0" marL="0" rtl="0" algn="l">
              <a:spcBef>
                <a:spcPts val="300"/>
              </a:spcBef>
              <a:spcAft>
                <a:spcPts val="0"/>
              </a:spcAft>
              <a:buClr>
                <a:schemeClr val="dk2"/>
              </a:buClr>
              <a:buSzPct val="100000"/>
              <a:buNone/>
            </a:pPr>
            <a:r>
              <a:rPr lang="en-US"/>
              <a:t>    }</a:t>
            </a:r>
            <a:endParaRPr/>
          </a:p>
          <a:p>
            <a:pPr indent="0" lvl="0" marL="0" rtl="0" algn="l">
              <a:spcBef>
                <a:spcPts val="300"/>
              </a:spcBef>
              <a:spcAft>
                <a:spcPts val="0"/>
              </a:spcAft>
              <a:buClr>
                <a:schemeClr val="dk2"/>
              </a:buClr>
              <a:buSzPct val="100000"/>
              <a:buNone/>
            </a:pPr>
            <a:r>
              <a:rPr lang="en-US"/>
              <a:t>};</a:t>
            </a:r>
            <a:endParaRPr/>
          </a:p>
          <a:p>
            <a:pPr indent="0" lvl="0" marL="0" rtl="0" algn="l">
              <a:spcBef>
                <a:spcPts val="300"/>
              </a:spcBef>
              <a:spcAft>
                <a:spcPts val="0"/>
              </a:spcAft>
              <a:buClr>
                <a:schemeClr val="dk2"/>
              </a:buClr>
              <a:buSzPct val="100000"/>
              <a:buNone/>
            </a:pPr>
            <a:r>
              <a:rPr lang="en-US"/>
              <a:t> </a:t>
            </a:r>
            <a:endParaRPr/>
          </a:p>
          <a:p>
            <a:pPr indent="0" lvl="0" marL="0" rtl="0" algn="l">
              <a:spcBef>
                <a:spcPts val="300"/>
              </a:spcBef>
              <a:spcAft>
                <a:spcPts val="0"/>
              </a:spcAft>
              <a:buClr>
                <a:schemeClr val="dk2"/>
              </a:buClr>
              <a:buSzPct val="100000"/>
              <a:buNone/>
            </a:pPr>
            <a:r>
              <a:rPr lang="en-US"/>
              <a:t>// Printing all the values from the resulting object</a:t>
            </a:r>
            <a:endParaRPr/>
          </a:p>
          <a:p>
            <a:pPr indent="0" lvl="0" marL="0" rtl="0" algn="l">
              <a:spcBef>
                <a:spcPts val="300"/>
              </a:spcBef>
              <a:spcAft>
                <a:spcPts val="0"/>
              </a:spcAft>
              <a:buClr>
                <a:schemeClr val="dk2"/>
              </a:buClr>
              <a:buSzPct val="100000"/>
              <a:buNone/>
            </a:pPr>
            <a:r>
              <a:rPr lang="en-US"/>
              <a:t>printValues(obj);</a:t>
            </a:r>
            <a:endParaRPr/>
          </a:p>
          <a:p>
            <a:pPr indent="0" lvl="0" marL="0" rtl="0" algn="l">
              <a:spcBef>
                <a:spcPts val="300"/>
              </a:spcBef>
              <a:spcAft>
                <a:spcPts val="0"/>
              </a:spcAft>
              <a:buClr>
                <a:schemeClr val="dk2"/>
              </a:buClr>
              <a:buSzPct val="100000"/>
              <a:buNone/>
            </a:pPr>
            <a:r>
              <a:rPr lang="en-US"/>
              <a:t> </a:t>
            </a:r>
            <a:endParaRPr/>
          </a:p>
          <a:p>
            <a:pPr indent="0" lvl="0" marL="0" rtl="0" algn="l">
              <a:spcBef>
                <a:spcPts val="300"/>
              </a:spcBef>
              <a:spcAft>
                <a:spcPts val="0"/>
              </a:spcAft>
              <a:buClr>
                <a:schemeClr val="dk2"/>
              </a:buClr>
              <a:buSzPct val="100000"/>
              <a:buNone/>
            </a:pPr>
            <a:r>
              <a:rPr lang="en-US"/>
              <a:t>document.write("&lt;hr&gt;");</a:t>
            </a:r>
            <a:endParaRPr/>
          </a:p>
          <a:p>
            <a:pPr indent="0" lvl="0" marL="0" rtl="0" algn="l">
              <a:spcBef>
                <a:spcPts val="300"/>
              </a:spcBef>
              <a:spcAft>
                <a:spcPts val="0"/>
              </a:spcAft>
              <a:buClr>
                <a:schemeClr val="dk2"/>
              </a:buClr>
              <a:buSzPct val="100000"/>
              <a:buNone/>
            </a:pPr>
            <a:r>
              <a:rPr lang="en-US"/>
              <a:t> </a:t>
            </a:r>
            <a:endParaRPr/>
          </a:p>
          <a:p>
            <a:pPr indent="0" lvl="0" marL="0" rtl="0" algn="l">
              <a:spcBef>
                <a:spcPts val="300"/>
              </a:spcBef>
              <a:spcAft>
                <a:spcPts val="0"/>
              </a:spcAft>
              <a:buClr>
                <a:schemeClr val="dk2"/>
              </a:buClr>
              <a:buSzPct val="100000"/>
              <a:buNone/>
            </a:pPr>
            <a:r>
              <a:rPr lang="en-US"/>
              <a:t>// Printing a single value</a:t>
            </a:r>
            <a:endParaRPr/>
          </a:p>
          <a:p>
            <a:pPr indent="0" lvl="0" marL="0" rtl="0" algn="l">
              <a:spcBef>
                <a:spcPts val="300"/>
              </a:spcBef>
              <a:spcAft>
                <a:spcPts val="0"/>
              </a:spcAft>
              <a:buClr>
                <a:schemeClr val="dk2"/>
              </a:buClr>
              <a:buSzPct val="100000"/>
              <a:buNone/>
            </a:pPr>
            <a:r>
              <a:rPr lang="en-US"/>
              <a:t>document.write(obj["book"]["author"] + "&lt;br&gt;");  // Prints: J. K. Rowling</a:t>
            </a:r>
            <a:endParaRPr/>
          </a:p>
          <a:p>
            <a:pPr indent="0" lvl="0" marL="0" rtl="0" algn="l">
              <a:spcBef>
                <a:spcPts val="300"/>
              </a:spcBef>
              <a:spcAft>
                <a:spcPts val="0"/>
              </a:spcAft>
              <a:buClr>
                <a:schemeClr val="dk2"/>
              </a:buClr>
              <a:buSzPct val="100000"/>
              <a:buNone/>
            </a:pPr>
            <a:r>
              <a:rPr lang="en-US"/>
              <a:t>document.write(obj["book"]["characters"][0] + "&lt;br&gt;");  // Prints: Harry Potter</a:t>
            </a:r>
            <a:endParaRPr/>
          </a:p>
          <a:p>
            <a:pPr indent="0" lvl="0" marL="0" rtl="0" algn="l">
              <a:spcBef>
                <a:spcPts val="300"/>
              </a:spcBef>
              <a:spcAft>
                <a:spcPts val="0"/>
              </a:spcAft>
              <a:buClr>
                <a:schemeClr val="dk2"/>
              </a:buClr>
              <a:buSzPct val="100000"/>
              <a:buNone/>
            </a:pPr>
            <a:r>
              <a:rPr lang="en-US"/>
              <a:t>document.write(obj["book"]["price"]["hardcover"]);  // Prints: $20.32</a:t>
            </a:r>
            <a:endParaRPr/>
          </a:p>
          <a:p>
            <a:pPr indent="0" lvl="0" marL="0" rtl="0" algn="l">
              <a:spcBef>
                <a:spcPts val="300"/>
              </a:spcBef>
              <a:spcAft>
                <a:spcPts val="0"/>
              </a:spcAft>
              <a:buClr>
                <a:schemeClr val="dk2"/>
              </a:buClr>
              <a:buSzPct val="100000"/>
              <a:buNone/>
            </a:pPr>
            <a:r>
              <a:t/>
            </a:r>
            <a:endParaRPr/>
          </a:p>
          <a:p>
            <a:pPr indent="0" lvl="0" marL="0" rtl="0" algn="l">
              <a:spcBef>
                <a:spcPts val="300"/>
              </a:spcBef>
              <a:spcAft>
                <a:spcPts val="0"/>
              </a:spcAft>
              <a:buClr>
                <a:schemeClr val="dk2"/>
              </a:buClr>
              <a:buSzPct val="100000"/>
              <a:buNone/>
            </a:pPr>
            <a:r>
              <a:t/>
            </a:r>
            <a:endParaRPr/>
          </a:p>
          <a:p>
            <a:pPr indent="0" lvl="0" marL="0" rtl="0" algn="l">
              <a:spcBef>
                <a:spcPts val="300"/>
              </a:spcBef>
              <a:spcAft>
                <a:spcPts val="0"/>
              </a:spcAft>
              <a:buClr>
                <a:schemeClr val="dk2"/>
              </a:buClr>
              <a:buSzPct val="100000"/>
              <a:buNone/>
            </a:pPr>
            <a:r>
              <a:t/>
            </a:r>
            <a:endParaRPr/>
          </a:p>
          <a:p>
            <a:pPr indent="-247650" lvl="0" marL="342900" rtl="0" algn="l">
              <a:spcBef>
                <a:spcPts val="300"/>
              </a:spcBef>
              <a:spcAft>
                <a:spcPts val="0"/>
              </a:spcAft>
              <a:buClr>
                <a:schemeClr val="dk2"/>
              </a:buClr>
              <a:buSzPct val="100000"/>
              <a:buFont typeface="Arial"/>
              <a:buNone/>
            </a:pPr>
            <a:r>
              <a:t/>
            </a:r>
            <a:endParaRPr b="1">
              <a:solidFill>
                <a:srgbClr val="C00000"/>
              </a:solidFill>
            </a:endParaRPr>
          </a:p>
        </p:txBody>
      </p:sp>
      <p:cxnSp>
        <p:nvCxnSpPr>
          <p:cNvPr id="661" name="Google Shape;661;p51"/>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62" name="Google Shape;662;p51"/>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63" name="Google Shape;663;p51"/>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64" name="Google Shape;664;p51"/>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52"/>
          <p:cNvSpPr txBox="1"/>
          <p:nvPr>
            <p:ph idx="1" type="body"/>
          </p:nvPr>
        </p:nvSpPr>
        <p:spPr>
          <a:xfrm>
            <a:off x="685800" y="533400"/>
            <a:ext cx="7467600" cy="61569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2400"/>
              <a:buNone/>
            </a:pPr>
            <a:r>
              <a:rPr lang="en-US"/>
              <a:t> </a:t>
            </a:r>
            <a:r>
              <a:rPr b="1" lang="en-US"/>
              <a:t> Encoding Data as JSON in JavaScript</a:t>
            </a:r>
            <a:endParaRPr/>
          </a:p>
          <a:p>
            <a:pPr indent="0" lvl="0" marL="0" rtl="0" algn="l">
              <a:spcBef>
                <a:spcPts val="480"/>
              </a:spcBef>
              <a:spcAft>
                <a:spcPts val="0"/>
              </a:spcAft>
              <a:buClr>
                <a:schemeClr val="dk2"/>
              </a:buClr>
              <a:buSzPts val="2400"/>
              <a:buNone/>
            </a:pPr>
            <a:r>
              <a:rPr lang="en-US"/>
              <a:t>Sometimes JavaScript object or value from your code need to be transferred to the server during an Ajax communication. </a:t>
            </a:r>
            <a:endParaRPr/>
          </a:p>
          <a:p>
            <a:pPr indent="0" lvl="0" marL="0" rtl="0" algn="l">
              <a:spcBef>
                <a:spcPts val="480"/>
              </a:spcBef>
              <a:spcAft>
                <a:spcPts val="0"/>
              </a:spcAft>
              <a:buClr>
                <a:srgbClr val="C00000"/>
              </a:buClr>
              <a:buSzPts val="2400"/>
              <a:buNone/>
            </a:pPr>
            <a:r>
              <a:rPr b="1" lang="en-US">
                <a:solidFill>
                  <a:srgbClr val="C00000"/>
                </a:solidFill>
              </a:rPr>
              <a:t>JavaScript provides JSON.stringify() method </a:t>
            </a:r>
            <a:r>
              <a:rPr lang="en-US"/>
              <a:t>for this purpose which converts a JavaScript value to a JSON string, as shown below:</a:t>
            </a:r>
            <a:endParaRPr/>
          </a:p>
          <a:p>
            <a:pPr indent="0" lvl="0" marL="0" rtl="0" algn="l">
              <a:spcBef>
                <a:spcPts val="480"/>
              </a:spcBef>
              <a:spcAft>
                <a:spcPts val="0"/>
              </a:spcAft>
              <a:buClr>
                <a:schemeClr val="dk2"/>
              </a:buClr>
              <a:buSzPts val="2400"/>
              <a:buNone/>
            </a:pPr>
            <a:r>
              <a:t/>
            </a:r>
            <a:endParaRPr/>
          </a:p>
        </p:txBody>
      </p:sp>
      <p:cxnSp>
        <p:nvCxnSpPr>
          <p:cNvPr id="670" name="Google Shape;670;p5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71" name="Google Shape;671;p5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72" name="Google Shape;672;p5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73" name="Google Shape;673;p52"/>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53"/>
          <p:cNvSpPr txBox="1"/>
          <p:nvPr>
            <p:ph idx="1" type="body"/>
          </p:nvPr>
        </p:nvSpPr>
        <p:spPr>
          <a:xfrm>
            <a:off x="685800" y="533400"/>
            <a:ext cx="7467600" cy="615692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spcBef>
                <a:spcPts val="0"/>
              </a:spcBef>
              <a:spcAft>
                <a:spcPts val="0"/>
              </a:spcAft>
              <a:buClr>
                <a:schemeClr val="dk2"/>
              </a:buClr>
              <a:buSzPct val="100000"/>
              <a:buNone/>
            </a:pPr>
            <a:r>
              <a:rPr lang="en-US"/>
              <a:t> </a:t>
            </a:r>
            <a:r>
              <a:rPr b="1" lang="en-US"/>
              <a:t> </a:t>
            </a:r>
            <a:r>
              <a:rPr b="1" lang="en-US">
                <a:solidFill>
                  <a:srgbClr val="C00000"/>
                </a:solidFill>
              </a:rPr>
              <a:t>Stringify a JavaScript Object</a:t>
            </a:r>
            <a:endParaRPr>
              <a:solidFill>
                <a:srgbClr val="C00000"/>
              </a:solidFill>
            </a:endParaRPr>
          </a:p>
          <a:p>
            <a:pPr indent="0" lvl="0" marL="0" rtl="0" algn="l">
              <a:spcBef>
                <a:spcPts val="408"/>
              </a:spcBef>
              <a:spcAft>
                <a:spcPts val="0"/>
              </a:spcAft>
              <a:buClr>
                <a:schemeClr val="dk2"/>
              </a:buClr>
              <a:buSzPct val="100000"/>
              <a:buNone/>
            </a:pPr>
            <a:r>
              <a:rPr lang="en-US"/>
              <a:t>The following example will show you how to convert a JavaScript object to JSON string:</a:t>
            </a:r>
            <a:endParaRPr/>
          </a:p>
          <a:p>
            <a:pPr indent="0" lvl="0" marL="0" rtl="0" algn="l">
              <a:spcBef>
                <a:spcPts val="408"/>
              </a:spcBef>
              <a:spcAft>
                <a:spcPts val="0"/>
              </a:spcAft>
              <a:buClr>
                <a:schemeClr val="dk2"/>
              </a:buClr>
              <a:buSzPct val="100000"/>
              <a:buNone/>
            </a:pPr>
            <a:r>
              <a:rPr b="1" lang="en-US"/>
              <a:t>Example</a:t>
            </a:r>
            <a:endParaRPr/>
          </a:p>
          <a:p>
            <a:pPr indent="0" lvl="0" marL="0" rtl="0" algn="l">
              <a:spcBef>
                <a:spcPts val="408"/>
              </a:spcBef>
              <a:spcAft>
                <a:spcPts val="0"/>
              </a:spcAft>
              <a:buClr>
                <a:schemeClr val="dk2"/>
              </a:buClr>
              <a:buSzPct val="100000"/>
              <a:buNone/>
            </a:pPr>
            <a:r>
              <a:rPr lang="en-US"/>
              <a:t>// Sample JS object</a:t>
            </a:r>
            <a:endParaRPr/>
          </a:p>
          <a:p>
            <a:pPr indent="0" lvl="0" marL="0" rtl="0" algn="l">
              <a:spcBef>
                <a:spcPts val="408"/>
              </a:spcBef>
              <a:spcAft>
                <a:spcPts val="0"/>
              </a:spcAft>
              <a:buClr>
                <a:schemeClr val="dk2"/>
              </a:buClr>
              <a:buSzPct val="100000"/>
              <a:buNone/>
            </a:pPr>
            <a:r>
              <a:rPr lang="en-US"/>
              <a:t>var obj = {"name": "Peter", "age": 22, "country": "United States"};</a:t>
            </a:r>
            <a:endParaRPr/>
          </a:p>
          <a:p>
            <a:pPr indent="0" lvl="0" marL="0" rtl="0" algn="l">
              <a:spcBef>
                <a:spcPts val="408"/>
              </a:spcBef>
              <a:spcAft>
                <a:spcPts val="0"/>
              </a:spcAft>
              <a:buClr>
                <a:schemeClr val="dk2"/>
              </a:buClr>
              <a:buSzPct val="100000"/>
              <a:buNone/>
            </a:pPr>
            <a:r>
              <a:rPr lang="en-US"/>
              <a:t> </a:t>
            </a:r>
            <a:endParaRPr/>
          </a:p>
          <a:p>
            <a:pPr indent="0" lvl="0" marL="0" rtl="0" algn="l">
              <a:spcBef>
                <a:spcPts val="408"/>
              </a:spcBef>
              <a:spcAft>
                <a:spcPts val="0"/>
              </a:spcAft>
              <a:buClr>
                <a:schemeClr val="dk2"/>
              </a:buClr>
              <a:buSzPct val="100000"/>
              <a:buNone/>
            </a:pPr>
            <a:r>
              <a:rPr lang="en-US"/>
              <a:t>// Converting JS object to JSON string</a:t>
            </a:r>
            <a:endParaRPr/>
          </a:p>
          <a:p>
            <a:pPr indent="0" lvl="0" marL="0" rtl="0" algn="l">
              <a:spcBef>
                <a:spcPts val="408"/>
              </a:spcBef>
              <a:spcAft>
                <a:spcPts val="0"/>
              </a:spcAft>
              <a:buClr>
                <a:schemeClr val="dk2"/>
              </a:buClr>
              <a:buSzPct val="100000"/>
              <a:buNone/>
            </a:pPr>
            <a:r>
              <a:rPr lang="en-US"/>
              <a:t>var json = JSON.stringify(obj);</a:t>
            </a:r>
            <a:endParaRPr/>
          </a:p>
          <a:p>
            <a:pPr indent="0" lvl="0" marL="0" rtl="0" algn="l">
              <a:spcBef>
                <a:spcPts val="408"/>
              </a:spcBef>
              <a:spcAft>
                <a:spcPts val="0"/>
              </a:spcAft>
              <a:buClr>
                <a:schemeClr val="dk2"/>
              </a:buClr>
              <a:buSzPct val="100000"/>
              <a:buNone/>
            </a:pPr>
            <a:r>
              <a:rPr lang="en-US"/>
              <a:t>alert(json);</a:t>
            </a:r>
            <a:endParaRPr/>
          </a:p>
          <a:p>
            <a:pPr indent="0" lvl="0" marL="0" rtl="0" algn="l">
              <a:spcBef>
                <a:spcPts val="408"/>
              </a:spcBef>
              <a:spcAft>
                <a:spcPts val="0"/>
              </a:spcAft>
              <a:buClr>
                <a:schemeClr val="dk2"/>
              </a:buClr>
              <a:buSzPct val="100000"/>
              <a:buNone/>
            </a:pPr>
            <a:r>
              <a:rPr lang="en-US"/>
              <a:t>The output of the above example will look something like this:</a:t>
            </a:r>
            <a:endParaRPr/>
          </a:p>
          <a:p>
            <a:pPr indent="0" lvl="0" marL="0" rtl="0" algn="l">
              <a:spcBef>
                <a:spcPts val="408"/>
              </a:spcBef>
              <a:spcAft>
                <a:spcPts val="0"/>
              </a:spcAft>
              <a:buClr>
                <a:schemeClr val="dk2"/>
              </a:buClr>
              <a:buSzPct val="100000"/>
              <a:buNone/>
            </a:pPr>
            <a:r>
              <a:rPr lang="en-US"/>
              <a:t>{"name":"Peter","age":22,"country":"United States"}</a:t>
            </a:r>
            <a:endParaRPr/>
          </a:p>
          <a:p>
            <a:pPr indent="0" lvl="0" marL="0" rtl="0" algn="l">
              <a:spcBef>
                <a:spcPts val="408"/>
              </a:spcBef>
              <a:spcAft>
                <a:spcPts val="0"/>
              </a:spcAft>
              <a:buClr>
                <a:schemeClr val="dk2"/>
              </a:buClr>
              <a:buSzPct val="100000"/>
              <a:buNone/>
            </a:pPr>
            <a:r>
              <a:t/>
            </a:r>
            <a:endParaRPr/>
          </a:p>
          <a:p>
            <a:pPr indent="0" lvl="0" marL="0" rtl="0" algn="l">
              <a:spcBef>
                <a:spcPts val="408"/>
              </a:spcBef>
              <a:spcAft>
                <a:spcPts val="0"/>
              </a:spcAft>
              <a:buClr>
                <a:schemeClr val="dk2"/>
              </a:buClr>
              <a:buSzPct val="100000"/>
              <a:buNone/>
            </a:pPr>
            <a:r>
              <a:rPr b="1" lang="en-US"/>
              <a:t>Note:</a:t>
            </a:r>
            <a:r>
              <a:rPr lang="en-US"/>
              <a:t> Although, JavaScript and JSON objects look quite similar, but they are not exactly the same. For example, in JavaScript, object property names can be enclosed in single quotes ('...') or double quotes ("..."), or you can omit the quotes altogether. But, in JSON, all property names must be enclosed in double quotes.</a:t>
            </a:r>
            <a:endParaRPr/>
          </a:p>
          <a:p>
            <a:pPr indent="0" lvl="0" marL="0" rtl="0" algn="l">
              <a:spcBef>
                <a:spcPts val="408"/>
              </a:spcBef>
              <a:spcAft>
                <a:spcPts val="0"/>
              </a:spcAft>
              <a:buClr>
                <a:schemeClr val="dk2"/>
              </a:buClr>
              <a:buSzPct val="100000"/>
              <a:buNone/>
            </a:pPr>
            <a:r>
              <a:t/>
            </a:r>
            <a:endParaRPr/>
          </a:p>
        </p:txBody>
      </p:sp>
      <p:cxnSp>
        <p:nvCxnSpPr>
          <p:cNvPr id="679" name="Google Shape;679;p5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80" name="Google Shape;680;p5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81" name="Google Shape;681;p5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82" name="Google Shape;682;p53"/>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54"/>
          <p:cNvSpPr txBox="1"/>
          <p:nvPr>
            <p:ph idx="1" type="body"/>
          </p:nvPr>
        </p:nvSpPr>
        <p:spPr>
          <a:xfrm>
            <a:off x="685800" y="533400"/>
            <a:ext cx="7467600" cy="615692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rgbClr val="C00000"/>
              </a:buClr>
              <a:buSzPct val="100000"/>
              <a:buNone/>
            </a:pPr>
            <a:r>
              <a:rPr b="1" lang="en-US">
                <a:solidFill>
                  <a:srgbClr val="C00000"/>
                </a:solidFill>
              </a:rPr>
              <a:t>Stringify a JavaScript Array</a:t>
            </a:r>
            <a:endParaRPr>
              <a:solidFill>
                <a:srgbClr val="C00000"/>
              </a:solidFill>
            </a:endParaRPr>
          </a:p>
          <a:p>
            <a:pPr indent="0" lvl="0" marL="0" rtl="0" algn="l">
              <a:spcBef>
                <a:spcPts val="444"/>
              </a:spcBef>
              <a:spcAft>
                <a:spcPts val="0"/>
              </a:spcAft>
              <a:buClr>
                <a:schemeClr val="dk2"/>
              </a:buClr>
              <a:buSzPct val="100000"/>
              <a:buNone/>
            </a:pPr>
            <a:r>
              <a:rPr lang="en-US"/>
              <a:t>Similarly, you can convert the JavaScript arrays to JSON strings, like this:</a:t>
            </a:r>
            <a:endParaRPr/>
          </a:p>
          <a:p>
            <a:pPr indent="0" lvl="0" marL="0" rtl="0" algn="l">
              <a:spcBef>
                <a:spcPts val="444"/>
              </a:spcBef>
              <a:spcAft>
                <a:spcPts val="0"/>
              </a:spcAft>
              <a:buClr>
                <a:schemeClr val="dk2"/>
              </a:buClr>
              <a:buSzPct val="100000"/>
              <a:buNone/>
            </a:pPr>
            <a:r>
              <a:rPr b="1" lang="en-US"/>
              <a:t>Example</a:t>
            </a:r>
            <a:endParaRPr/>
          </a:p>
          <a:p>
            <a:pPr indent="0" lvl="0" marL="0" rtl="0" algn="l">
              <a:spcBef>
                <a:spcPts val="444"/>
              </a:spcBef>
              <a:spcAft>
                <a:spcPts val="0"/>
              </a:spcAft>
              <a:buClr>
                <a:schemeClr val="dk2"/>
              </a:buClr>
              <a:buSzPct val="100000"/>
              <a:buNone/>
            </a:pPr>
            <a:r>
              <a:rPr lang="en-US"/>
              <a:t>// Sample JS array</a:t>
            </a:r>
            <a:endParaRPr/>
          </a:p>
          <a:p>
            <a:pPr indent="0" lvl="0" marL="0" rtl="0" algn="l">
              <a:spcBef>
                <a:spcPts val="444"/>
              </a:spcBef>
              <a:spcAft>
                <a:spcPts val="0"/>
              </a:spcAft>
              <a:buClr>
                <a:schemeClr val="dk2"/>
              </a:buClr>
              <a:buSzPct val="100000"/>
              <a:buNone/>
            </a:pPr>
            <a:r>
              <a:rPr lang="en-US"/>
              <a:t>var arr = ["Apple", "Banana", "Mango", "Orange", "Papaya"];</a:t>
            </a:r>
            <a:endParaRPr/>
          </a:p>
          <a:p>
            <a:pPr indent="0" lvl="0" marL="0" rtl="0" algn="l">
              <a:spcBef>
                <a:spcPts val="444"/>
              </a:spcBef>
              <a:spcAft>
                <a:spcPts val="0"/>
              </a:spcAft>
              <a:buClr>
                <a:schemeClr val="dk2"/>
              </a:buClr>
              <a:buSzPct val="100000"/>
              <a:buNone/>
            </a:pPr>
            <a:r>
              <a:rPr lang="en-US"/>
              <a:t> </a:t>
            </a:r>
            <a:endParaRPr/>
          </a:p>
          <a:p>
            <a:pPr indent="0" lvl="0" marL="0" rtl="0" algn="l">
              <a:spcBef>
                <a:spcPts val="444"/>
              </a:spcBef>
              <a:spcAft>
                <a:spcPts val="0"/>
              </a:spcAft>
              <a:buClr>
                <a:schemeClr val="dk2"/>
              </a:buClr>
              <a:buSzPct val="100000"/>
              <a:buNone/>
            </a:pPr>
            <a:r>
              <a:rPr lang="en-US"/>
              <a:t>// Converting JS array to JSON string</a:t>
            </a:r>
            <a:endParaRPr/>
          </a:p>
          <a:p>
            <a:pPr indent="0" lvl="0" marL="0" rtl="0" algn="l">
              <a:spcBef>
                <a:spcPts val="444"/>
              </a:spcBef>
              <a:spcAft>
                <a:spcPts val="0"/>
              </a:spcAft>
              <a:buClr>
                <a:schemeClr val="dk2"/>
              </a:buClr>
              <a:buSzPct val="100000"/>
              <a:buNone/>
            </a:pPr>
            <a:r>
              <a:rPr lang="en-US"/>
              <a:t>var json = JSON.stringify(arr);</a:t>
            </a:r>
            <a:endParaRPr/>
          </a:p>
          <a:p>
            <a:pPr indent="0" lvl="0" marL="0" rtl="0" algn="l">
              <a:spcBef>
                <a:spcPts val="444"/>
              </a:spcBef>
              <a:spcAft>
                <a:spcPts val="0"/>
              </a:spcAft>
              <a:buClr>
                <a:schemeClr val="dk2"/>
              </a:buClr>
              <a:buSzPct val="100000"/>
              <a:buNone/>
            </a:pPr>
            <a:r>
              <a:rPr lang="en-US"/>
              <a:t>alert(json);</a:t>
            </a:r>
            <a:endParaRPr/>
          </a:p>
          <a:p>
            <a:pPr indent="0" lvl="0" marL="0" rtl="0" algn="l">
              <a:spcBef>
                <a:spcPts val="444"/>
              </a:spcBef>
              <a:spcAft>
                <a:spcPts val="0"/>
              </a:spcAft>
              <a:buClr>
                <a:schemeClr val="dk2"/>
              </a:buClr>
              <a:buSzPct val="100000"/>
              <a:buNone/>
            </a:pPr>
            <a:r>
              <a:rPr lang="en-US"/>
              <a:t>The output of the above example will look something like this:</a:t>
            </a:r>
            <a:endParaRPr/>
          </a:p>
          <a:p>
            <a:pPr indent="0" lvl="0" marL="0" rtl="0" algn="l">
              <a:spcBef>
                <a:spcPts val="444"/>
              </a:spcBef>
              <a:spcAft>
                <a:spcPts val="0"/>
              </a:spcAft>
              <a:buClr>
                <a:schemeClr val="dk2"/>
              </a:buClr>
              <a:buSzPct val="100000"/>
              <a:buNone/>
            </a:pPr>
            <a:r>
              <a:rPr lang="en-US"/>
              <a:t>["Apple","Banana","Mango","Orange","Papaya"]</a:t>
            </a:r>
            <a:endParaRPr/>
          </a:p>
          <a:p>
            <a:pPr indent="0" lvl="0" marL="0" rtl="0" algn="l">
              <a:spcBef>
                <a:spcPts val="444"/>
              </a:spcBef>
              <a:spcAft>
                <a:spcPts val="0"/>
              </a:spcAft>
              <a:buClr>
                <a:schemeClr val="dk2"/>
              </a:buClr>
              <a:buSzPct val="100000"/>
              <a:buNone/>
            </a:pPr>
            <a:r>
              <a:t/>
            </a:r>
            <a:endParaRPr/>
          </a:p>
          <a:p>
            <a:pPr indent="0" lvl="0" marL="0" rtl="0" algn="l">
              <a:spcBef>
                <a:spcPts val="444"/>
              </a:spcBef>
              <a:spcAft>
                <a:spcPts val="0"/>
              </a:spcAft>
              <a:buClr>
                <a:schemeClr val="dk2"/>
              </a:buClr>
              <a:buSzPct val="100000"/>
              <a:buNone/>
            </a:pPr>
            <a:r>
              <a:rPr b="1" lang="en-US"/>
              <a:t>Warning:</a:t>
            </a:r>
            <a:r>
              <a:rPr lang="en-US"/>
              <a:t> Do not use eval() function to evaluate JSON data (e.g., including function definitions in JSON string and converting them back into executable functions with eval() method), as it allows attacker to inject malicious JavaScript code into your application.</a:t>
            </a:r>
            <a:endParaRPr/>
          </a:p>
          <a:p>
            <a:pPr indent="0" lvl="0" marL="0" rtl="0" algn="l">
              <a:spcBef>
                <a:spcPts val="444"/>
              </a:spcBef>
              <a:spcAft>
                <a:spcPts val="0"/>
              </a:spcAft>
              <a:buClr>
                <a:schemeClr val="dk2"/>
              </a:buClr>
              <a:buSzPct val="100000"/>
              <a:buNone/>
            </a:pPr>
            <a:r>
              <a:t/>
            </a:r>
            <a:endParaRPr/>
          </a:p>
        </p:txBody>
      </p:sp>
      <p:cxnSp>
        <p:nvCxnSpPr>
          <p:cNvPr id="688" name="Google Shape;688;p5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89" name="Google Shape;689;p5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90" name="Google Shape;690;p5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91" name="Google Shape;691;p54"/>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55"/>
          <p:cNvSpPr txBox="1"/>
          <p:nvPr>
            <p:ph idx="1" type="body"/>
          </p:nvPr>
        </p:nvSpPr>
        <p:spPr>
          <a:xfrm>
            <a:off x="1142976" y="4357694"/>
            <a:ext cx="6629416" cy="1295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2"/>
              </a:buClr>
              <a:buSzPts val="8800"/>
              <a:buNone/>
            </a:pPr>
            <a:r>
              <a:rPr b="1" lang="en-US" sz="8800">
                <a:latin typeface="Rockwell"/>
                <a:ea typeface="Rockwell"/>
                <a:cs typeface="Rockwell"/>
                <a:sym typeface="Rockwell"/>
              </a:rPr>
              <a:t>Thank You</a:t>
            </a:r>
            <a:endParaRPr b="1" sz="8800">
              <a:latin typeface="Rockwell"/>
              <a:ea typeface="Rockwell"/>
              <a:cs typeface="Rockwell"/>
              <a:sym typeface="Rockwell"/>
            </a:endParaRPr>
          </a:p>
        </p:txBody>
      </p:sp>
      <p:pic>
        <p:nvPicPr>
          <p:cNvPr id="698" name="Google Shape;698;p55"/>
          <p:cNvPicPr preferRelativeResize="0"/>
          <p:nvPr>
            <p:ph idx="2" type="pic"/>
          </p:nvPr>
        </p:nvPicPr>
        <p:blipFill rotWithShape="1">
          <a:blip r:embed="rId3">
            <a:alphaModFix/>
          </a:blip>
          <a:srcRect b="2444" l="0" r="0" t="2443"/>
          <a:stretch/>
        </p:blipFill>
        <p:spPr>
          <a:xfrm>
            <a:off x="228600" y="723900"/>
            <a:ext cx="2400300" cy="3200400"/>
          </a:xfrm>
          <a:prstGeom prst="rect">
            <a:avLst/>
          </a:prstGeom>
          <a:solidFill>
            <a:schemeClr val="accent1"/>
          </a:solidFill>
          <a:ln>
            <a:noFill/>
          </a:ln>
        </p:spPr>
      </p:pic>
      <p:pic>
        <p:nvPicPr>
          <p:cNvPr id="699" name="Google Shape;699;p55"/>
          <p:cNvPicPr preferRelativeResize="0"/>
          <p:nvPr>
            <p:ph idx="3" type="pic"/>
          </p:nvPr>
        </p:nvPicPr>
        <p:blipFill rotWithShape="1">
          <a:blip r:embed="rId4">
            <a:alphaModFix/>
          </a:blip>
          <a:srcRect b="2444" l="0" r="0" t="2443"/>
          <a:stretch/>
        </p:blipFill>
        <p:spPr>
          <a:xfrm>
            <a:off x="3162300" y="723900"/>
            <a:ext cx="2400300" cy="320040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700" name="Google Shape;700;p55"/>
          <p:cNvPicPr preferRelativeResize="0"/>
          <p:nvPr>
            <p:ph idx="4" type="pic"/>
          </p:nvPr>
        </p:nvPicPr>
        <p:blipFill rotWithShape="1">
          <a:blip r:embed="rId5">
            <a:alphaModFix/>
          </a:blip>
          <a:srcRect b="2444" l="0" r="0" t="2443"/>
          <a:stretch/>
        </p:blipFill>
        <p:spPr>
          <a:xfrm>
            <a:off x="6096000" y="723900"/>
            <a:ext cx="2400300" cy="3200400"/>
          </a:xfrm>
          <a:prstGeom prst="rect">
            <a:avLst/>
          </a:prstGeom>
          <a:solidFill>
            <a:srgbClr val="ECECEC"/>
          </a:solidFill>
          <a:ln cap="sq" cmpd="sng" w="101600">
            <a:solidFill>
              <a:srgbClr val="FDFDFD"/>
            </a:solidFill>
            <a:prstDash val="solid"/>
            <a:miter lim="800000"/>
            <a:headEnd len="sm" w="sm" type="none"/>
            <a:tailEnd len="sm" w="sm" type="none"/>
          </a:ln>
          <a:effectLst>
            <a:outerShdw blurRad="57150" kx="110000" rotWithShape="0" algn="tl" dir="7560000" dist="37500" sy="98000" ky="200000">
              <a:srgbClr val="000000">
                <a:alpha val="20000"/>
              </a:srgbClr>
            </a:outerShdw>
          </a:effectLst>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6"/>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rgbClr val="FF0000"/>
              </a:buClr>
              <a:buSzPts val="2400"/>
              <a:buFont typeface="Arial"/>
              <a:buChar char="•"/>
            </a:pPr>
            <a:r>
              <a:rPr b="1" lang="en-US">
                <a:solidFill>
                  <a:srgbClr val="FF0000"/>
                </a:solidFill>
              </a:rPr>
              <a:t>JavaScript Regular Expressions</a:t>
            </a:r>
            <a:endParaRPr/>
          </a:p>
          <a:p>
            <a:pPr indent="0" lvl="0" marL="0" rtl="0" algn="l">
              <a:spcBef>
                <a:spcPts val="480"/>
              </a:spcBef>
              <a:spcAft>
                <a:spcPts val="0"/>
              </a:spcAft>
              <a:buClr>
                <a:schemeClr val="dk2"/>
              </a:buClr>
              <a:buSzPts val="2400"/>
              <a:buNone/>
            </a:pPr>
            <a:r>
              <a:rPr b="1" lang="en-US"/>
              <a:t>Defining Regular Expressions</a:t>
            </a:r>
            <a:endParaRPr/>
          </a:p>
          <a:p>
            <a:pPr indent="-152400" lvl="0" marL="0" rtl="0" algn="l">
              <a:spcBef>
                <a:spcPts val="480"/>
              </a:spcBef>
              <a:spcAft>
                <a:spcPts val="0"/>
              </a:spcAft>
              <a:buClr>
                <a:schemeClr val="dk2"/>
              </a:buClr>
              <a:buSzPts val="2400"/>
              <a:buFont typeface="Noto Sans Symbols"/>
              <a:buChar char="⮚"/>
            </a:pPr>
            <a:r>
              <a:rPr lang="en-US"/>
              <a:t>In JavaScript, regular expressions are represented by RegExp object, which is a native JavaScript object like String, Array, and so on. </a:t>
            </a:r>
            <a:endParaRPr/>
          </a:p>
          <a:p>
            <a:pPr indent="-152400" lvl="0" marL="0" rtl="0" algn="l">
              <a:spcBef>
                <a:spcPts val="480"/>
              </a:spcBef>
              <a:spcAft>
                <a:spcPts val="0"/>
              </a:spcAft>
              <a:buClr>
                <a:schemeClr val="dk2"/>
              </a:buClr>
              <a:buSzPts val="2400"/>
              <a:buFont typeface="Noto Sans Symbols"/>
              <a:buChar char="⮚"/>
            </a:pPr>
            <a:r>
              <a:rPr lang="en-US"/>
              <a:t>There are two ways of creating a new RegExp object — </a:t>
            </a:r>
            <a:r>
              <a:rPr b="1" lang="en-US">
                <a:solidFill>
                  <a:srgbClr val="FF0000"/>
                </a:solidFill>
              </a:rPr>
              <a:t>one is using the literal syntax</a:t>
            </a:r>
            <a:r>
              <a:rPr lang="en-US"/>
              <a:t>, and the other is using the </a:t>
            </a:r>
            <a:r>
              <a:rPr b="1" lang="en-US">
                <a:solidFill>
                  <a:srgbClr val="FF0000"/>
                </a:solidFill>
              </a:rPr>
              <a:t>RegExp() constructor.</a:t>
            </a:r>
            <a:endParaRPr/>
          </a:p>
          <a:p>
            <a:pPr indent="0" lvl="0" marL="0" rtl="0" algn="l">
              <a:spcBef>
                <a:spcPts val="480"/>
              </a:spcBef>
              <a:spcAft>
                <a:spcPts val="0"/>
              </a:spcAft>
              <a:buClr>
                <a:srgbClr val="7030A0"/>
              </a:buClr>
              <a:buSzPts val="2400"/>
              <a:buNone/>
            </a:pPr>
            <a:r>
              <a:rPr b="1" lang="en-US">
                <a:solidFill>
                  <a:srgbClr val="7030A0"/>
                </a:solidFill>
              </a:rPr>
              <a:t>The literal syntax uses forward slashes (</a:t>
            </a:r>
            <a:r>
              <a:rPr b="1" i="1" lang="en-US">
                <a:solidFill>
                  <a:srgbClr val="7030A0"/>
                </a:solidFill>
              </a:rPr>
              <a:t>/pattern/</a:t>
            </a:r>
            <a:r>
              <a:rPr b="1" lang="en-US">
                <a:solidFill>
                  <a:srgbClr val="7030A0"/>
                </a:solidFill>
              </a:rPr>
              <a:t>) to wrap the regular expression pattern, whereas the constructor syntax uses quotes (</a:t>
            </a:r>
            <a:r>
              <a:rPr b="1" i="1" lang="en-US">
                <a:solidFill>
                  <a:srgbClr val="7030A0"/>
                </a:solidFill>
              </a:rPr>
              <a:t>"pattern"</a:t>
            </a:r>
            <a:r>
              <a:rPr b="1" lang="en-US">
                <a:solidFill>
                  <a:srgbClr val="7030A0"/>
                </a:solidFill>
              </a:rPr>
              <a:t>).</a:t>
            </a:r>
            <a:endParaRPr/>
          </a:p>
          <a:p>
            <a:pPr indent="0" lvl="0" marL="0" rtl="0" algn="l">
              <a:spcBef>
                <a:spcPts val="480"/>
              </a:spcBef>
              <a:spcAft>
                <a:spcPts val="0"/>
              </a:spcAft>
              <a:buClr>
                <a:srgbClr val="7030A0"/>
              </a:buClr>
              <a:buSzPts val="2400"/>
              <a:buNone/>
            </a:pPr>
            <a:r>
              <a:rPr b="1" lang="en-US">
                <a:solidFill>
                  <a:srgbClr val="7030A0"/>
                </a:solidFill>
              </a:rPr>
              <a:t> </a:t>
            </a:r>
            <a:endParaRPr b="1">
              <a:solidFill>
                <a:srgbClr val="7030A0"/>
              </a:solidFill>
            </a:endParaRPr>
          </a:p>
          <a:p>
            <a:pPr indent="-190500" lvl="0" marL="342900" rtl="0" algn="l">
              <a:spcBef>
                <a:spcPts val="480"/>
              </a:spcBef>
              <a:spcAft>
                <a:spcPts val="0"/>
              </a:spcAft>
              <a:buClr>
                <a:schemeClr val="dk2"/>
              </a:buClr>
              <a:buSzPts val="2400"/>
              <a:buFont typeface="Arial"/>
              <a:buNone/>
            </a:pPr>
            <a:r>
              <a:t/>
            </a:r>
            <a:endParaRPr b="1">
              <a:solidFill>
                <a:srgbClr val="C00000"/>
              </a:solidFill>
            </a:endParaRPr>
          </a:p>
        </p:txBody>
      </p:sp>
      <p:cxnSp>
        <p:nvCxnSpPr>
          <p:cNvPr id="247" name="Google Shape;247;p6"/>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48" name="Google Shape;248;p6"/>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49" name="Google Shape;249;p6"/>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50" name="Google Shape;250;p6"/>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7"/>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rgbClr val="FF0000"/>
              </a:buClr>
              <a:buSzPts val="2400"/>
              <a:buFont typeface="Arial"/>
              <a:buChar char="•"/>
            </a:pPr>
            <a:r>
              <a:rPr b="1" lang="en-US">
                <a:solidFill>
                  <a:srgbClr val="FF0000"/>
                </a:solidFill>
              </a:rPr>
              <a:t>JavaScript Regular Expressions</a:t>
            </a:r>
            <a:endParaRPr/>
          </a:p>
          <a:p>
            <a:pPr indent="0" lvl="0" marL="0" rtl="0" algn="l">
              <a:spcBef>
                <a:spcPts val="480"/>
              </a:spcBef>
              <a:spcAft>
                <a:spcPts val="0"/>
              </a:spcAft>
              <a:buClr>
                <a:schemeClr val="dk2"/>
              </a:buClr>
              <a:buSzPts val="2400"/>
              <a:buNone/>
            </a:pPr>
            <a:r>
              <a:rPr lang="en-US"/>
              <a:t>The following example demonstrates both ways of creating a regular expression that matches any string that begins with "Mr.".</a:t>
            </a:r>
            <a:endParaRPr/>
          </a:p>
          <a:p>
            <a:pPr indent="0" lvl="0" marL="0" rtl="0" algn="l">
              <a:spcBef>
                <a:spcPts val="480"/>
              </a:spcBef>
              <a:spcAft>
                <a:spcPts val="0"/>
              </a:spcAft>
              <a:buClr>
                <a:schemeClr val="dk2"/>
              </a:buClr>
              <a:buSzPts val="2400"/>
              <a:buNone/>
            </a:pPr>
            <a:r>
              <a:rPr b="1" lang="en-US"/>
              <a:t>Example</a:t>
            </a:r>
            <a:endParaRPr b="1"/>
          </a:p>
          <a:p>
            <a:pPr indent="0" lvl="0" marL="0" rtl="0" algn="l">
              <a:spcBef>
                <a:spcPts val="480"/>
              </a:spcBef>
              <a:spcAft>
                <a:spcPts val="0"/>
              </a:spcAft>
              <a:buClr>
                <a:schemeClr val="dk2"/>
              </a:buClr>
              <a:buSzPts val="2400"/>
              <a:buNone/>
            </a:pPr>
            <a:r>
              <a:rPr lang="en-US"/>
              <a:t>// Literal syntax </a:t>
            </a:r>
            <a:endParaRPr/>
          </a:p>
          <a:p>
            <a:pPr indent="0" lvl="0" marL="0" rtl="0" algn="l">
              <a:spcBef>
                <a:spcPts val="480"/>
              </a:spcBef>
              <a:spcAft>
                <a:spcPts val="0"/>
              </a:spcAft>
              <a:buClr>
                <a:schemeClr val="dk2"/>
              </a:buClr>
              <a:buSzPts val="2400"/>
              <a:buNone/>
            </a:pPr>
            <a:r>
              <a:rPr lang="en-US"/>
              <a:t>var regex = /^Mr\./; </a:t>
            </a:r>
            <a:endParaRPr/>
          </a:p>
          <a:p>
            <a:pPr indent="0" lvl="0" marL="0" rtl="0" algn="l">
              <a:spcBef>
                <a:spcPts val="480"/>
              </a:spcBef>
              <a:spcAft>
                <a:spcPts val="0"/>
              </a:spcAft>
              <a:buClr>
                <a:schemeClr val="dk2"/>
              </a:buClr>
              <a:buSzPts val="2400"/>
              <a:buNone/>
            </a:pPr>
            <a:r>
              <a:rPr lang="en-US"/>
              <a:t>// Constructor syntax </a:t>
            </a:r>
            <a:endParaRPr/>
          </a:p>
          <a:p>
            <a:pPr indent="0" lvl="0" marL="0" rtl="0" algn="l">
              <a:spcBef>
                <a:spcPts val="480"/>
              </a:spcBef>
              <a:spcAft>
                <a:spcPts val="0"/>
              </a:spcAft>
              <a:buClr>
                <a:schemeClr val="dk2"/>
              </a:buClr>
              <a:buSzPts val="2400"/>
              <a:buNone/>
            </a:pPr>
            <a:r>
              <a:rPr lang="en-US"/>
              <a:t>var regex = new RegExp("^Mr\\.");</a:t>
            </a:r>
            <a:endParaRPr b="1">
              <a:solidFill>
                <a:srgbClr val="C00000"/>
              </a:solidFill>
            </a:endParaRPr>
          </a:p>
        </p:txBody>
      </p:sp>
      <p:cxnSp>
        <p:nvCxnSpPr>
          <p:cNvPr id="256" name="Google Shape;256;p7"/>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57" name="Google Shape;257;p7"/>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58" name="Google Shape;258;p7"/>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59" name="Google Shape;259;p7"/>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pic>
        <p:nvPicPr>
          <p:cNvPr id="260" name="Google Shape;260;p7"/>
          <p:cNvPicPr preferRelativeResize="0"/>
          <p:nvPr/>
        </p:nvPicPr>
        <p:blipFill rotWithShape="1">
          <a:blip r:embed="rId4">
            <a:alphaModFix/>
          </a:blip>
          <a:srcRect b="0" l="0" r="0" t="0"/>
          <a:stretch/>
        </p:blipFill>
        <p:spPr>
          <a:xfrm>
            <a:off x="381000" y="4495800"/>
            <a:ext cx="8077200" cy="2133600"/>
          </a:xfrm>
          <a:prstGeom prst="rect">
            <a:avLst/>
          </a:prstGeom>
          <a:noFill/>
          <a:ln>
            <a:noFill/>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8"/>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C00000"/>
              </a:buClr>
              <a:buSzPts val="2400"/>
              <a:buNone/>
            </a:pPr>
            <a:r>
              <a:rPr b="1" lang="en-US">
                <a:solidFill>
                  <a:srgbClr val="C00000"/>
                </a:solidFill>
              </a:rPr>
              <a:t>Pattern Matching with Regular Expression</a:t>
            </a:r>
            <a:endParaRPr/>
          </a:p>
          <a:p>
            <a:pPr indent="-152400" lvl="0" marL="0" rtl="0" algn="l">
              <a:spcBef>
                <a:spcPts val="480"/>
              </a:spcBef>
              <a:spcAft>
                <a:spcPts val="0"/>
              </a:spcAft>
              <a:buClr>
                <a:schemeClr val="dk2"/>
              </a:buClr>
              <a:buSzPts val="2400"/>
              <a:buFont typeface="Noto Sans Symbols"/>
              <a:buChar char="⮚"/>
            </a:pPr>
            <a:r>
              <a:rPr lang="en-US"/>
              <a:t>Regular expression patterns include the use of letters, digits, punctuation marks, etc., plus a set of special regular expression characters (do not confuse with the </a:t>
            </a:r>
            <a:r>
              <a:rPr lang="en-US" u="sng">
                <a:solidFill>
                  <a:schemeClr val="hlink"/>
                </a:solidFill>
                <a:hlinkClick r:id="rId3"/>
              </a:rPr>
              <a:t>HTML special characters</a:t>
            </a:r>
            <a:r>
              <a:rPr lang="en-US"/>
              <a:t>).</a:t>
            </a:r>
            <a:endParaRPr/>
          </a:p>
          <a:p>
            <a:pPr indent="-152400" lvl="0" marL="0" rtl="0" algn="l">
              <a:spcBef>
                <a:spcPts val="480"/>
              </a:spcBef>
              <a:spcAft>
                <a:spcPts val="0"/>
              </a:spcAft>
              <a:buClr>
                <a:schemeClr val="dk2"/>
              </a:buClr>
              <a:buSzPts val="2400"/>
              <a:buFont typeface="Noto Sans Symbols"/>
              <a:buChar char="⮚"/>
            </a:pPr>
            <a:r>
              <a:rPr lang="en-US"/>
              <a:t>The characters that are given special meaning within a regular expression, are: . * ? + [ ] ( ) { } ^ $ | \. </a:t>
            </a:r>
            <a:endParaRPr/>
          </a:p>
          <a:p>
            <a:pPr indent="-152400" lvl="0" marL="0" rtl="0" algn="l">
              <a:spcBef>
                <a:spcPts val="480"/>
              </a:spcBef>
              <a:spcAft>
                <a:spcPts val="0"/>
              </a:spcAft>
              <a:buClr>
                <a:schemeClr val="dk2"/>
              </a:buClr>
              <a:buSzPts val="2400"/>
              <a:buFont typeface="Noto Sans Symbols"/>
              <a:buChar char="⮚"/>
            </a:pPr>
            <a:r>
              <a:rPr lang="en-US"/>
              <a:t>You will need to backslash these characters whenever you want to use them literally. </a:t>
            </a:r>
            <a:endParaRPr/>
          </a:p>
          <a:p>
            <a:pPr indent="-152400" lvl="0" marL="0" rtl="0" algn="l">
              <a:spcBef>
                <a:spcPts val="480"/>
              </a:spcBef>
              <a:spcAft>
                <a:spcPts val="0"/>
              </a:spcAft>
              <a:buClr>
                <a:schemeClr val="dk2"/>
              </a:buClr>
              <a:buSzPts val="2400"/>
              <a:buFont typeface="Noto Sans Symbols"/>
              <a:buChar char="⮚"/>
            </a:pPr>
            <a:r>
              <a:rPr lang="en-US"/>
              <a:t>For example, if you want to match ".", you'd have to write \.. </a:t>
            </a:r>
            <a:endParaRPr/>
          </a:p>
          <a:p>
            <a:pPr indent="-152400" lvl="0" marL="0" rtl="0" algn="l">
              <a:spcBef>
                <a:spcPts val="480"/>
              </a:spcBef>
              <a:spcAft>
                <a:spcPts val="0"/>
              </a:spcAft>
              <a:buClr>
                <a:schemeClr val="dk2"/>
              </a:buClr>
              <a:buSzPts val="2400"/>
              <a:buFont typeface="Noto Sans Symbols"/>
              <a:buChar char="⮚"/>
            </a:pPr>
            <a:r>
              <a:rPr lang="en-US"/>
              <a:t>All other characters automatically assume their literal meanings.</a:t>
            </a:r>
            <a:endParaRPr/>
          </a:p>
          <a:p>
            <a:pPr indent="0" lvl="0" marL="0" rtl="0" algn="l">
              <a:spcBef>
                <a:spcPts val="480"/>
              </a:spcBef>
              <a:spcAft>
                <a:spcPts val="0"/>
              </a:spcAft>
              <a:buClr>
                <a:schemeClr val="dk2"/>
              </a:buClr>
              <a:buSzPts val="2400"/>
              <a:buNone/>
            </a:pPr>
            <a:r>
              <a:rPr lang="en-US"/>
              <a:t>The following sections describe the various options available for formulating patterns:</a:t>
            </a:r>
            <a:endParaRPr/>
          </a:p>
          <a:p>
            <a:pPr indent="-190500" lvl="0" marL="342900" rtl="0" algn="l">
              <a:spcBef>
                <a:spcPts val="480"/>
              </a:spcBef>
              <a:spcAft>
                <a:spcPts val="0"/>
              </a:spcAft>
              <a:buClr>
                <a:schemeClr val="dk2"/>
              </a:buClr>
              <a:buSzPts val="2400"/>
              <a:buFont typeface="Arial"/>
              <a:buNone/>
            </a:pPr>
            <a:r>
              <a:t/>
            </a:r>
            <a:endParaRPr b="1">
              <a:solidFill>
                <a:srgbClr val="FF0000"/>
              </a:solidFill>
            </a:endParaRPr>
          </a:p>
        </p:txBody>
      </p:sp>
      <p:cxnSp>
        <p:nvCxnSpPr>
          <p:cNvPr id="266" name="Google Shape;266;p8"/>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67" name="Google Shape;267;p8"/>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68" name="Google Shape;268;p8"/>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69" name="Google Shape;269;p8"/>
          <p:cNvPicPr preferRelativeResize="0"/>
          <p:nvPr/>
        </p:nvPicPr>
        <p:blipFill rotWithShape="1">
          <a:blip r:embed="rId4">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9"/>
          <p:cNvSpPr txBox="1"/>
          <p:nvPr>
            <p:ph idx="1" type="body"/>
          </p:nvPr>
        </p:nvSpPr>
        <p:spPr>
          <a:xfrm>
            <a:off x="513047" y="524644"/>
            <a:ext cx="7467600" cy="61569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C00000"/>
              </a:buClr>
              <a:buSzPts val="2400"/>
              <a:buNone/>
            </a:pPr>
            <a:r>
              <a:rPr b="1" lang="en-US">
                <a:solidFill>
                  <a:srgbClr val="C00000"/>
                </a:solidFill>
              </a:rPr>
              <a:t>Character Classes</a:t>
            </a:r>
            <a:endParaRPr/>
          </a:p>
          <a:p>
            <a:pPr indent="-152400" lvl="0" marL="0" rtl="0" algn="l">
              <a:spcBef>
                <a:spcPts val="480"/>
              </a:spcBef>
              <a:spcAft>
                <a:spcPts val="0"/>
              </a:spcAft>
              <a:buClr>
                <a:schemeClr val="dk2"/>
              </a:buClr>
              <a:buSzPts val="2400"/>
              <a:buFont typeface="Noto Sans Symbols"/>
              <a:buChar char="⮚"/>
            </a:pPr>
            <a:r>
              <a:rPr lang="en-US"/>
              <a:t>Square brackets surrounding a pattern of characters are called a character class e.g. [abc]. </a:t>
            </a:r>
            <a:endParaRPr/>
          </a:p>
          <a:p>
            <a:pPr indent="-152400" lvl="0" marL="0" rtl="0" algn="l">
              <a:spcBef>
                <a:spcPts val="480"/>
              </a:spcBef>
              <a:spcAft>
                <a:spcPts val="0"/>
              </a:spcAft>
              <a:buClr>
                <a:schemeClr val="dk2"/>
              </a:buClr>
              <a:buSzPts val="2400"/>
              <a:buFont typeface="Noto Sans Symbols"/>
              <a:buChar char="⮚"/>
            </a:pPr>
            <a:r>
              <a:rPr lang="en-US"/>
              <a:t>A character class always matches a single character out of a list of specified characters that means the expression [abc] matches only a, b or c character.</a:t>
            </a:r>
            <a:endParaRPr/>
          </a:p>
          <a:p>
            <a:pPr indent="-152400" lvl="0" marL="0" rtl="0" algn="l">
              <a:spcBef>
                <a:spcPts val="480"/>
              </a:spcBef>
              <a:spcAft>
                <a:spcPts val="0"/>
              </a:spcAft>
              <a:buClr>
                <a:schemeClr val="dk2"/>
              </a:buClr>
              <a:buSzPts val="2400"/>
              <a:buFont typeface="Noto Sans Symbols"/>
              <a:buChar char="⮚"/>
            </a:pPr>
            <a:r>
              <a:rPr lang="en-US"/>
              <a:t>Negated character classes can also be defined that match any character except those contained within the brackets. </a:t>
            </a:r>
            <a:endParaRPr/>
          </a:p>
          <a:p>
            <a:pPr indent="-152400" lvl="0" marL="0" rtl="0" algn="l">
              <a:spcBef>
                <a:spcPts val="480"/>
              </a:spcBef>
              <a:spcAft>
                <a:spcPts val="0"/>
              </a:spcAft>
              <a:buClr>
                <a:schemeClr val="dk2"/>
              </a:buClr>
              <a:buSzPts val="2400"/>
              <a:buFont typeface="Noto Sans Symbols"/>
              <a:buChar char="⮚"/>
            </a:pPr>
            <a:r>
              <a:rPr lang="en-US"/>
              <a:t>A negated character class is defined by placing a caret (^) symbol immediately after the opening bracket, like [^abc], which matches any character except a, b, and c.</a:t>
            </a:r>
            <a:endParaRPr/>
          </a:p>
          <a:p>
            <a:pPr indent="-190500" lvl="0" marL="342900" rtl="0" algn="l">
              <a:spcBef>
                <a:spcPts val="480"/>
              </a:spcBef>
              <a:spcAft>
                <a:spcPts val="0"/>
              </a:spcAft>
              <a:buClr>
                <a:schemeClr val="dk2"/>
              </a:buClr>
              <a:buSzPts val="2400"/>
              <a:buFont typeface="Arial"/>
              <a:buNone/>
            </a:pPr>
            <a:r>
              <a:t/>
            </a:r>
            <a:endParaRPr b="1">
              <a:solidFill>
                <a:srgbClr val="FF0000"/>
              </a:solidFill>
            </a:endParaRPr>
          </a:p>
        </p:txBody>
      </p:sp>
      <p:cxnSp>
        <p:nvCxnSpPr>
          <p:cNvPr id="275" name="Google Shape;275;p9"/>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76" name="Google Shape;276;p9"/>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77" name="Google Shape;277;p9"/>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78" name="Google Shape;278;p9"/>
          <p:cNvPicPr preferRelativeResize="0"/>
          <p:nvPr/>
        </p:nvPicPr>
        <p:blipFill rotWithShape="1">
          <a:blip r:embed="rId3">
            <a:alphaModFix/>
          </a:blip>
          <a:srcRect b="0" l="0" r="0" t="0"/>
          <a:stretch/>
        </p:blipFill>
        <p:spPr>
          <a:xfrm>
            <a:off x="7170786" y="65906"/>
            <a:ext cx="1289646" cy="266750"/>
          </a:xfrm>
          <a:prstGeom prst="rect">
            <a:avLst/>
          </a:prstGeom>
          <a:noFill/>
          <a:ln>
            <a:noFill/>
          </a:ln>
        </p:spPr>
      </p:pic>
    </p:spTree>
  </p:cSld>
  <p:clrMapOvr>
    <a:masterClrMapping/>
  </p:clrMapOvr>
  <p:transition>
    <p:fade/>
  </p:transition>
</p:sld>
</file>

<file path=ppt/theme/theme1.xml><?xml version="1.0" encoding="utf-8"?>
<a:theme xmlns:a="http://schemas.openxmlformats.org/drawingml/2006/main" xmlns:r="http://schemas.openxmlformats.org/officeDocument/2006/relationships" name="Contemporary Photo Album">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2022-05-17T09:40:20Z</dcterms:created>
</cp:coreProperties>
</file>