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2" roundtripDataSignature="AMtx7miN4D4wcrNl8ueLhlFI9HN5LToO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37FA4B-19F6-4A93-8C8E-2EE838D1F814}">
  <a:tblStyle styleId="{FF37FA4B-19F6-4A93-8C8E-2EE838D1F81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customschemas.google.com/relationships/presentationmetadata" Target="meta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9" name="Google Shape;19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6" name="Google Shape;86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5" name="Google Shape;875;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6" name="Google Shape;876;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Cover" showMasterSp="0">
  <p:cSld name="Album Cover">
    <p:spTree>
      <p:nvGrpSpPr>
        <p:cNvPr id="18" name="Shape 18"/>
        <p:cNvGrpSpPr/>
        <p:nvPr/>
      </p:nvGrpSpPr>
      <p:grpSpPr>
        <a:xfrm>
          <a:off x="0" y="0"/>
          <a:ext cx="0" cy="0"/>
          <a:chOff x="0" y="0"/>
          <a:chExt cx="0" cy="0"/>
        </a:xfrm>
      </p:grpSpPr>
      <p:sp>
        <p:nvSpPr>
          <p:cNvPr id="19" name="Google Shape;19;p77"/>
          <p:cNvSpPr/>
          <p:nvPr/>
        </p:nvSpPr>
        <p:spPr>
          <a:xfrm>
            <a:off x="7162800" y="137160"/>
            <a:ext cx="228600" cy="52578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77"/>
          <p:cNvSpPr/>
          <p:nvPr/>
        </p:nvSpPr>
        <p:spPr>
          <a:xfrm>
            <a:off x="7467600" y="133350"/>
            <a:ext cx="1447800" cy="5257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77"/>
          <p:cNvSpPr txBox="1"/>
          <p:nvPr>
            <p:ph idx="1" type="body"/>
          </p:nvPr>
        </p:nvSpPr>
        <p:spPr>
          <a:xfrm>
            <a:off x="228600" y="5467350"/>
            <a:ext cx="8672946" cy="123825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960"/>
              </a:spcBef>
              <a:spcAft>
                <a:spcPts val="0"/>
              </a:spcAft>
              <a:buClr>
                <a:schemeClr val="lt1"/>
              </a:buClr>
              <a:buSzPts val="4800"/>
              <a:buFont typeface="Calibri"/>
              <a:buNone/>
              <a:defRPr sz="4800">
                <a:solidFill>
                  <a:schemeClr val="lt1"/>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77"/>
          <p:cNvSpPr/>
          <p:nvPr>
            <p:ph idx="2" type="pic"/>
          </p:nvPr>
        </p:nvSpPr>
        <p:spPr>
          <a:xfrm>
            <a:off x="228600" y="152400"/>
            <a:ext cx="6858000" cy="5239512"/>
          </a:xfrm>
          <a:prstGeom prst="rect">
            <a:avLst/>
          </a:prstGeom>
          <a:solidFill>
            <a:schemeClr val="lt1"/>
          </a:solidFill>
          <a:ln>
            <a:noFill/>
          </a:ln>
        </p:spPr>
      </p:sp>
      <p:sp>
        <p:nvSpPr>
          <p:cNvPr id="23" name="Google Shape;23;p7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chemeClr val="lt1"/>
                </a:solidFill>
              </a:defRPr>
            </a:lvl1pPr>
            <a:lvl2pPr indent="0" lvl="1" marL="0" algn="r">
              <a:spcBef>
                <a:spcPts val="0"/>
              </a:spcBef>
              <a:buNone/>
              <a:defRPr>
                <a:solidFill>
                  <a:schemeClr val="lt1"/>
                </a:solidFill>
              </a:defRPr>
            </a:lvl2pPr>
            <a:lvl3pPr indent="0" lvl="2" marL="0" algn="r">
              <a:spcBef>
                <a:spcPts val="0"/>
              </a:spcBef>
              <a:buNone/>
              <a:defRPr>
                <a:solidFill>
                  <a:schemeClr val="lt1"/>
                </a:solidFill>
              </a:defRPr>
            </a:lvl3pPr>
            <a:lvl4pPr indent="0" lvl="3" marL="0" algn="r">
              <a:spcBef>
                <a:spcPts val="0"/>
              </a:spcBef>
              <a:buNone/>
              <a:defRPr>
                <a:solidFill>
                  <a:schemeClr val="lt1"/>
                </a:solidFill>
              </a:defRPr>
            </a:lvl4pPr>
            <a:lvl5pPr indent="0" lvl="4" marL="0" algn="r">
              <a:spcBef>
                <a:spcPts val="0"/>
              </a:spcBef>
              <a:buNone/>
              <a:defRPr>
                <a:solidFill>
                  <a:schemeClr val="lt1"/>
                </a:solidFill>
              </a:defRPr>
            </a:lvl5pPr>
            <a:lvl6pPr indent="0" lvl="5" marL="0" algn="r">
              <a:spcBef>
                <a:spcPts val="0"/>
              </a:spcBef>
              <a:buNone/>
              <a:defRPr>
                <a:solidFill>
                  <a:schemeClr val="lt1"/>
                </a:solidFill>
              </a:defRPr>
            </a:lvl6pPr>
            <a:lvl7pPr indent="0" lvl="6" marL="0" algn="r">
              <a:spcBef>
                <a:spcPts val="0"/>
              </a:spcBef>
              <a:buNone/>
              <a:defRPr>
                <a:solidFill>
                  <a:schemeClr val="lt1"/>
                </a:solidFill>
              </a:defRPr>
            </a:lvl7pPr>
            <a:lvl8pPr indent="0" lvl="7" marL="0" algn="r">
              <a:spcBef>
                <a:spcPts val="0"/>
              </a:spcBef>
              <a:buNone/>
              <a:defRPr>
                <a:solidFill>
                  <a:schemeClr val="lt1"/>
                </a:solidFill>
              </a:defRPr>
            </a:lvl8pPr>
            <a:lvl9pPr indent="0" lvl="8" marL="0" algn="r">
              <a:spcBef>
                <a:spcPts val="0"/>
              </a:spcBef>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77"/>
          <p:cNvSpPr txBox="1"/>
          <p:nvPr>
            <p:ph idx="11" type="ftr"/>
          </p:nvPr>
        </p:nvSpPr>
        <p:spPr>
          <a:xfrm rot="-5400000">
            <a:off x="7296150" y="3698878"/>
            <a:ext cx="29337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7"/>
          <p:cNvSpPr txBox="1"/>
          <p:nvPr>
            <p:ph idx="3" type="body"/>
          </p:nvPr>
        </p:nvSpPr>
        <p:spPr>
          <a:xfrm rot="-5400000">
            <a:off x="5372100" y="2247900"/>
            <a:ext cx="5181600" cy="9906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Clr>
                <a:srgbClr val="FFFFFF"/>
              </a:buClr>
              <a:buSzPts val="2000"/>
              <a:buNone/>
              <a:defRPr sz="2000">
                <a:solidFill>
                  <a:srgbClr val="FFFFFF"/>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Landscape with Caption">
  <p:cSld name="3-Up Landscape with Caption">
    <p:spTree>
      <p:nvGrpSpPr>
        <p:cNvPr id="92" name="Shape 92"/>
        <p:cNvGrpSpPr/>
        <p:nvPr/>
      </p:nvGrpSpPr>
      <p:grpSpPr>
        <a:xfrm>
          <a:off x="0" y="0"/>
          <a:ext cx="0" cy="0"/>
          <a:chOff x="0" y="0"/>
          <a:chExt cx="0" cy="0"/>
        </a:xfrm>
      </p:grpSpPr>
      <p:sp>
        <p:nvSpPr>
          <p:cNvPr id="93" name="Google Shape;93;p86"/>
          <p:cNvSpPr/>
          <p:nvPr>
            <p:ph idx="2" type="pic"/>
          </p:nvPr>
        </p:nvSpPr>
        <p:spPr>
          <a:xfrm>
            <a:off x="4343400" y="3352800"/>
            <a:ext cx="3947160" cy="2960370"/>
          </a:xfrm>
          <a:prstGeom prst="rect">
            <a:avLst/>
          </a:prstGeom>
          <a:solidFill>
            <a:schemeClr val="lt1"/>
          </a:solidFill>
          <a:ln>
            <a:noFill/>
          </a:ln>
          <a:effectLst>
            <a:outerShdw blurRad="40000" rotWithShape="0" dir="5400000" dist="20000">
              <a:srgbClr val="000000">
                <a:alpha val="37647"/>
              </a:srgbClr>
            </a:outerShdw>
          </a:effectLst>
        </p:spPr>
      </p:sp>
      <p:sp>
        <p:nvSpPr>
          <p:cNvPr id="94" name="Google Shape;94;p86"/>
          <p:cNvSpPr/>
          <p:nvPr>
            <p:ph idx="3" type="pic"/>
          </p:nvPr>
        </p:nvSpPr>
        <p:spPr>
          <a:xfrm>
            <a:off x="228600" y="3352800"/>
            <a:ext cx="3947160" cy="2960370"/>
          </a:xfrm>
          <a:prstGeom prst="rect">
            <a:avLst/>
          </a:prstGeom>
          <a:solidFill>
            <a:schemeClr val="lt1"/>
          </a:solidFill>
          <a:ln>
            <a:noFill/>
          </a:ln>
          <a:effectLst>
            <a:outerShdw blurRad="40000" rotWithShape="0" dir="5400000" dist="20000">
              <a:srgbClr val="000000">
                <a:alpha val="37647"/>
              </a:srgbClr>
            </a:outerShdw>
          </a:effectLst>
        </p:spPr>
      </p:sp>
      <p:sp>
        <p:nvSpPr>
          <p:cNvPr id="95" name="Google Shape;95;p86"/>
          <p:cNvSpPr/>
          <p:nvPr>
            <p:ph idx="4" type="pic"/>
          </p:nvPr>
        </p:nvSpPr>
        <p:spPr>
          <a:xfrm>
            <a:off x="4343400" y="228600"/>
            <a:ext cx="3947160" cy="2960370"/>
          </a:xfrm>
          <a:prstGeom prst="rect">
            <a:avLst/>
          </a:prstGeom>
          <a:solidFill>
            <a:schemeClr val="lt1"/>
          </a:solidFill>
          <a:ln>
            <a:noFill/>
          </a:ln>
          <a:effectLst>
            <a:outerShdw blurRad="40000" rotWithShape="0" dir="5400000" dist="20000">
              <a:srgbClr val="000000">
                <a:alpha val="37647"/>
              </a:srgbClr>
            </a:outerShdw>
          </a:effectLst>
        </p:spPr>
      </p:sp>
      <p:sp>
        <p:nvSpPr>
          <p:cNvPr id="96" name="Google Shape;96;p86"/>
          <p:cNvSpPr txBox="1"/>
          <p:nvPr>
            <p:ph idx="1" type="body"/>
          </p:nvPr>
        </p:nvSpPr>
        <p:spPr>
          <a:xfrm>
            <a:off x="228600" y="228600"/>
            <a:ext cx="3947160" cy="2960370"/>
          </a:xfrm>
          <a:prstGeom prst="rect">
            <a:avLst/>
          </a:prstGeom>
          <a:noFill/>
          <a:ln>
            <a:noFill/>
          </a:ln>
        </p:spPr>
        <p:txBody>
          <a:bodyPr anchorCtr="0" anchor="b" bIns="45700" lIns="91425" spcFirstLastPara="1" rIns="91425" wrap="square" tIns="45700">
            <a:normAutofit/>
          </a:bodyPr>
          <a:lstStyle>
            <a:lvl1pPr indent="-228600" lvl="0" marL="457200" marR="0" algn="r">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8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99" name="Google Shape;99;p8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Mixed">
  <p:cSld name="3-Up Mixed">
    <p:spTree>
      <p:nvGrpSpPr>
        <p:cNvPr id="100" name="Shape 100"/>
        <p:cNvGrpSpPr/>
        <p:nvPr/>
      </p:nvGrpSpPr>
      <p:grpSpPr>
        <a:xfrm>
          <a:off x="0" y="0"/>
          <a:ext cx="0" cy="0"/>
          <a:chOff x="0" y="0"/>
          <a:chExt cx="0" cy="0"/>
        </a:xfrm>
      </p:grpSpPr>
      <p:sp>
        <p:nvSpPr>
          <p:cNvPr id="101" name="Google Shape;101;p87"/>
          <p:cNvSpPr/>
          <p:nvPr>
            <p:ph idx="2" type="pic"/>
          </p:nvPr>
        </p:nvSpPr>
        <p:spPr>
          <a:xfrm>
            <a:off x="4648200" y="3124962"/>
            <a:ext cx="3697224" cy="2772918"/>
          </a:xfrm>
          <a:prstGeom prst="rect">
            <a:avLst/>
          </a:prstGeom>
          <a:solidFill>
            <a:schemeClr val="lt1"/>
          </a:solidFill>
          <a:ln>
            <a:noFill/>
          </a:ln>
          <a:effectLst>
            <a:outerShdw blurRad="40000" rotWithShape="0" dir="5400000" dist="20000">
              <a:srgbClr val="000000">
                <a:alpha val="37647"/>
              </a:srgbClr>
            </a:outerShdw>
          </a:effectLst>
        </p:spPr>
      </p:sp>
      <p:sp>
        <p:nvSpPr>
          <p:cNvPr id="102" name="Google Shape;102;p87"/>
          <p:cNvSpPr/>
          <p:nvPr>
            <p:ph idx="3" type="pic"/>
          </p:nvPr>
        </p:nvSpPr>
        <p:spPr>
          <a:xfrm>
            <a:off x="228600" y="228600"/>
            <a:ext cx="4251960" cy="5669280"/>
          </a:xfrm>
          <a:prstGeom prst="rect">
            <a:avLst/>
          </a:prstGeom>
          <a:solidFill>
            <a:schemeClr val="lt1"/>
          </a:solidFill>
          <a:ln>
            <a:noFill/>
          </a:ln>
          <a:effectLst>
            <a:outerShdw blurRad="40000" rotWithShape="0" dir="5400000" dist="20000">
              <a:srgbClr val="000000">
                <a:alpha val="37647"/>
              </a:srgbClr>
            </a:outerShdw>
          </a:effectLst>
        </p:spPr>
      </p:sp>
      <p:sp>
        <p:nvSpPr>
          <p:cNvPr id="103" name="Google Shape;103;p87"/>
          <p:cNvSpPr/>
          <p:nvPr>
            <p:ph idx="4" type="pic"/>
          </p:nvPr>
        </p:nvSpPr>
        <p:spPr>
          <a:xfrm>
            <a:off x="4648200" y="228600"/>
            <a:ext cx="3672840" cy="2754630"/>
          </a:xfrm>
          <a:prstGeom prst="rect">
            <a:avLst/>
          </a:prstGeom>
          <a:solidFill>
            <a:schemeClr val="lt1"/>
          </a:solidFill>
          <a:ln>
            <a:noFill/>
          </a:ln>
          <a:effectLst>
            <a:outerShdw blurRad="40000" rotWithShape="0" dir="5400000" dist="20000">
              <a:srgbClr val="000000">
                <a:alpha val="37647"/>
              </a:srgbClr>
            </a:outerShdw>
          </a:effectLst>
        </p:spPr>
      </p:sp>
      <p:sp>
        <p:nvSpPr>
          <p:cNvPr id="104" name="Google Shape;104;p8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8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06" name="Google Shape;106;p8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Captions">
  <p:cSld name="4-Up Portrait with Captions">
    <p:spTree>
      <p:nvGrpSpPr>
        <p:cNvPr id="107" name="Shape 107"/>
        <p:cNvGrpSpPr/>
        <p:nvPr/>
      </p:nvGrpSpPr>
      <p:grpSpPr>
        <a:xfrm>
          <a:off x="0" y="0"/>
          <a:ext cx="0" cy="0"/>
          <a:chOff x="0" y="0"/>
          <a:chExt cx="0" cy="0"/>
        </a:xfrm>
      </p:grpSpPr>
      <p:sp>
        <p:nvSpPr>
          <p:cNvPr id="108" name="Google Shape;108;p88"/>
          <p:cNvSpPr/>
          <p:nvPr>
            <p:ph idx="2" type="pic"/>
          </p:nvPr>
        </p:nvSpPr>
        <p:spPr>
          <a:xfrm>
            <a:off x="1866900" y="228600"/>
            <a:ext cx="2286000" cy="3124200"/>
          </a:xfrm>
          <a:prstGeom prst="rect">
            <a:avLst/>
          </a:prstGeom>
          <a:solidFill>
            <a:schemeClr val="lt1"/>
          </a:solidFill>
          <a:ln>
            <a:noFill/>
          </a:ln>
          <a:effectLst>
            <a:outerShdw blurRad="40000" rotWithShape="0" dir="5400000" dist="20000">
              <a:srgbClr val="000000">
                <a:alpha val="37647"/>
              </a:srgbClr>
            </a:outerShdw>
          </a:effectLst>
        </p:spPr>
      </p:sp>
      <p:sp>
        <p:nvSpPr>
          <p:cNvPr id="109" name="Google Shape;109;p88"/>
          <p:cNvSpPr/>
          <p:nvPr>
            <p:ph idx="3" type="pic"/>
          </p:nvPr>
        </p:nvSpPr>
        <p:spPr>
          <a:xfrm>
            <a:off x="1866900" y="3505200"/>
            <a:ext cx="2285214" cy="3124200"/>
          </a:xfrm>
          <a:prstGeom prst="rect">
            <a:avLst/>
          </a:prstGeom>
          <a:solidFill>
            <a:schemeClr val="lt1"/>
          </a:solidFill>
          <a:ln>
            <a:noFill/>
          </a:ln>
          <a:effectLst>
            <a:outerShdw blurRad="40000" rotWithShape="0" dir="5400000" dist="20000">
              <a:srgbClr val="000000">
                <a:alpha val="37647"/>
              </a:srgbClr>
            </a:outerShdw>
          </a:effectLst>
        </p:spPr>
      </p:sp>
      <p:sp>
        <p:nvSpPr>
          <p:cNvPr id="110" name="Google Shape;110;p88"/>
          <p:cNvSpPr/>
          <p:nvPr>
            <p:ph idx="4" type="pic"/>
          </p:nvPr>
        </p:nvSpPr>
        <p:spPr>
          <a:xfrm>
            <a:off x="4305300" y="228600"/>
            <a:ext cx="2286000" cy="3124200"/>
          </a:xfrm>
          <a:prstGeom prst="rect">
            <a:avLst/>
          </a:prstGeom>
          <a:solidFill>
            <a:schemeClr val="lt1"/>
          </a:solidFill>
          <a:ln>
            <a:noFill/>
          </a:ln>
          <a:effectLst>
            <a:outerShdw blurRad="40000" rotWithShape="0" dir="5400000" dist="20000">
              <a:srgbClr val="000000">
                <a:alpha val="37647"/>
              </a:srgbClr>
            </a:outerShdw>
          </a:effectLst>
        </p:spPr>
      </p:sp>
      <p:sp>
        <p:nvSpPr>
          <p:cNvPr id="111" name="Google Shape;111;p88"/>
          <p:cNvSpPr/>
          <p:nvPr>
            <p:ph idx="5" type="pic"/>
          </p:nvPr>
        </p:nvSpPr>
        <p:spPr>
          <a:xfrm>
            <a:off x="4306086" y="3505200"/>
            <a:ext cx="2285214" cy="3124200"/>
          </a:xfrm>
          <a:prstGeom prst="rect">
            <a:avLst/>
          </a:prstGeom>
          <a:solidFill>
            <a:schemeClr val="lt1"/>
          </a:solidFill>
          <a:ln>
            <a:noFill/>
          </a:ln>
          <a:effectLst>
            <a:outerShdw blurRad="40000" rotWithShape="0" dir="5400000" dist="20000">
              <a:srgbClr val="000000">
                <a:alpha val="37647"/>
              </a:srgbClr>
            </a:outerShdw>
          </a:effectLst>
        </p:spPr>
      </p:sp>
      <p:sp>
        <p:nvSpPr>
          <p:cNvPr id="112" name="Google Shape;112;p88"/>
          <p:cNvSpPr txBox="1"/>
          <p:nvPr>
            <p:ph idx="1" type="body"/>
          </p:nvPr>
        </p:nvSpPr>
        <p:spPr>
          <a:xfrm>
            <a:off x="152400" y="228600"/>
            <a:ext cx="1676400" cy="27432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88"/>
          <p:cNvSpPr txBox="1"/>
          <p:nvPr>
            <p:ph idx="6" type="body"/>
          </p:nvPr>
        </p:nvSpPr>
        <p:spPr>
          <a:xfrm>
            <a:off x="6629400" y="228600"/>
            <a:ext cx="1676400" cy="19050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88"/>
          <p:cNvSpPr txBox="1"/>
          <p:nvPr>
            <p:ph idx="7" type="body"/>
          </p:nvPr>
        </p:nvSpPr>
        <p:spPr>
          <a:xfrm>
            <a:off x="152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r">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5" name="Google Shape;115;p88"/>
          <p:cNvSpPr txBox="1"/>
          <p:nvPr>
            <p:ph idx="8" type="body"/>
          </p:nvPr>
        </p:nvSpPr>
        <p:spPr>
          <a:xfrm>
            <a:off x="6629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8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8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18" name="Google Shape;118;p8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Landscape with Captions">
  <p:cSld name="4-Up Landscape with Captions">
    <p:spTree>
      <p:nvGrpSpPr>
        <p:cNvPr id="119" name="Shape 119"/>
        <p:cNvGrpSpPr/>
        <p:nvPr/>
      </p:nvGrpSpPr>
      <p:grpSpPr>
        <a:xfrm>
          <a:off x="0" y="0"/>
          <a:ext cx="0" cy="0"/>
          <a:chOff x="0" y="0"/>
          <a:chExt cx="0" cy="0"/>
        </a:xfrm>
      </p:grpSpPr>
      <p:sp>
        <p:nvSpPr>
          <p:cNvPr id="120" name="Google Shape;120;p89"/>
          <p:cNvSpPr/>
          <p:nvPr>
            <p:ph idx="2" type="pic"/>
          </p:nvPr>
        </p:nvSpPr>
        <p:spPr>
          <a:xfrm>
            <a:off x="533400" y="685800"/>
            <a:ext cx="3653297" cy="2743200"/>
          </a:xfrm>
          <a:prstGeom prst="rect">
            <a:avLst/>
          </a:prstGeom>
          <a:solidFill>
            <a:schemeClr val="lt1"/>
          </a:solidFill>
          <a:ln>
            <a:noFill/>
          </a:ln>
          <a:effectLst>
            <a:outerShdw blurRad="40000" rotWithShape="0" dir="5400000" dist="20000">
              <a:srgbClr val="000000">
                <a:alpha val="37647"/>
              </a:srgbClr>
            </a:outerShdw>
          </a:effectLst>
        </p:spPr>
      </p:sp>
      <p:sp>
        <p:nvSpPr>
          <p:cNvPr id="121" name="Google Shape;121;p89"/>
          <p:cNvSpPr txBox="1"/>
          <p:nvPr>
            <p:ph idx="1" type="body"/>
          </p:nvPr>
        </p:nvSpPr>
        <p:spPr>
          <a:xfrm>
            <a:off x="5334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89"/>
          <p:cNvSpPr/>
          <p:nvPr>
            <p:ph idx="3" type="pic"/>
          </p:nvPr>
        </p:nvSpPr>
        <p:spPr>
          <a:xfrm>
            <a:off x="4267200" y="685800"/>
            <a:ext cx="3657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23" name="Google Shape;123;p89"/>
          <p:cNvSpPr/>
          <p:nvPr>
            <p:ph idx="4" type="pic"/>
          </p:nvPr>
        </p:nvSpPr>
        <p:spPr>
          <a:xfrm>
            <a:off x="533400" y="3505200"/>
            <a:ext cx="3657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24" name="Google Shape;124;p89"/>
          <p:cNvSpPr/>
          <p:nvPr>
            <p:ph idx="5" type="pic"/>
          </p:nvPr>
        </p:nvSpPr>
        <p:spPr>
          <a:xfrm>
            <a:off x="4267200" y="3505200"/>
            <a:ext cx="3657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25" name="Google Shape;125;p89"/>
          <p:cNvSpPr txBox="1"/>
          <p:nvPr>
            <p:ph idx="6" type="body"/>
          </p:nvPr>
        </p:nvSpPr>
        <p:spPr>
          <a:xfrm>
            <a:off x="5334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89"/>
          <p:cNvSpPr txBox="1"/>
          <p:nvPr>
            <p:ph idx="7" type="body"/>
          </p:nvPr>
        </p:nvSpPr>
        <p:spPr>
          <a:xfrm>
            <a:off x="42672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89"/>
          <p:cNvSpPr txBox="1"/>
          <p:nvPr>
            <p:ph idx="8" type="body"/>
          </p:nvPr>
        </p:nvSpPr>
        <p:spPr>
          <a:xfrm>
            <a:off x="42672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8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8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30" name="Google Shape;130;p8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Large Caption">
  <p:cSld name="4-Up Portrait with Large Caption">
    <p:spTree>
      <p:nvGrpSpPr>
        <p:cNvPr id="131" name="Shape 131"/>
        <p:cNvGrpSpPr/>
        <p:nvPr/>
      </p:nvGrpSpPr>
      <p:grpSpPr>
        <a:xfrm>
          <a:off x="0" y="0"/>
          <a:ext cx="0" cy="0"/>
          <a:chOff x="0" y="0"/>
          <a:chExt cx="0" cy="0"/>
        </a:xfrm>
      </p:grpSpPr>
      <p:sp>
        <p:nvSpPr>
          <p:cNvPr id="132" name="Google Shape;132;p90"/>
          <p:cNvSpPr/>
          <p:nvPr>
            <p:ph idx="2" type="pic"/>
          </p:nvPr>
        </p:nvSpPr>
        <p:spPr>
          <a:xfrm>
            <a:off x="2286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3" name="Google Shape;133;p90"/>
          <p:cNvSpPr/>
          <p:nvPr>
            <p:ph idx="3" type="pic"/>
          </p:nvPr>
        </p:nvSpPr>
        <p:spPr>
          <a:xfrm>
            <a:off x="43434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4" name="Google Shape;134;p90"/>
          <p:cNvSpPr/>
          <p:nvPr>
            <p:ph idx="4" type="pic"/>
          </p:nvPr>
        </p:nvSpPr>
        <p:spPr>
          <a:xfrm>
            <a:off x="22860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5" name="Google Shape;135;p90"/>
          <p:cNvSpPr/>
          <p:nvPr>
            <p:ph idx="5" type="pic"/>
          </p:nvPr>
        </p:nvSpPr>
        <p:spPr>
          <a:xfrm>
            <a:off x="64008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6" name="Google Shape;136;p90"/>
          <p:cNvSpPr txBox="1"/>
          <p:nvPr>
            <p:ph idx="1" type="body"/>
          </p:nvPr>
        </p:nvSpPr>
        <p:spPr>
          <a:xfrm>
            <a:off x="228600" y="3352800"/>
            <a:ext cx="8153400" cy="3048000"/>
          </a:xfrm>
          <a:prstGeom prst="rect">
            <a:avLst/>
          </a:prstGeom>
          <a:noFill/>
          <a:ln>
            <a:noFill/>
          </a:ln>
        </p:spPr>
        <p:txBody>
          <a:bodyPr anchorCtr="0" anchor="t" bIns="45700" lIns="91425" spcFirstLastPara="1" rIns="91425" wrap="square" tIns="45700">
            <a:normAutofit/>
          </a:bodyPr>
          <a:lstStyle>
            <a:lvl1pPr indent="-228600" lvl="0" marL="457200" marR="0" algn="l">
              <a:spcBef>
                <a:spcPts val="560"/>
              </a:spcBef>
              <a:spcAft>
                <a:spcPts val="0"/>
              </a:spcAft>
              <a:buClr>
                <a:schemeClr val="dk2"/>
              </a:buClr>
              <a:buSzPts val="2800"/>
              <a:buFont typeface="Calibri"/>
              <a:buNone/>
              <a:defRPr sz="2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9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9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39" name="Google Shape;139;p9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1 Portrait with 3 Landscape">
  <p:cSld name="4-Up: 1 Portrait with 3 Landscape">
    <p:spTree>
      <p:nvGrpSpPr>
        <p:cNvPr id="140" name="Shape 140"/>
        <p:cNvGrpSpPr/>
        <p:nvPr/>
      </p:nvGrpSpPr>
      <p:grpSpPr>
        <a:xfrm>
          <a:off x="0" y="0"/>
          <a:ext cx="0" cy="0"/>
          <a:chOff x="0" y="0"/>
          <a:chExt cx="0" cy="0"/>
        </a:xfrm>
      </p:grpSpPr>
      <p:sp>
        <p:nvSpPr>
          <p:cNvPr id="141" name="Google Shape;141;p91"/>
          <p:cNvSpPr/>
          <p:nvPr>
            <p:ph idx="2" type="pic"/>
          </p:nvPr>
        </p:nvSpPr>
        <p:spPr>
          <a:xfrm>
            <a:off x="343292" y="257665"/>
            <a:ext cx="4764388" cy="6352520"/>
          </a:xfrm>
          <a:prstGeom prst="rect">
            <a:avLst/>
          </a:prstGeom>
          <a:solidFill>
            <a:schemeClr val="lt1"/>
          </a:solidFill>
          <a:ln>
            <a:noFill/>
          </a:ln>
          <a:effectLst>
            <a:outerShdw blurRad="40000" rotWithShape="0" dir="5400000" dist="20000">
              <a:srgbClr val="000000">
                <a:alpha val="37647"/>
              </a:srgbClr>
            </a:outerShdw>
          </a:effectLst>
        </p:spPr>
      </p:sp>
      <p:sp>
        <p:nvSpPr>
          <p:cNvPr id="142" name="Google Shape;142;p91"/>
          <p:cNvSpPr/>
          <p:nvPr>
            <p:ph idx="3" type="pic"/>
          </p:nvPr>
        </p:nvSpPr>
        <p:spPr>
          <a:xfrm>
            <a:off x="5446340" y="257665"/>
            <a:ext cx="2670050" cy="2002536"/>
          </a:xfrm>
          <a:prstGeom prst="rect">
            <a:avLst/>
          </a:prstGeom>
          <a:solidFill>
            <a:schemeClr val="lt1"/>
          </a:solidFill>
          <a:ln>
            <a:noFill/>
          </a:ln>
          <a:effectLst>
            <a:outerShdw blurRad="40000" rotWithShape="0" dir="5400000" dist="20000">
              <a:srgbClr val="000000">
                <a:alpha val="37647"/>
              </a:srgbClr>
            </a:outerShdw>
          </a:effectLst>
        </p:spPr>
      </p:sp>
      <p:sp>
        <p:nvSpPr>
          <p:cNvPr id="143" name="Google Shape;143;p91"/>
          <p:cNvSpPr/>
          <p:nvPr>
            <p:ph idx="4" type="pic"/>
          </p:nvPr>
        </p:nvSpPr>
        <p:spPr>
          <a:xfrm>
            <a:off x="5446340" y="2432657"/>
            <a:ext cx="2670050" cy="2002536"/>
          </a:xfrm>
          <a:prstGeom prst="rect">
            <a:avLst/>
          </a:prstGeom>
          <a:solidFill>
            <a:schemeClr val="lt1"/>
          </a:solidFill>
          <a:ln>
            <a:noFill/>
          </a:ln>
          <a:effectLst>
            <a:outerShdw blurRad="40000" rotWithShape="0" dir="5400000" dist="20000">
              <a:srgbClr val="000000">
                <a:alpha val="37647"/>
              </a:srgbClr>
            </a:outerShdw>
          </a:effectLst>
        </p:spPr>
      </p:sp>
      <p:sp>
        <p:nvSpPr>
          <p:cNvPr id="144" name="Google Shape;144;p91"/>
          <p:cNvSpPr/>
          <p:nvPr>
            <p:ph idx="5" type="pic"/>
          </p:nvPr>
        </p:nvSpPr>
        <p:spPr>
          <a:xfrm>
            <a:off x="5446340" y="4607649"/>
            <a:ext cx="2670050" cy="2002536"/>
          </a:xfrm>
          <a:prstGeom prst="rect">
            <a:avLst/>
          </a:prstGeom>
          <a:solidFill>
            <a:schemeClr val="lt1"/>
          </a:solidFill>
          <a:ln>
            <a:noFill/>
          </a:ln>
          <a:effectLst>
            <a:outerShdw blurRad="40000" rotWithShape="0" dir="5400000" dist="20000">
              <a:srgbClr val="000000">
                <a:alpha val="37647"/>
              </a:srgbClr>
            </a:outerShdw>
          </a:effectLst>
        </p:spPr>
      </p:sp>
      <p:sp>
        <p:nvSpPr>
          <p:cNvPr id="145" name="Google Shape;145;p9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9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47" name="Google Shape;147;p9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3 Landscape with 2 Portrait">
  <p:cSld name="5-Up: 3 Landscape with 2 Portrait">
    <p:spTree>
      <p:nvGrpSpPr>
        <p:cNvPr id="148" name="Shape 148"/>
        <p:cNvGrpSpPr/>
        <p:nvPr/>
      </p:nvGrpSpPr>
      <p:grpSpPr>
        <a:xfrm>
          <a:off x="0" y="0"/>
          <a:ext cx="0" cy="0"/>
          <a:chOff x="0" y="0"/>
          <a:chExt cx="0" cy="0"/>
        </a:xfrm>
      </p:grpSpPr>
      <p:sp>
        <p:nvSpPr>
          <p:cNvPr id="149" name="Google Shape;149;p92"/>
          <p:cNvSpPr/>
          <p:nvPr>
            <p:ph idx="2" type="pic"/>
          </p:nvPr>
        </p:nvSpPr>
        <p:spPr>
          <a:xfrm>
            <a:off x="228600" y="3429000"/>
            <a:ext cx="2070154" cy="3124200"/>
          </a:xfrm>
          <a:prstGeom prst="rect">
            <a:avLst/>
          </a:prstGeom>
          <a:solidFill>
            <a:schemeClr val="lt1"/>
          </a:solidFill>
          <a:ln>
            <a:noFill/>
          </a:ln>
          <a:effectLst>
            <a:outerShdw blurRad="40000" rotWithShape="0" dir="5400000" dist="20000">
              <a:srgbClr val="000000">
                <a:alpha val="37647"/>
              </a:srgbClr>
            </a:outerShdw>
          </a:effectLst>
        </p:spPr>
      </p:sp>
      <p:sp>
        <p:nvSpPr>
          <p:cNvPr id="150" name="Google Shape;150;p92"/>
          <p:cNvSpPr/>
          <p:nvPr>
            <p:ph idx="3" type="pic"/>
          </p:nvPr>
        </p:nvSpPr>
        <p:spPr>
          <a:xfrm>
            <a:off x="2438400" y="228600"/>
            <a:ext cx="5562600" cy="4171950"/>
          </a:xfrm>
          <a:prstGeom prst="rect">
            <a:avLst/>
          </a:prstGeom>
          <a:solidFill>
            <a:schemeClr val="lt1"/>
          </a:solidFill>
          <a:ln>
            <a:noFill/>
          </a:ln>
          <a:effectLst>
            <a:outerShdw blurRad="40000" rotWithShape="0" dir="5400000" dist="20000">
              <a:srgbClr val="000000">
                <a:alpha val="37647"/>
              </a:srgbClr>
            </a:outerShdw>
          </a:effectLst>
        </p:spPr>
      </p:sp>
      <p:sp>
        <p:nvSpPr>
          <p:cNvPr id="151" name="Google Shape;151;p92"/>
          <p:cNvSpPr/>
          <p:nvPr>
            <p:ph idx="4" type="pic"/>
          </p:nvPr>
        </p:nvSpPr>
        <p:spPr>
          <a:xfrm>
            <a:off x="228600" y="228600"/>
            <a:ext cx="2070154" cy="3124200"/>
          </a:xfrm>
          <a:prstGeom prst="rect">
            <a:avLst/>
          </a:prstGeom>
          <a:solidFill>
            <a:schemeClr val="lt1"/>
          </a:solidFill>
          <a:ln>
            <a:noFill/>
          </a:ln>
          <a:effectLst>
            <a:outerShdw blurRad="40000" rotWithShape="0" dir="5400000" dist="20000">
              <a:srgbClr val="000000">
                <a:alpha val="37647"/>
              </a:srgbClr>
            </a:outerShdw>
          </a:effectLst>
        </p:spPr>
      </p:sp>
      <p:sp>
        <p:nvSpPr>
          <p:cNvPr id="152" name="Google Shape;152;p92"/>
          <p:cNvSpPr/>
          <p:nvPr>
            <p:ph idx="5" type="pic"/>
          </p:nvPr>
        </p:nvSpPr>
        <p:spPr>
          <a:xfrm>
            <a:off x="5257800" y="4495800"/>
            <a:ext cx="2743200" cy="2057400"/>
          </a:xfrm>
          <a:prstGeom prst="rect">
            <a:avLst/>
          </a:prstGeom>
          <a:solidFill>
            <a:schemeClr val="lt1"/>
          </a:solidFill>
          <a:ln>
            <a:noFill/>
          </a:ln>
          <a:effectLst>
            <a:outerShdw blurRad="40000" rotWithShape="0" dir="5400000" dist="20000">
              <a:srgbClr val="000000">
                <a:alpha val="37647"/>
              </a:srgbClr>
            </a:outerShdw>
          </a:effectLst>
        </p:spPr>
      </p:sp>
      <p:sp>
        <p:nvSpPr>
          <p:cNvPr id="153" name="Google Shape;153;p92"/>
          <p:cNvSpPr/>
          <p:nvPr>
            <p:ph idx="6" type="pic"/>
          </p:nvPr>
        </p:nvSpPr>
        <p:spPr>
          <a:xfrm>
            <a:off x="2438400" y="4495800"/>
            <a:ext cx="2743200" cy="2057400"/>
          </a:xfrm>
          <a:prstGeom prst="rect">
            <a:avLst/>
          </a:prstGeom>
          <a:solidFill>
            <a:schemeClr val="lt1"/>
          </a:solidFill>
          <a:ln>
            <a:noFill/>
          </a:ln>
          <a:effectLst>
            <a:outerShdw blurRad="40000" rotWithShape="0" dir="5400000" dist="20000">
              <a:srgbClr val="000000">
                <a:alpha val="37647"/>
              </a:srgbClr>
            </a:outerShdw>
          </a:effectLst>
        </p:spPr>
      </p:sp>
      <p:sp>
        <p:nvSpPr>
          <p:cNvPr id="154" name="Google Shape;154;p9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9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56" name="Google Shape;156;p9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2 Landscape with 3 Portrait">
  <p:cSld name="5-Up: 2 Landscape with 3 Portrait">
    <p:spTree>
      <p:nvGrpSpPr>
        <p:cNvPr id="157" name="Shape 157"/>
        <p:cNvGrpSpPr/>
        <p:nvPr/>
      </p:nvGrpSpPr>
      <p:grpSpPr>
        <a:xfrm>
          <a:off x="0" y="0"/>
          <a:ext cx="0" cy="0"/>
          <a:chOff x="0" y="0"/>
          <a:chExt cx="0" cy="0"/>
        </a:xfrm>
      </p:grpSpPr>
      <p:sp>
        <p:nvSpPr>
          <p:cNvPr id="158" name="Google Shape;158;p93"/>
          <p:cNvSpPr/>
          <p:nvPr>
            <p:ph idx="2" type="pic"/>
          </p:nvPr>
        </p:nvSpPr>
        <p:spPr>
          <a:xfrm>
            <a:off x="228600" y="228600"/>
            <a:ext cx="2606040" cy="3474720"/>
          </a:xfrm>
          <a:prstGeom prst="rect">
            <a:avLst/>
          </a:prstGeom>
          <a:solidFill>
            <a:schemeClr val="lt1"/>
          </a:solidFill>
          <a:ln>
            <a:noFill/>
          </a:ln>
          <a:effectLst>
            <a:outerShdw blurRad="40000" rotWithShape="0" dir="5400000" dist="20000">
              <a:srgbClr val="000000">
                <a:alpha val="37647"/>
              </a:srgbClr>
            </a:outerShdw>
          </a:effectLst>
        </p:spPr>
      </p:sp>
      <p:sp>
        <p:nvSpPr>
          <p:cNvPr id="159" name="Google Shape;159;p93"/>
          <p:cNvSpPr/>
          <p:nvPr>
            <p:ph idx="3" type="pic"/>
          </p:nvPr>
        </p:nvSpPr>
        <p:spPr>
          <a:xfrm>
            <a:off x="228600" y="3867150"/>
            <a:ext cx="3962400" cy="2743200"/>
          </a:xfrm>
          <a:prstGeom prst="rect">
            <a:avLst/>
          </a:prstGeom>
          <a:solidFill>
            <a:schemeClr val="lt1"/>
          </a:solidFill>
          <a:ln>
            <a:noFill/>
          </a:ln>
          <a:effectLst>
            <a:outerShdw blurRad="40000" rotWithShape="0" dir="5400000" dist="20000">
              <a:srgbClr val="000000">
                <a:alpha val="37647"/>
              </a:srgbClr>
            </a:outerShdw>
          </a:effectLst>
        </p:spPr>
      </p:sp>
      <p:sp>
        <p:nvSpPr>
          <p:cNvPr id="160" name="Google Shape;160;p93"/>
          <p:cNvSpPr/>
          <p:nvPr>
            <p:ph idx="4" type="pic"/>
          </p:nvPr>
        </p:nvSpPr>
        <p:spPr>
          <a:xfrm>
            <a:off x="4419600" y="3867150"/>
            <a:ext cx="3962400" cy="2743200"/>
          </a:xfrm>
          <a:prstGeom prst="rect">
            <a:avLst/>
          </a:prstGeom>
          <a:solidFill>
            <a:schemeClr val="lt1"/>
          </a:solidFill>
          <a:ln>
            <a:noFill/>
          </a:ln>
          <a:effectLst>
            <a:outerShdw blurRad="40000" rotWithShape="0" dir="5400000" dist="20000">
              <a:srgbClr val="000000">
                <a:alpha val="37647"/>
              </a:srgbClr>
            </a:outerShdw>
          </a:effectLst>
        </p:spPr>
      </p:sp>
      <p:sp>
        <p:nvSpPr>
          <p:cNvPr id="161" name="Google Shape;161;p93"/>
          <p:cNvSpPr/>
          <p:nvPr>
            <p:ph idx="5" type="pic"/>
          </p:nvPr>
        </p:nvSpPr>
        <p:spPr>
          <a:xfrm>
            <a:off x="3009900" y="228600"/>
            <a:ext cx="2606040" cy="3474720"/>
          </a:xfrm>
          <a:prstGeom prst="rect">
            <a:avLst/>
          </a:prstGeom>
          <a:solidFill>
            <a:schemeClr val="lt1"/>
          </a:solidFill>
          <a:ln>
            <a:noFill/>
          </a:ln>
          <a:effectLst>
            <a:outerShdw blurRad="40000" rotWithShape="0" dir="5400000" dist="20000">
              <a:srgbClr val="000000">
                <a:alpha val="37647"/>
              </a:srgbClr>
            </a:outerShdw>
          </a:effectLst>
        </p:spPr>
      </p:sp>
      <p:sp>
        <p:nvSpPr>
          <p:cNvPr id="162" name="Google Shape;162;p93"/>
          <p:cNvSpPr/>
          <p:nvPr>
            <p:ph idx="6" type="pic"/>
          </p:nvPr>
        </p:nvSpPr>
        <p:spPr>
          <a:xfrm>
            <a:off x="5791200" y="228600"/>
            <a:ext cx="2606040" cy="3474720"/>
          </a:xfrm>
          <a:prstGeom prst="rect">
            <a:avLst/>
          </a:prstGeom>
          <a:solidFill>
            <a:schemeClr val="lt1"/>
          </a:solidFill>
          <a:ln>
            <a:noFill/>
          </a:ln>
          <a:effectLst>
            <a:outerShdw blurRad="40000" rotWithShape="0" dir="5400000" dist="20000">
              <a:srgbClr val="000000">
                <a:alpha val="37647"/>
              </a:srgbClr>
            </a:outerShdw>
          </a:effectLst>
        </p:spPr>
      </p:sp>
      <p:sp>
        <p:nvSpPr>
          <p:cNvPr id="163" name="Google Shape;163;p9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9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65" name="Google Shape;165;p9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Caption">
  <p:cSld name="Square with Caption">
    <p:spTree>
      <p:nvGrpSpPr>
        <p:cNvPr id="166" name="Shape 166"/>
        <p:cNvGrpSpPr/>
        <p:nvPr/>
      </p:nvGrpSpPr>
      <p:grpSpPr>
        <a:xfrm>
          <a:off x="0" y="0"/>
          <a:ext cx="0" cy="0"/>
          <a:chOff x="0" y="0"/>
          <a:chExt cx="0" cy="0"/>
        </a:xfrm>
      </p:grpSpPr>
      <p:sp>
        <p:nvSpPr>
          <p:cNvPr id="167" name="Google Shape;167;p94"/>
          <p:cNvSpPr/>
          <p:nvPr>
            <p:ph idx="2" type="pic"/>
          </p:nvPr>
        </p:nvSpPr>
        <p:spPr>
          <a:xfrm>
            <a:off x="2133600" y="762000"/>
            <a:ext cx="4873334" cy="4876800"/>
          </a:xfrm>
          <a:prstGeom prst="rect">
            <a:avLst/>
          </a:prstGeom>
          <a:solidFill>
            <a:schemeClr val="lt1"/>
          </a:solidFill>
          <a:ln>
            <a:noFill/>
          </a:ln>
          <a:effectLst>
            <a:outerShdw blurRad="40000" rotWithShape="0" dir="5400000" dist="20000">
              <a:srgbClr val="000000">
                <a:alpha val="37647"/>
              </a:srgbClr>
            </a:outerShdw>
          </a:effectLst>
        </p:spPr>
      </p:sp>
      <p:sp>
        <p:nvSpPr>
          <p:cNvPr id="168" name="Google Shape;168;p94"/>
          <p:cNvSpPr txBox="1"/>
          <p:nvPr>
            <p:ph idx="1" type="body"/>
          </p:nvPr>
        </p:nvSpPr>
        <p:spPr>
          <a:xfrm>
            <a:off x="2133600" y="5715000"/>
            <a:ext cx="4876800" cy="838200"/>
          </a:xfrm>
          <a:prstGeom prst="rect">
            <a:avLst/>
          </a:prstGeom>
          <a:noFill/>
          <a:ln>
            <a:noFill/>
          </a:ln>
        </p:spPr>
        <p:txBody>
          <a:bodyPr anchorCtr="0" anchor="t" bIns="91425" lIns="91425" spcFirstLastPara="1" rIns="91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9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9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71" name="Google Shape;171;p9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Square with Caption">
  <p:cSld name="2-Up Square with Caption">
    <p:spTree>
      <p:nvGrpSpPr>
        <p:cNvPr id="172" name="Shape 172"/>
        <p:cNvGrpSpPr/>
        <p:nvPr/>
      </p:nvGrpSpPr>
      <p:grpSpPr>
        <a:xfrm>
          <a:off x="0" y="0"/>
          <a:ext cx="0" cy="0"/>
          <a:chOff x="0" y="0"/>
          <a:chExt cx="0" cy="0"/>
        </a:xfrm>
      </p:grpSpPr>
      <p:sp>
        <p:nvSpPr>
          <p:cNvPr id="173" name="Google Shape;173;p95"/>
          <p:cNvSpPr/>
          <p:nvPr>
            <p:ph idx="2" type="pic"/>
          </p:nvPr>
        </p:nvSpPr>
        <p:spPr>
          <a:xfrm>
            <a:off x="4955273" y="1371600"/>
            <a:ext cx="3198127" cy="3200400"/>
          </a:xfrm>
          <a:prstGeom prst="rect">
            <a:avLst/>
          </a:prstGeom>
          <a:solidFill>
            <a:schemeClr val="lt1"/>
          </a:solidFill>
          <a:ln>
            <a:noFill/>
          </a:ln>
          <a:effectLst>
            <a:outerShdw blurRad="40000" rotWithShape="0" dir="5400000" dist="20000">
              <a:srgbClr val="000000">
                <a:alpha val="37647"/>
              </a:srgbClr>
            </a:outerShdw>
          </a:effectLst>
        </p:spPr>
      </p:sp>
      <p:sp>
        <p:nvSpPr>
          <p:cNvPr id="174" name="Google Shape;174;p95"/>
          <p:cNvSpPr/>
          <p:nvPr>
            <p:ph idx="3" type="pic"/>
          </p:nvPr>
        </p:nvSpPr>
        <p:spPr>
          <a:xfrm>
            <a:off x="1145273" y="1371600"/>
            <a:ext cx="3198127" cy="3200400"/>
          </a:xfrm>
          <a:prstGeom prst="rect">
            <a:avLst/>
          </a:prstGeom>
          <a:solidFill>
            <a:schemeClr val="lt1"/>
          </a:solidFill>
          <a:ln>
            <a:noFill/>
          </a:ln>
          <a:effectLst>
            <a:outerShdw blurRad="40000" rotWithShape="0" dir="5400000" dist="20000">
              <a:srgbClr val="000000">
                <a:alpha val="37647"/>
              </a:srgbClr>
            </a:outerShdw>
          </a:effectLst>
        </p:spPr>
      </p:sp>
      <p:sp>
        <p:nvSpPr>
          <p:cNvPr id="175" name="Google Shape;175;p95"/>
          <p:cNvSpPr txBox="1"/>
          <p:nvPr>
            <p:ph idx="1" type="body"/>
          </p:nvPr>
        </p:nvSpPr>
        <p:spPr>
          <a:xfrm>
            <a:off x="495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95"/>
          <p:cNvSpPr txBox="1"/>
          <p:nvPr>
            <p:ph idx="4" type="body"/>
          </p:nvPr>
        </p:nvSpPr>
        <p:spPr>
          <a:xfrm>
            <a:off x="114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 name="Google Shape;177;p9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9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79" name="Google Shape;179;p9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with Caption">
  <p:cSld name="Landscape with Caption">
    <p:spTree>
      <p:nvGrpSpPr>
        <p:cNvPr id="27" name="Shape 27"/>
        <p:cNvGrpSpPr/>
        <p:nvPr/>
      </p:nvGrpSpPr>
      <p:grpSpPr>
        <a:xfrm>
          <a:off x="0" y="0"/>
          <a:ext cx="0" cy="0"/>
          <a:chOff x="0" y="0"/>
          <a:chExt cx="0" cy="0"/>
        </a:xfrm>
      </p:grpSpPr>
      <p:sp>
        <p:nvSpPr>
          <p:cNvPr id="28" name="Google Shape;28;p78"/>
          <p:cNvSpPr/>
          <p:nvPr>
            <p:ph idx="2" type="pic"/>
          </p:nvPr>
        </p:nvSpPr>
        <p:spPr>
          <a:xfrm>
            <a:off x="533400" y="218390"/>
            <a:ext cx="7467600" cy="5600700"/>
          </a:xfrm>
          <a:prstGeom prst="rect">
            <a:avLst/>
          </a:prstGeom>
          <a:solidFill>
            <a:schemeClr val="lt1"/>
          </a:solidFill>
          <a:ln>
            <a:noFill/>
          </a:ln>
          <a:effectLst>
            <a:outerShdw blurRad="40000" rotWithShape="0" dir="5400000" dist="20000">
              <a:srgbClr val="000000">
                <a:alpha val="37647"/>
              </a:srgbClr>
            </a:outerShdw>
          </a:effectLst>
        </p:spPr>
      </p:sp>
      <p:sp>
        <p:nvSpPr>
          <p:cNvPr id="29" name="Google Shape;29;p78"/>
          <p:cNvSpPr txBox="1"/>
          <p:nvPr>
            <p:ph idx="1" type="body"/>
          </p:nvPr>
        </p:nvSpPr>
        <p:spPr>
          <a:xfrm>
            <a:off x="533400" y="5943600"/>
            <a:ext cx="7467600" cy="762000"/>
          </a:xfrm>
          <a:prstGeom prst="rect">
            <a:avLst/>
          </a:prstGeom>
          <a:noFill/>
          <a:ln>
            <a:noFill/>
          </a:ln>
        </p:spPr>
        <p:txBody>
          <a:bodyPr anchorCtr="0" anchor="t" bIns="45700" lIns="91425" spcFirstLastPara="1" rIns="91425" wrap="square" tIns="45700">
            <a:normAutofit/>
          </a:bodyPr>
          <a:lstStyle>
            <a:lvl1pPr indent="-228600" lvl="0" marL="457200" marR="0" algn="r">
              <a:spcBef>
                <a:spcPts val="480"/>
              </a:spcBef>
              <a:spcAft>
                <a:spcPts val="0"/>
              </a:spcAft>
              <a:buClr>
                <a:schemeClr val="dk2"/>
              </a:buClr>
              <a:buSzPts val="2400"/>
              <a:buFont typeface="Calibri"/>
              <a:buNone/>
              <a:defRPr i="0" sz="24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7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32" name="Google Shape;32;p7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a with Caption">
  <p:cSld name="Panorama with Caption">
    <p:spTree>
      <p:nvGrpSpPr>
        <p:cNvPr id="180" name="Shape 180"/>
        <p:cNvGrpSpPr/>
        <p:nvPr/>
      </p:nvGrpSpPr>
      <p:grpSpPr>
        <a:xfrm>
          <a:off x="0" y="0"/>
          <a:ext cx="0" cy="0"/>
          <a:chOff x="0" y="0"/>
          <a:chExt cx="0" cy="0"/>
        </a:xfrm>
      </p:grpSpPr>
      <p:sp>
        <p:nvSpPr>
          <p:cNvPr id="181" name="Google Shape;181;p96"/>
          <p:cNvSpPr/>
          <p:nvPr>
            <p:ph idx="2" type="pic"/>
          </p:nvPr>
        </p:nvSpPr>
        <p:spPr>
          <a:xfrm>
            <a:off x="228600" y="1524000"/>
            <a:ext cx="8229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82" name="Google Shape;182;p96"/>
          <p:cNvSpPr txBox="1"/>
          <p:nvPr>
            <p:ph idx="1" type="body"/>
          </p:nvPr>
        </p:nvSpPr>
        <p:spPr>
          <a:xfrm>
            <a:off x="228600" y="4343400"/>
            <a:ext cx="8229600" cy="1676400"/>
          </a:xfrm>
          <a:prstGeom prst="rect">
            <a:avLst/>
          </a:prstGeom>
          <a:noFill/>
          <a:ln>
            <a:noFill/>
          </a:ln>
        </p:spPr>
        <p:txBody>
          <a:bodyPr anchorCtr="0" anchor="t" bIns="91425" lIns="91425" spcFirstLastPara="1" rIns="9125" wrap="square" tIns="91425">
            <a:normAutofit/>
          </a:bodyPr>
          <a:lstStyle>
            <a:lvl1pPr indent="-228600" lvl="0" marL="457200" marR="0" algn="r">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9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9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85" name="Google Shape;185;p9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6" name="Shape 186"/>
        <p:cNvGrpSpPr/>
        <p:nvPr/>
      </p:nvGrpSpPr>
      <p:grpSpPr>
        <a:xfrm>
          <a:off x="0" y="0"/>
          <a:ext cx="0" cy="0"/>
          <a:chOff x="0" y="0"/>
          <a:chExt cx="0" cy="0"/>
        </a:xfrm>
      </p:grpSpPr>
      <p:sp>
        <p:nvSpPr>
          <p:cNvPr id="187" name="Google Shape;187;p97"/>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97"/>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9" name="Google Shape;189;p9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9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9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9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9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9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Portrait with Captions">
  <p:cSld name="3-Up Portrait with Captions">
    <p:spTree>
      <p:nvGrpSpPr>
        <p:cNvPr id="33" name="Shape 33"/>
        <p:cNvGrpSpPr/>
        <p:nvPr/>
      </p:nvGrpSpPr>
      <p:grpSpPr>
        <a:xfrm>
          <a:off x="0" y="0"/>
          <a:ext cx="0" cy="0"/>
          <a:chOff x="0" y="0"/>
          <a:chExt cx="0" cy="0"/>
        </a:xfrm>
      </p:grpSpPr>
      <p:sp>
        <p:nvSpPr>
          <p:cNvPr id="34" name="Google Shape;34;p79"/>
          <p:cNvSpPr/>
          <p:nvPr>
            <p:ph idx="2" type="pic"/>
          </p:nvPr>
        </p:nvSpPr>
        <p:spPr>
          <a:xfrm>
            <a:off x="228600" y="533400"/>
            <a:ext cx="2590800" cy="3454400"/>
          </a:xfrm>
          <a:prstGeom prst="rect">
            <a:avLst/>
          </a:prstGeom>
          <a:solidFill>
            <a:schemeClr val="lt1"/>
          </a:solidFill>
          <a:ln>
            <a:noFill/>
          </a:ln>
          <a:effectLst>
            <a:outerShdw blurRad="40000" rotWithShape="0" dir="5400000" dist="20000">
              <a:srgbClr val="000000">
                <a:alpha val="37647"/>
              </a:srgbClr>
            </a:outerShdw>
          </a:effectLst>
        </p:spPr>
      </p:sp>
      <p:sp>
        <p:nvSpPr>
          <p:cNvPr id="35" name="Google Shape;35;p79"/>
          <p:cNvSpPr/>
          <p:nvPr>
            <p:ph idx="3" type="pic"/>
          </p:nvPr>
        </p:nvSpPr>
        <p:spPr>
          <a:xfrm>
            <a:off x="3048000" y="533400"/>
            <a:ext cx="2590800" cy="3454400"/>
          </a:xfrm>
          <a:prstGeom prst="rect">
            <a:avLst/>
          </a:prstGeom>
          <a:solidFill>
            <a:schemeClr val="lt1"/>
          </a:solidFill>
          <a:ln>
            <a:noFill/>
          </a:ln>
          <a:effectLst>
            <a:outerShdw blurRad="40000" rotWithShape="0" dir="5400000" dist="20000">
              <a:srgbClr val="000000">
                <a:alpha val="37647"/>
              </a:srgbClr>
            </a:outerShdw>
          </a:effectLst>
        </p:spPr>
      </p:sp>
      <p:sp>
        <p:nvSpPr>
          <p:cNvPr id="36" name="Google Shape;36;p79"/>
          <p:cNvSpPr/>
          <p:nvPr>
            <p:ph idx="4" type="pic"/>
          </p:nvPr>
        </p:nvSpPr>
        <p:spPr>
          <a:xfrm>
            <a:off x="5867400" y="533400"/>
            <a:ext cx="2590800" cy="3454400"/>
          </a:xfrm>
          <a:prstGeom prst="rect">
            <a:avLst/>
          </a:prstGeom>
          <a:solidFill>
            <a:schemeClr val="lt1"/>
          </a:solidFill>
          <a:ln>
            <a:noFill/>
          </a:ln>
          <a:effectLst>
            <a:outerShdw blurRad="40000" rotWithShape="0" dir="5400000" dist="20000">
              <a:srgbClr val="000000">
                <a:alpha val="37647"/>
              </a:srgbClr>
            </a:outerShdw>
          </a:effectLst>
        </p:spPr>
      </p:sp>
      <p:sp>
        <p:nvSpPr>
          <p:cNvPr id="37" name="Google Shape;37;p79"/>
          <p:cNvSpPr txBox="1"/>
          <p:nvPr>
            <p:ph idx="1" type="body"/>
          </p:nvPr>
        </p:nvSpPr>
        <p:spPr>
          <a:xfrm>
            <a:off x="2286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spcBef>
                <a:spcPts val="400"/>
              </a:spcBef>
              <a:spcAft>
                <a:spcPts val="0"/>
              </a:spcAft>
              <a:buClr>
                <a:schemeClr val="dk2"/>
              </a:buClr>
              <a:buSzPts val="2000"/>
              <a:buFont typeface="Calibri"/>
              <a:buNone/>
              <a:defRPr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79"/>
          <p:cNvSpPr txBox="1"/>
          <p:nvPr>
            <p:ph idx="5" type="body"/>
          </p:nvPr>
        </p:nvSpPr>
        <p:spPr>
          <a:xfrm>
            <a:off x="30480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spcBef>
                <a:spcPts val="400"/>
              </a:spcBef>
              <a:spcAft>
                <a:spcPts val="0"/>
              </a:spcAft>
              <a:buClr>
                <a:schemeClr val="dk2"/>
              </a:buClr>
              <a:buSzPts val="2000"/>
              <a:buFont typeface="Calibri"/>
              <a:buNone/>
              <a:defRPr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79"/>
          <p:cNvSpPr txBox="1"/>
          <p:nvPr>
            <p:ph idx="6" type="body"/>
          </p:nvPr>
        </p:nvSpPr>
        <p:spPr>
          <a:xfrm>
            <a:off x="58674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spcBef>
                <a:spcPts val="400"/>
              </a:spcBef>
              <a:spcAft>
                <a:spcPts val="0"/>
              </a:spcAft>
              <a:buClr>
                <a:schemeClr val="dk2"/>
              </a:buClr>
              <a:buSzPts val="2000"/>
              <a:buFont typeface="Calibri"/>
              <a:buNone/>
              <a:defRPr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79"/>
          <p:cNvSpPr/>
          <p:nvPr/>
        </p:nvSpPr>
        <p:spPr>
          <a:xfrm>
            <a:off x="8889273" y="0"/>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7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43" name="Google Shape;43;p7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rait with Caption">
  <p:cSld name="Portrait with Caption">
    <p:spTree>
      <p:nvGrpSpPr>
        <p:cNvPr id="44" name="Shape 44"/>
        <p:cNvGrpSpPr/>
        <p:nvPr/>
      </p:nvGrpSpPr>
      <p:grpSpPr>
        <a:xfrm>
          <a:off x="0" y="0"/>
          <a:ext cx="0" cy="0"/>
          <a:chOff x="0" y="0"/>
          <a:chExt cx="0" cy="0"/>
        </a:xfrm>
      </p:grpSpPr>
      <p:sp>
        <p:nvSpPr>
          <p:cNvPr id="45" name="Google Shape;45;p80"/>
          <p:cNvSpPr/>
          <p:nvPr>
            <p:ph idx="2" type="pic"/>
          </p:nvPr>
        </p:nvSpPr>
        <p:spPr>
          <a:xfrm>
            <a:off x="304800" y="228600"/>
            <a:ext cx="4754880" cy="6324600"/>
          </a:xfrm>
          <a:prstGeom prst="rect">
            <a:avLst/>
          </a:prstGeom>
          <a:solidFill>
            <a:schemeClr val="lt1"/>
          </a:solidFill>
          <a:ln>
            <a:noFill/>
          </a:ln>
          <a:effectLst>
            <a:outerShdw blurRad="40000" rotWithShape="0" dir="5400000" dist="20000">
              <a:srgbClr val="000000">
                <a:alpha val="37647"/>
              </a:srgbClr>
            </a:outerShdw>
          </a:effectLst>
        </p:spPr>
      </p:sp>
      <p:sp>
        <p:nvSpPr>
          <p:cNvPr id="46" name="Google Shape;46;p80"/>
          <p:cNvSpPr txBox="1"/>
          <p:nvPr>
            <p:ph idx="1" type="body"/>
          </p:nvPr>
        </p:nvSpPr>
        <p:spPr>
          <a:xfrm>
            <a:off x="5105400" y="228600"/>
            <a:ext cx="3200400" cy="3810000"/>
          </a:xfrm>
          <a:prstGeom prst="rect">
            <a:avLst/>
          </a:prstGeom>
          <a:noFill/>
          <a:ln>
            <a:noFill/>
          </a:ln>
        </p:spPr>
        <p:txBody>
          <a:bodyPr anchorCtr="0" anchor="t" bIns="91425" lIns="91425" spcFirstLastPara="1" rIns="914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8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49" name="Google Shape;49;p8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Fullscreen">
  <p:cSld name="Landscape Fullscreen">
    <p:spTree>
      <p:nvGrpSpPr>
        <p:cNvPr id="50" name="Shape 50"/>
        <p:cNvGrpSpPr/>
        <p:nvPr/>
      </p:nvGrpSpPr>
      <p:grpSpPr>
        <a:xfrm>
          <a:off x="0" y="0"/>
          <a:ext cx="0" cy="0"/>
          <a:chOff x="0" y="0"/>
          <a:chExt cx="0" cy="0"/>
        </a:xfrm>
      </p:grpSpPr>
      <p:sp>
        <p:nvSpPr>
          <p:cNvPr id="51" name="Google Shape;51;p81"/>
          <p:cNvSpPr/>
          <p:nvPr>
            <p:ph idx="2" type="pic"/>
          </p:nvPr>
        </p:nvSpPr>
        <p:spPr>
          <a:xfrm>
            <a:off x="0" y="0"/>
            <a:ext cx="9144000" cy="6858000"/>
          </a:xfrm>
          <a:prstGeom prst="rect">
            <a:avLst/>
          </a:prstGeom>
          <a:noFill/>
          <a:ln>
            <a:noFill/>
          </a:ln>
        </p:spPr>
      </p:sp>
      <p:sp>
        <p:nvSpPr>
          <p:cNvPr id="52" name="Google Shape;52;p8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54" name="Google Shape;54;p8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Section" showMasterSp="0">
  <p:cSld name="Album Section">
    <p:spTree>
      <p:nvGrpSpPr>
        <p:cNvPr id="55" name="Shape 55"/>
        <p:cNvGrpSpPr/>
        <p:nvPr/>
      </p:nvGrpSpPr>
      <p:grpSpPr>
        <a:xfrm>
          <a:off x="0" y="0"/>
          <a:ext cx="0" cy="0"/>
          <a:chOff x="0" y="0"/>
          <a:chExt cx="0" cy="0"/>
        </a:xfrm>
      </p:grpSpPr>
      <p:sp>
        <p:nvSpPr>
          <p:cNvPr id="56" name="Google Shape;56;p82"/>
          <p:cNvSpPr/>
          <p:nvPr/>
        </p:nvSpPr>
        <p:spPr>
          <a:xfrm rot="-5400000">
            <a:off x="5315559" y="3268980"/>
            <a:ext cx="6858000" cy="3200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 name="Google Shape;57;p82"/>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82"/>
          <p:cNvSpPr/>
          <p:nvPr/>
        </p:nvSpPr>
        <p:spPr>
          <a:xfrm>
            <a:off x="8895749" y="-733"/>
            <a:ext cx="762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82"/>
          <p:cNvSpPr/>
          <p:nvPr>
            <p:ph idx="2" type="pic"/>
          </p:nvPr>
        </p:nvSpPr>
        <p:spPr>
          <a:xfrm>
            <a:off x="435429" y="2146300"/>
            <a:ext cx="2362200" cy="2197100"/>
          </a:xfrm>
          <a:prstGeom prst="rect">
            <a:avLst/>
          </a:prstGeom>
          <a:solidFill>
            <a:schemeClr val="lt1"/>
          </a:solidFill>
          <a:ln>
            <a:noFill/>
          </a:ln>
        </p:spPr>
      </p:sp>
      <p:sp>
        <p:nvSpPr>
          <p:cNvPr id="60" name="Google Shape;60;p82"/>
          <p:cNvSpPr/>
          <p:nvPr/>
        </p:nvSpPr>
        <p:spPr>
          <a:xfrm flipH="1">
            <a:off x="435429" y="6172200"/>
            <a:ext cx="7086600" cy="685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82"/>
          <p:cNvSpPr/>
          <p:nvPr/>
        </p:nvSpPr>
        <p:spPr>
          <a:xfrm>
            <a:off x="435429" y="0"/>
            <a:ext cx="7086600" cy="1981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82"/>
          <p:cNvSpPr txBox="1"/>
          <p:nvPr>
            <p:ph idx="1" type="body"/>
          </p:nvPr>
        </p:nvSpPr>
        <p:spPr>
          <a:xfrm>
            <a:off x="435429" y="5791200"/>
            <a:ext cx="7086600" cy="381000"/>
          </a:xfrm>
          <a:prstGeom prst="rect">
            <a:avLst/>
          </a:prstGeom>
          <a:solidFill>
            <a:schemeClr val="accent3"/>
          </a:solidFill>
          <a:ln>
            <a:noFill/>
          </a:ln>
        </p:spPr>
        <p:txBody>
          <a:bodyPr anchorCtr="0" anchor="ctr" bIns="45700" lIns="91425" spcFirstLastPara="1" rIns="91425" wrap="square" tIns="45700">
            <a:normAutofit/>
          </a:bodyPr>
          <a:lstStyle>
            <a:lvl1pPr indent="-228600" lvl="0" marL="457200" algn="l">
              <a:spcBef>
                <a:spcPts val="240"/>
              </a:spcBef>
              <a:spcAft>
                <a:spcPts val="0"/>
              </a:spcAft>
              <a:buClr>
                <a:srgbClr val="FFFFFF"/>
              </a:buClr>
              <a:buSzPts val="1200"/>
              <a:buFont typeface="Calibri"/>
              <a:buNone/>
              <a:defRPr sz="1200">
                <a:solidFill>
                  <a:srgbClr val="FFFFFF"/>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82"/>
          <p:cNvSpPr txBox="1"/>
          <p:nvPr>
            <p:ph idx="3" type="body"/>
          </p:nvPr>
        </p:nvSpPr>
        <p:spPr>
          <a:xfrm>
            <a:off x="435429" y="4495800"/>
            <a:ext cx="7086600" cy="1295400"/>
          </a:xfrm>
          <a:prstGeom prst="rect">
            <a:avLst/>
          </a:prstGeom>
          <a:solidFill>
            <a:schemeClr val="accent6"/>
          </a:solidFill>
          <a:ln>
            <a:noFill/>
          </a:ln>
        </p:spPr>
        <p:txBody>
          <a:bodyPr anchorCtr="0" anchor="ctr" bIns="45700" lIns="91425" spcFirstLastPara="1" rIns="91425" wrap="square" tIns="45700">
            <a:normAutofit/>
          </a:bodyPr>
          <a:lstStyle>
            <a:lvl1pPr indent="-228600" lvl="0" marL="457200" algn="l">
              <a:spcBef>
                <a:spcPts val="640"/>
              </a:spcBef>
              <a:spcAft>
                <a:spcPts val="0"/>
              </a:spcAft>
              <a:buClr>
                <a:srgbClr val="FFFFFF"/>
              </a:buClr>
              <a:buSzPts val="3200"/>
              <a:buFont typeface="Calibri"/>
              <a:buNone/>
              <a:defRPr sz="3200">
                <a:solidFill>
                  <a:srgbClr val="FFFFFF"/>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82"/>
          <p:cNvSpPr/>
          <p:nvPr>
            <p:ph idx="4" type="pic"/>
          </p:nvPr>
        </p:nvSpPr>
        <p:spPr>
          <a:xfrm>
            <a:off x="2950029" y="2133600"/>
            <a:ext cx="2209800" cy="2209800"/>
          </a:xfrm>
          <a:prstGeom prst="rect">
            <a:avLst/>
          </a:prstGeom>
          <a:solidFill>
            <a:schemeClr val="lt1"/>
          </a:solidFill>
          <a:ln>
            <a:noFill/>
          </a:ln>
        </p:spPr>
      </p:sp>
      <p:sp>
        <p:nvSpPr>
          <p:cNvPr id="65" name="Google Shape;65;p82"/>
          <p:cNvSpPr/>
          <p:nvPr>
            <p:ph idx="5" type="pic"/>
          </p:nvPr>
        </p:nvSpPr>
        <p:spPr>
          <a:xfrm>
            <a:off x="5312229" y="2133600"/>
            <a:ext cx="2209800" cy="2209800"/>
          </a:xfrm>
          <a:prstGeom prst="rect">
            <a:avLst/>
          </a:prstGeom>
          <a:solidFill>
            <a:schemeClr val="lt1"/>
          </a:solidFill>
          <a:ln>
            <a:noFill/>
          </a:ln>
        </p:spPr>
      </p:sp>
      <p:sp>
        <p:nvSpPr>
          <p:cNvPr id="66" name="Google Shape;66;p8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68" name="Google Shape;68;p8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Portrait with Captions">
  <p:cSld name="2-Up Portrait with Captions">
    <p:spTree>
      <p:nvGrpSpPr>
        <p:cNvPr id="69" name="Shape 69"/>
        <p:cNvGrpSpPr/>
        <p:nvPr/>
      </p:nvGrpSpPr>
      <p:grpSpPr>
        <a:xfrm>
          <a:off x="0" y="0"/>
          <a:ext cx="0" cy="0"/>
          <a:chOff x="0" y="0"/>
          <a:chExt cx="0" cy="0"/>
        </a:xfrm>
      </p:grpSpPr>
      <p:sp>
        <p:nvSpPr>
          <p:cNvPr id="70" name="Google Shape;70;p83"/>
          <p:cNvSpPr/>
          <p:nvPr>
            <p:ph idx="2" type="pic"/>
          </p:nvPr>
        </p:nvSpPr>
        <p:spPr>
          <a:xfrm>
            <a:off x="4341047" y="533400"/>
            <a:ext cx="3431353" cy="4575141"/>
          </a:xfrm>
          <a:prstGeom prst="rect">
            <a:avLst/>
          </a:prstGeom>
          <a:solidFill>
            <a:schemeClr val="lt1"/>
          </a:solidFill>
          <a:ln>
            <a:noFill/>
          </a:ln>
          <a:effectLst>
            <a:outerShdw blurRad="40000" rotWithShape="0" dir="5400000" dist="20000">
              <a:srgbClr val="000000">
                <a:alpha val="37647"/>
              </a:srgbClr>
            </a:outerShdw>
          </a:effectLst>
        </p:spPr>
      </p:sp>
      <p:sp>
        <p:nvSpPr>
          <p:cNvPr id="71" name="Google Shape;71;p83"/>
          <p:cNvSpPr/>
          <p:nvPr>
            <p:ph idx="3" type="pic"/>
          </p:nvPr>
        </p:nvSpPr>
        <p:spPr>
          <a:xfrm>
            <a:off x="685800" y="533400"/>
            <a:ext cx="3429000" cy="4572000"/>
          </a:xfrm>
          <a:prstGeom prst="rect">
            <a:avLst/>
          </a:prstGeom>
          <a:solidFill>
            <a:schemeClr val="lt1"/>
          </a:solidFill>
          <a:ln>
            <a:noFill/>
          </a:ln>
          <a:effectLst>
            <a:outerShdw blurRad="40000" rotWithShape="0" dir="5400000" dist="20000">
              <a:srgbClr val="000000">
                <a:alpha val="37647"/>
              </a:srgbClr>
            </a:outerShdw>
          </a:effectLst>
        </p:spPr>
      </p:sp>
      <p:sp>
        <p:nvSpPr>
          <p:cNvPr id="72" name="Google Shape;72;p83"/>
          <p:cNvSpPr txBox="1"/>
          <p:nvPr>
            <p:ph idx="1" type="body"/>
          </p:nvPr>
        </p:nvSpPr>
        <p:spPr>
          <a:xfrm>
            <a:off x="6858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83"/>
          <p:cNvSpPr txBox="1"/>
          <p:nvPr>
            <p:ph idx="4" type="body"/>
          </p:nvPr>
        </p:nvSpPr>
        <p:spPr>
          <a:xfrm>
            <a:off x="43434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8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76" name="Google Shape;76;p8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Landscape with Captions">
  <p:cSld name="2-Up Landscape with Captions">
    <p:spTree>
      <p:nvGrpSpPr>
        <p:cNvPr id="77" name="Shape 77"/>
        <p:cNvGrpSpPr/>
        <p:nvPr/>
      </p:nvGrpSpPr>
      <p:grpSpPr>
        <a:xfrm>
          <a:off x="0" y="0"/>
          <a:ext cx="0" cy="0"/>
          <a:chOff x="0" y="0"/>
          <a:chExt cx="0" cy="0"/>
        </a:xfrm>
      </p:grpSpPr>
      <p:sp>
        <p:nvSpPr>
          <p:cNvPr id="78" name="Google Shape;78;p84"/>
          <p:cNvSpPr/>
          <p:nvPr>
            <p:ph idx="2" type="pic"/>
          </p:nvPr>
        </p:nvSpPr>
        <p:spPr>
          <a:xfrm>
            <a:off x="4343400" y="1085850"/>
            <a:ext cx="4038600" cy="3028950"/>
          </a:xfrm>
          <a:prstGeom prst="rect">
            <a:avLst/>
          </a:prstGeom>
          <a:solidFill>
            <a:schemeClr val="lt1"/>
          </a:solidFill>
          <a:ln>
            <a:noFill/>
          </a:ln>
          <a:effectLst>
            <a:outerShdw blurRad="40000" rotWithShape="0" dir="5400000" dist="20000">
              <a:srgbClr val="000000">
                <a:alpha val="37647"/>
              </a:srgbClr>
            </a:outerShdw>
          </a:effectLst>
        </p:spPr>
      </p:sp>
      <p:sp>
        <p:nvSpPr>
          <p:cNvPr id="79" name="Google Shape;79;p84"/>
          <p:cNvSpPr/>
          <p:nvPr>
            <p:ph idx="3" type="pic"/>
          </p:nvPr>
        </p:nvSpPr>
        <p:spPr>
          <a:xfrm>
            <a:off x="152400" y="1085850"/>
            <a:ext cx="4038600" cy="3028950"/>
          </a:xfrm>
          <a:prstGeom prst="rect">
            <a:avLst/>
          </a:prstGeom>
          <a:solidFill>
            <a:schemeClr val="lt1"/>
          </a:solidFill>
          <a:ln>
            <a:noFill/>
          </a:ln>
          <a:effectLst>
            <a:outerShdw blurRad="40000" rotWithShape="0" dir="5400000" dist="20000">
              <a:srgbClr val="000000">
                <a:alpha val="37647"/>
              </a:srgbClr>
            </a:outerShdw>
          </a:effectLst>
        </p:spPr>
      </p:sp>
      <p:sp>
        <p:nvSpPr>
          <p:cNvPr id="80" name="Google Shape;80;p84"/>
          <p:cNvSpPr txBox="1"/>
          <p:nvPr>
            <p:ph idx="1" type="body"/>
          </p:nvPr>
        </p:nvSpPr>
        <p:spPr>
          <a:xfrm>
            <a:off x="152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84"/>
          <p:cNvSpPr txBox="1"/>
          <p:nvPr>
            <p:ph idx="4" type="body"/>
          </p:nvPr>
        </p:nvSpPr>
        <p:spPr>
          <a:xfrm>
            <a:off x="4343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8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84" name="Google Shape;84;p8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Mixed with Caption">
  <p:cSld name="2-Up Mixed with Caption">
    <p:spTree>
      <p:nvGrpSpPr>
        <p:cNvPr id="85" name="Shape 85"/>
        <p:cNvGrpSpPr/>
        <p:nvPr/>
      </p:nvGrpSpPr>
      <p:grpSpPr>
        <a:xfrm>
          <a:off x="0" y="0"/>
          <a:ext cx="0" cy="0"/>
          <a:chOff x="0" y="0"/>
          <a:chExt cx="0" cy="0"/>
        </a:xfrm>
      </p:grpSpPr>
      <p:sp>
        <p:nvSpPr>
          <p:cNvPr id="86" name="Google Shape;86;p85"/>
          <p:cNvSpPr/>
          <p:nvPr>
            <p:ph idx="2" type="pic"/>
          </p:nvPr>
        </p:nvSpPr>
        <p:spPr>
          <a:xfrm>
            <a:off x="4724401" y="225552"/>
            <a:ext cx="3694176" cy="2770632"/>
          </a:xfrm>
          <a:prstGeom prst="rect">
            <a:avLst/>
          </a:prstGeom>
          <a:solidFill>
            <a:schemeClr val="lt1"/>
          </a:solidFill>
          <a:ln>
            <a:noFill/>
          </a:ln>
          <a:effectLst>
            <a:outerShdw blurRad="40000" rotWithShape="0" dir="5400000" dist="20000">
              <a:srgbClr val="000000">
                <a:alpha val="37647"/>
              </a:srgbClr>
            </a:outerShdw>
          </a:effectLst>
        </p:spPr>
      </p:sp>
      <p:sp>
        <p:nvSpPr>
          <p:cNvPr id="87" name="Google Shape;87;p85"/>
          <p:cNvSpPr/>
          <p:nvPr>
            <p:ph idx="3" type="pic"/>
          </p:nvPr>
        </p:nvSpPr>
        <p:spPr>
          <a:xfrm>
            <a:off x="152400" y="222504"/>
            <a:ext cx="4368557" cy="5824743"/>
          </a:xfrm>
          <a:prstGeom prst="rect">
            <a:avLst/>
          </a:prstGeom>
          <a:solidFill>
            <a:schemeClr val="lt1"/>
          </a:solidFill>
          <a:ln>
            <a:noFill/>
          </a:ln>
          <a:effectLst>
            <a:outerShdw blurRad="40000" rotWithShape="0" dir="5400000" dist="20000">
              <a:srgbClr val="000000">
                <a:alpha val="37647"/>
              </a:srgbClr>
            </a:outerShdw>
          </a:effectLst>
        </p:spPr>
      </p:sp>
      <p:sp>
        <p:nvSpPr>
          <p:cNvPr id="88" name="Google Shape;88;p85"/>
          <p:cNvSpPr txBox="1"/>
          <p:nvPr>
            <p:ph idx="1" type="body"/>
          </p:nvPr>
        </p:nvSpPr>
        <p:spPr>
          <a:xfrm>
            <a:off x="4724400" y="3124200"/>
            <a:ext cx="3694177" cy="2983987"/>
          </a:xfrm>
          <a:prstGeom prst="rect">
            <a:avLst/>
          </a:prstGeom>
          <a:noFill/>
          <a:ln>
            <a:noFill/>
          </a:ln>
        </p:spPr>
        <p:txBody>
          <a:bodyPr anchorCtr="0" anchor="t" bIns="45700" lIns="91425" spcFirstLastPara="1" rIns="91425" wrap="square" tIns="45700">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8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91" name="Google Shape;91;p8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76"/>
          <p:cNvSpPr/>
          <p:nvPr/>
        </p:nvSpPr>
        <p:spPr>
          <a:xfrm rot="-5400000">
            <a:off x="5315559" y="3268980"/>
            <a:ext cx="6858000" cy="32004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76"/>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76"/>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2"/>
              </a:buClr>
              <a:buSzPts val="4400"/>
              <a:buFont typeface="Calibri"/>
              <a:buNone/>
              <a:defRPr b="0" i="0" sz="44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76"/>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2"/>
              </a:buClr>
              <a:buSzPts val="3200"/>
              <a:buFont typeface="Arial"/>
              <a:buChar char="•"/>
              <a:defRPr b="0" i="0" sz="3200" u="none" cap="none" strike="noStrike">
                <a:solidFill>
                  <a:schemeClr val="dk2"/>
                </a:solidFill>
                <a:latin typeface="Calibri"/>
                <a:ea typeface="Calibri"/>
                <a:cs typeface="Calibri"/>
                <a:sym typeface="Calibri"/>
              </a:defRPr>
            </a:lvl1pPr>
            <a:lvl2pPr indent="-406400" lvl="1" marL="914400" marR="0" rtl="0" algn="l">
              <a:spcBef>
                <a:spcPts val="560"/>
              </a:spcBef>
              <a:spcAft>
                <a:spcPts val="0"/>
              </a:spcAft>
              <a:buClr>
                <a:schemeClr val="dk2"/>
              </a:buClr>
              <a:buSzPts val="2800"/>
              <a:buFont typeface="Arial"/>
              <a:buChar char="–"/>
              <a:defRPr b="0" i="0" sz="2800" u="none" cap="none" strike="noStrike">
                <a:solidFill>
                  <a:schemeClr val="dk2"/>
                </a:solidFill>
                <a:latin typeface="Calibri"/>
                <a:ea typeface="Calibri"/>
                <a:cs typeface="Calibri"/>
                <a:sym typeface="Calibri"/>
              </a:defRPr>
            </a:lvl2pPr>
            <a:lvl3pPr indent="-381000" lvl="2" marL="1371600" marR="0" rtl="0" algn="l">
              <a:spcBef>
                <a:spcPts val="480"/>
              </a:spcBef>
              <a:spcAft>
                <a:spcPts val="0"/>
              </a:spcAft>
              <a:buClr>
                <a:schemeClr val="dk2"/>
              </a:buClr>
              <a:buSzPts val="2400"/>
              <a:buFont typeface="Arial"/>
              <a:buChar char="•"/>
              <a:defRPr b="0" i="0" sz="2400" u="none" cap="none" strike="noStrike">
                <a:solidFill>
                  <a:schemeClr val="dk2"/>
                </a:solidFill>
                <a:latin typeface="Calibri"/>
                <a:ea typeface="Calibri"/>
                <a:cs typeface="Calibri"/>
                <a:sym typeface="Calibri"/>
              </a:defRPr>
            </a:lvl3pPr>
            <a:lvl4pPr indent="-355600" lvl="3" marL="1828800" marR="0" rtl="0" algn="l">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4pPr>
            <a:lvl5pPr indent="-355600" lvl="4" marL="2286000" marR="0" rtl="0" algn="l">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7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7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7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76"/>
          <p:cNvSpPr/>
          <p:nvPr/>
        </p:nvSpPr>
        <p:spPr>
          <a:xfrm>
            <a:off x="8895749" y="-733"/>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www.geeksforgeeks.org/javascript-regexp-constructor/" TargetMode="External"/><Relationship Id="rId5" Type="http://schemas.openxmlformats.org/officeDocument/2006/relationships/hyperlink" Target="https://www.geeksforgeeks.org/javascript-regexp-ignorecase-property/" TargetMode="External"/><Relationship Id="rId6" Type="http://schemas.openxmlformats.org/officeDocument/2006/relationships/hyperlink" Target="https://www.geeksforgeeks.org/javascript-lastindex-property/" TargetMode="External"/><Relationship Id="rId7" Type="http://schemas.openxmlformats.org/officeDocument/2006/relationships/hyperlink" Target="https://www.geeksforgeeks.org/javascript-multiline-proper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www.geeksforgeeks.org/javascript-compile-method/" TargetMode="External"/><Relationship Id="rId5" Type="http://schemas.openxmlformats.org/officeDocument/2006/relationships/hyperlink" Target="https://www.geeksforgeeks.org/javascript-exec-method/" TargetMode="External"/><Relationship Id="rId6" Type="http://schemas.openxmlformats.org/officeDocument/2006/relationships/hyperlink" Target="https://www.geeksforgeeks.org/javascript-regexp-test-method/" TargetMode="External"/><Relationship Id="rId7" Type="http://schemas.openxmlformats.org/officeDocument/2006/relationships/hyperlink" Target="https://www.geeksforgeeks.org/javascript-regexp-tostring-metho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geeksforgeeks.org/javascript-string-search/" TargetMode="External"/><Relationship Id="rId4" Type="http://schemas.openxmlformats.org/officeDocument/2006/relationships/hyperlink" Target="https://www.geeksforgeeks.org/javascript-string-replace-method/" TargetMode="External"/><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103.146.24.66/moodle/mod/page/view.php?id=9081"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103.146.24.66/moodle/mod/page/view.php?id=9081"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103.146.24.66/moodle/mod/page/view.php?id=9081" TargetMode="Externa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hyperlink" Target="http://103.146.24.66/moodle/mod/page/view.php?id=908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hyperlink" Target="http://103.146.24.66/moodle/mod/page/view.php?id=9081"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hyperlink" Target="http://103.146.24.66/moodle/mod/page/view.php?id=908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hyperlink" Target="http://103.146.24.66/moodle/mod/page/view.php?id=908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www.geeksforgeeks.org/javascript-regexp-abc-expression/" TargetMode="External"/><Relationship Id="rId5" Type="http://schemas.openxmlformats.org/officeDocument/2006/relationships/hyperlink" Target="https://www.geeksforgeeks.org/?p=294613" TargetMode="External"/><Relationship Id="rId6" Type="http://schemas.openxmlformats.org/officeDocument/2006/relationships/hyperlink" Target="https://www.geeksforgeeks.org/?p=294907" TargetMode="External"/><Relationship Id="rId7" Type="http://schemas.openxmlformats.org/officeDocument/2006/relationships/hyperlink" Target="https://www.geeksforgeeks.org/?p=294921" TargetMode="External"/><Relationship Id="rId8" Type="http://schemas.openxmlformats.org/officeDocument/2006/relationships/hyperlink" Target="https://www.geeksforgeeks.org/?p=294642"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png"/><Relationship Id="rId4" Type="http://schemas.openxmlformats.org/officeDocument/2006/relationships/hyperlink" Target="http://103.146.24.66/moodle/mod/page/view.php?id=9081" TargetMode="External"/><Relationship Id="rId5" Type="http://schemas.openxmlformats.org/officeDocument/2006/relationships/hyperlink" Target="http://103.146.24.66/moodle/mod/page/view.php?id=9081"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png"/><Relationship Id="rId4" Type="http://schemas.openxmlformats.org/officeDocument/2006/relationships/hyperlink" Target="http://103.146.24.66/moodle/mod/page/view.php?id=9081" TargetMode="External"/><Relationship Id="rId5" Type="http://schemas.openxmlformats.org/officeDocument/2006/relationships/hyperlink" Target="http://103.146.24.66/moodle/mod/page/view.php?id=9081"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hyperlink" Target="http://103.146.24.66/moodle/mod/page/view.php?id=9081"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geeksforgeeks.org/?p=294992" TargetMode="External"/><Relationship Id="rId9" Type="http://schemas.openxmlformats.org/officeDocument/2006/relationships/hyperlink" Target="https://www.geeksforgeeks.org/?p=294971" TargetMode="External"/><Relationship Id="rId5" Type="http://schemas.openxmlformats.org/officeDocument/2006/relationships/hyperlink" Target="https://www.geeksforgeeks.org/?p=295025" TargetMode="External"/><Relationship Id="rId6" Type="http://schemas.openxmlformats.org/officeDocument/2006/relationships/hyperlink" Target="https://www.geeksforgeeks.org/?p=294978" TargetMode="External"/><Relationship Id="rId7" Type="http://schemas.openxmlformats.org/officeDocument/2006/relationships/hyperlink" Target="https://www.geeksforgeeks.org/?p=295344" TargetMode="External"/><Relationship Id="rId8" Type="http://schemas.openxmlformats.org/officeDocument/2006/relationships/hyperlink" Target="https://www.geeksforgeeks.org/?p=294943"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hyperlink" Target="http://103.146.24.66/moodle/mod/page/view.php?id=9081"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png"/><Relationship Id="rId4" Type="http://schemas.openxmlformats.org/officeDocument/2006/relationships/hyperlink" Target="http://103.146.24.66/moodle/mod/page/view.php?id=9081" TargetMode="External"/><Relationship Id="rId5" Type="http://schemas.openxmlformats.org/officeDocument/2006/relationships/hyperlink" Target="http://103.146.24.66/moodle/mod/page/view.php?id=9081"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1" Type="http://schemas.openxmlformats.org/officeDocument/2006/relationships/hyperlink" Target="https://www.geeksforgeeks.org/?p=295743" TargetMode="External"/><Relationship Id="rId10" Type="http://schemas.openxmlformats.org/officeDocument/2006/relationships/hyperlink" Target="https://www.geeksforgeeks.org/?p=295760" TargetMode="External"/><Relationship Id="rId12" Type="http://schemas.openxmlformats.org/officeDocument/2006/relationships/hyperlink" Target="https://www.geeksforgeeks.org/?p=295710"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www.geeksforgeeks.org/?p=295433" TargetMode="External"/><Relationship Id="rId9" Type="http://schemas.openxmlformats.org/officeDocument/2006/relationships/hyperlink" Target="https://www.geeksforgeeks.org/?p=295795" TargetMode="External"/><Relationship Id="rId5" Type="http://schemas.openxmlformats.org/officeDocument/2006/relationships/hyperlink" Target="https://www.geeksforgeeks.org/?p=295550" TargetMode="External"/><Relationship Id="rId6" Type="http://schemas.openxmlformats.org/officeDocument/2006/relationships/hyperlink" Target="https://www.geeksforgeeks.org/?p=295422" TargetMode="External"/><Relationship Id="rId7" Type="http://schemas.openxmlformats.org/officeDocument/2006/relationships/hyperlink" Target="https://www.geeksforgeeks.org/?p=295561" TargetMode="External"/><Relationship Id="rId8" Type="http://schemas.openxmlformats.org/officeDocument/2006/relationships/hyperlink" Target="https://www.geeksforgeeks.org/?p=29577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txBox="1"/>
          <p:nvPr>
            <p:ph idx="1" type="body"/>
          </p:nvPr>
        </p:nvSpPr>
        <p:spPr>
          <a:xfrm>
            <a:off x="228600" y="5445224"/>
            <a:ext cx="8672946" cy="1340768"/>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r">
              <a:spcBef>
                <a:spcPts val="0"/>
              </a:spcBef>
              <a:spcAft>
                <a:spcPts val="0"/>
              </a:spcAft>
              <a:buClr>
                <a:srgbClr val="FFFF00"/>
              </a:buClr>
              <a:buSzPts val="1800"/>
              <a:buNone/>
            </a:pPr>
            <a:r>
              <a:rPr b="1" lang="en-US" sz="1800">
                <a:solidFill>
                  <a:srgbClr val="FFFF00"/>
                </a:solidFill>
              </a:rPr>
              <a:t>D.Sakthivel</a:t>
            </a:r>
            <a:endParaRPr b="1" sz="1800">
              <a:solidFill>
                <a:srgbClr val="FFFF00"/>
              </a:solidFill>
            </a:endParaRPr>
          </a:p>
          <a:p>
            <a:pPr indent="0" lvl="0" marL="0" rtl="0" algn="r">
              <a:spcBef>
                <a:spcPts val="280"/>
              </a:spcBef>
              <a:spcAft>
                <a:spcPts val="0"/>
              </a:spcAft>
              <a:buClr>
                <a:schemeClr val="lt1"/>
              </a:buClr>
              <a:buSzPts val="1400"/>
              <a:buNone/>
            </a:pPr>
            <a:r>
              <a:rPr lang="en-US" sz="1400"/>
              <a:t>Assistant Professor &amp; Trainer,</a:t>
            </a:r>
            <a:endParaRPr/>
          </a:p>
          <a:p>
            <a:pPr indent="0" lvl="0" marL="0" rtl="0" algn="r">
              <a:spcBef>
                <a:spcPts val="280"/>
              </a:spcBef>
              <a:spcAft>
                <a:spcPts val="0"/>
              </a:spcAft>
              <a:buClr>
                <a:schemeClr val="lt1"/>
              </a:buClr>
              <a:buSzPts val="1400"/>
              <a:buNone/>
            </a:pPr>
            <a:r>
              <a:rPr lang="en-US" sz="1400"/>
              <a:t>KGiSL Micro College </a:t>
            </a:r>
            <a:endParaRPr/>
          </a:p>
          <a:p>
            <a:pPr indent="0" lvl="0" marL="0" rtl="0" algn="r">
              <a:spcBef>
                <a:spcPts val="280"/>
              </a:spcBef>
              <a:spcAft>
                <a:spcPts val="0"/>
              </a:spcAft>
              <a:buClr>
                <a:schemeClr val="lt1"/>
              </a:buClr>
              <a:buSzPts val="1400"/>
              <a:buNone/>
            </a:pPr>
            <a:r>
              <a:rPr lang="en-US" sz="1400"/>
              <a:t>KGiSL Campus, Coimbatore – 641 035.</a:t>
            </a:r>
            <a:endParaRPr sz="1400"/>
          </a:p>
        </p:txBody>
      </p:sp>
      <p:pic>
        <p:nvPicPr>
          <p:cNvPr descr="innovation_front.jfif" id="202" name="Google Shape;202;p1"/>
          <p:cNvPicPr preferRelativeResize="0"/>
          <p:nvPr>
            <p:ph idx="2" type="pic"/>
          </p:nvPr>
        </p:nvPicPr>
        <p:blipFill rotWithShape="1">
          <a:blip r:embed="rId3">
            <a:alphaModFix/>
          </a:blip>
          <a:srcRect b="0" l="972" r="972" t="0"/>
          <a:stretch/>
        </p:blipFill>
        <p:spPr>
          <a:xfrm>
            <a:off x="228600" y="152400"/>
            <a:ext cx="6858000" cy="5148808"/>
          </a:xfrm>
          <a:prstGeom prst="rect">
            <a:avLst/>
          </a:prstGeom>
          <a:solidFill>
            <a:schemeClr val="lt1"/>
          </a:solidFill>
          <a:ln>
            <a:noFill/>
          </a:ln>
        </p:spPr>
      </p:pic>
      <p:sp>
        <p:nvSpPr>
          <p:cNvPr id="203" name="Google Shape;203;p1"/>
          <p:cNvSpPr txBox="1"/>
          <p:nvPr/>
        </p:nvSpPr>
        <p:spPr>
          <a:xfrm>
            <a:off x="323528" y="764704"/>
            <a:ext cx="6696600" cy="181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lt1"/>
                </a:solidFill>
                <a:latin typeface="Calibri"/>
                <a:ea typeface="Calibri"/>
                <a:cs typeface="Calibri"/>
                <a:sym typeface="Calibri"/>
              </a:rPr>
              <a:t>Welcome you all </a:t>
            </a:r>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lang="en-US" sz="2800">
                <a:solidFill>
                  <a:srgbClr val="FFFF00"/>
                </a:solidFill>
                <a:latin typeface="Calibri"/>
                <a:ea typeface="Calibri"/>
                <a:cs typeface="Calibri"/>
                <a:sym typeface="Calibri"/>
              </a:rPr>
              <a:t>Modern </a:t>
            </a:r>
            <a:r>
              <a:rPr b="0" i="0" lang="en-US" sz="2800" u="none" cap="none" strike="noStrike">
                <a:solidFill>
                  <a:srgbClr val="FFFF00"/>
                </a:solidFill>
                <a:latin typeface="Calibri"/>
                <a:ea typeface="Calibri"/>
                <a:cs typeface="Calibri"/>
                <a:sym typeface="Calibri"/>
              </a:rPr>
              <a:t>JavaScript</a:t>
            </a:r>
            <a:endParaRPr/>
          </a:p>
          <a:p>
            <a:pPr indent="0" lvl="0" marL="0" marR="0" rtl="0" algn="ctr">
              <a:spcBef>
                <a:spcPts val="0"/>
              </a:spcBef>
              <a:spcAft>
                <a:spcPts val="0"/>
              </a:spcAft>
              <a:buNone/>
            </a:pPr>
            <a:r>
              <a:t/>
            </a:r>
            <a:endParaRPr b="0" i="0" sz="2800" u="none" cap="none" strike="noStrike">
              <a:solidFill>
                <a:srgbClr val="FFFF00"/>
              </a:solidFill>
              <a:latin typeface="Calibri"/>
              <a:ea typeface="Calibri"/>
              <a:cs typeface="Calibri"/>
              <a:sym typeface="Calibri"/>
            </a:endParaRPr>
          </a:p>
        </p:txBody>
      </p:sp>
      <p:pic>
        <p:nvPicPr>
          <p:cNvPr id="204" name="Google Shape;204;p1"/>
          <p:cNvPicPr preferRelativeResize="0"/>
          <p:nvPr/>
        </p:nvPicPr>
        <p:blipFill rotWithShape="1">
          <a:blip r:embed="rId4">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0"/>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342900" lvl="0" marL="342900" rtl="0" algn="ctr">
              <a:spcBef>
                <a:spcPts val="480"/>
              </a:spcBef>
              <a:spcAft>
                <a:spcPts val="0"/>
              </a:spcAft>
              <a:buClr>
                <a:schemeClr val="dk2"/>
              </a:buClr>
              <a:buSzPts val="2400"/>
              <a:buFont typeface="Arial"/>
              <a:buChar char="•"/>
            </a:pPr>
            <a:r>
              <a:rPr b="1" lang="en-US"/>
              <a:t>Regular Expression Object Properties:</a:t>
            </a:r>
            <a:endParaRPr b="1">
              <a:solidFill>
                <a:srgbClr val="FF0000"/>
              </a:solidFill>
            </a:endParaRPr>
          </a:p>
        </p:txBody>
      </p:sp>
      <p:cxnSp>
        <p:nvCxnSpPr>
          <p:cNvPr id="287" name="Google Shape;287;p1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88" name="Google Shape;288;p1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89" name="Google Shape;289;p1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90" name="Google Shape;290;p1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graphicFrame>
        <p:nvGraphicFramePr>
          <p:cNvPr id="291" name="Google Shape;291;p10"/>
          <p:cNvGraphicFramePr/>
          <p:nvPr/>
        </p:nvGraphicFramePr>
        <p:xfrm>
          <a:off x="762000" y="1905000"/>
          <a:ext cx="3000000" cy="3000000"/>
        </p:xfrm>
        <a:graphic>
          <a:graphicData uri="http://schemas.openxmlformats.org/drawingml/2006/table">
            <a:tbl>
              <a:tblPr>
                <a:noFill/>
                <a:tableStyleId>{FF37FA4B-19F6-4A93-8C8E-2EE838D1F814}</a:tableStyleId>
              </a:tblPr>
              <a:tblGrid>
                <a:gridCol w="1767025"/>
                <a:gridCol w="5776775"/>
              </a:tblGrid>
              <a:tr h="400350">
                <a:tc>
                  <a:txBody>
                    <a:bodyPr/>
                    <a:lstStyle/>
                    <a:p>
                      <a:pPr indent="0" lvl="0" marL="0" marR="0" rtl="0" algn="ctr">
                        <a:spcBef>
                          <a:spcPts val="0"/>
                        </a:spcBef>
                        <a:spcAft>
                          <a:spcPts val="0"/>
                        </a:spcAft>
                        <a:buNone/>
                      </a:pPr>
                      <a:r>
                        <a:rPr b="1" lang="en-US" sz="2000" u="none" cap="none" strike="noStrike"/>
                        <a:t>Property</a:t>
                      </a:r>
                      <a:endParaRPr b="1" sz="2000" u="none" cap="none" strike="noStrike"/>
                    </a:p>
                  </a:txBody>
                  <a:tcPr marT="94425" marB="94425" marR="37775" marL="3777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2000" u="none" cap="none" strike="noStrike"/>
                        <a:t>Description</a:t>
                      </a:r>
                      <a:endParaRPr/>
                    </a:p>
                  </a:txBody>
                  <a:tcPr marT="94425" marB="94425"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42075">
                <a:tc>
                  <a:txBody>
                    <a:bodyPr/>
                    <a:lstStyle/>
                    <a:p>
                      <a:pPr indent="0" lvl="0" marL="0" marR="0" rtl="0" algn="l">
                        <a:spcBef>
                          <a:spcPts val="0"/>
                        </a:spcBef>
                        <a:spcAft>
                          <a:spcPts val="0"/>
                        </a:spcAft>
                        <a:buNone/>
                      </a:pPr>
                      <a:r>
                        <a:rPr b="0" lang="en-US" sz="2000" u="sng" cap="none" strike="noStrike">
                          <a:solidFill>
                            <a:schemeClr val="hlink"/>
                          </a:solidFill>
                          <a:hlinkClick r:id="rId4"/>
                        </a:rPr>
                        <a:t>constructor</a:t>
                      </a:r>
                      <a:endParaRPr b="0" sz="2000" u="none" cap="none" strike="noStrike"/>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Return the function that created the RegExp object’s prototype</a:t>
                      </a:r>
                      <a:endParaRPr/>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42075">
                <a:tc>
                  <a:txBody>
                    <a:bodyPr/>
                    <a:lstStyle/>
                    <a:p>
                      <a:pPr indent="0" lvl="0" marL="0" marR="0" rtl="0" algn="l">
                        <a:spcBef>
                          <a:spcPts val="0"/>
                        </a:spcBef>
                        <a:spcAft>
                          <a:spcPts val="0"/>
                        </a:spcAft>
                        <a:buNone/>
                      </a:pPr>
                      <a:r>
                        <a:rPr b="0" lang="en-US" sz="2000" u="none" cap="none" strike="noStrike"/>
                        <a:t>global</a:t>
                      </a:r>
                      <a:endParaRPr/>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Specify whether the</a:t>
                      </a:r>
                      <a:r>
                        <a:rPr b="1" lang="en-US" sz="2000" u="none" cap="none" strike="noStrike"/>
                        <a:t> “g” </a:t>
                      </a:r>
                      <a:r>
                        <a:rPr b="0" lang="en-US" sz="2000" u="none" cap="none" strike="noStrike"/>
                        <a:t>modifier is set or not</a:t>
                      </a:r>
                      <a:endParaRPr/>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42075">
                <a:tc>
                  <a:txBody>
                    <a:bodyPr/>
                    <a:lstStyle/>
                    <a:p>
                      <a:pPr indent="0" lvl="0" marL="0" marR="0" rtl="0" algn="l">
                        <a:spcBef>
                          <a:spcPts val="0"/>
                        </a:spcBef>
                        <a:spcAft>
                          <a:spcPts val="0"/>
                        </a:spcAft>
                        <a:buNone/>
                      </a:pPr>
                      <a:r>
                        <a:rPr b="0" lang="en-US" sz="2000" u="sng" cap="none" strike="noStrike">
                          <a:solidFill>
                            <a:schemeClr val="hlink"/>
                          </a:solidFill>
                          <a:hlinkClick r:id="rId5"/>
                        </a:rPr>
                        <a:t>ignorecase</a:t>
                      </a:r>
                      <a:endParaRPr b="0" sz="2000" u="none" cap="none" strike="noStrike"/>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Specify whether the </a:t>
                      </a:r>
                      <a:r>
                        <a:rPr b="1" lang="en-US" sz="2000" u="none" cap="none" strike="noStrike"/>
                        <a:t>“i”</a:t>
                      </a:r>
                      <a:r>
                        <a:rPr b="0" lang="en-US" sz="2000" u="none" cap="none" strike="noStrike"/>
                        <a:t> modifier is set or not</a:t>
                      </a:r>
                      <a:endParaRPr/>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42075">
                <a:tc>
                  <a:txBody>
                    <a:bodyPr/>
                    <a:lstStyle/>
                    <a:p>
                      <a:pPr indent="0" lvl="0" marL="0" marR="0" rtl="0" algn="l">
                        <a:spcBef>
                          <a:spcPts val="0"/>
                        </a:spcBef>
                        <a:spcAft>
                          <a:spcPts val="0"/>
                        </a:spcAft>
                        <a:buNone/>
                      </a:pPr>
                      <a:r>
                        <a:rPr b="0" lang="en-US" sz="2000" u="sng" cap="none" strike="noStrike">
                          <a:solidFill>
                            <a:schemeClr val="hlink"/>
                          </a:solidFill>
                          <a:hlinkClick r:id="rId6"/>
                        </a:rPr>
                        <a:t>lastindex</a:t>
                      </a:r>
                      <a:endParaRPr b="0" sz="2000" u="none" cap="none" strike="noStrike"/>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Specify the index at which to start the next match</a:t>
                      </a:r>
                      <a:endParaRPr/>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42075">
                <a:tc>
                  <a:txBody>
                    <a:bodyPr/>
                    <a:lstStyle/>
                    <a:p>
                      <a:pPr indent="0" lvl="0" marL="0" marR="0" rtl="0" algn="l">
                        <a:spcBef>
                          <a:spcPts val="0"/>
                        </a:spcBef>
                        <a:spcAft>
                          <a:spcPts val="0"/>
                        </a:spcAft>
                        <a:buNone/>
                      </a:pPr>
                      <a:r>
                        <a:rPr b="0" lang="en-US" sz="2000" u="sng" cap="none" strike="noStrike">
                          <a:solidFill>
                            <a:schemeClr val="hlink"/>
                          </a:solidFill>
                          <a:hlinkClick r:id="rId7"/>
                        </a:rPr>
                        <a:t>multiline</a:t>
                      </a:r>
                      <a:endParaRPr b="0" sz="2000" u="none" cap="none" strike="noStrike"/>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Specify whether the</a:t>
                      </a:r>
                      <a:r>
                        <a:rPr b="1" lang="en-US" sz="2000" u="none" cap="none" strike="noStrike"/>
                        <a:t> “m” </a:t>
                      </a:r>
                      <a:r>
                        <a:rPr b="0" lang="en-US" sz="2000" u="none" cap="none" strike="noStrike"/>
                        <a:t>modifier is set or not</a:t>
                      </a:r>
                      <a:endParaRPr/>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53225">
                <a:tc>
                  <a:txBody>
                    <a:bodyPr/>
                    <a:lstStyle/>
                    <a:p>
                      <a:pPr indent="0" lvl="0" marL="0" marR="0" rtl="0" algn="l">
                        <a:spcBef>
                          <a:spcPts val="0"/>
                        </a:spcBef>
                        <a:spcAft>
                          <a:spcPts val="0"/>
                        </a:spcAft>
                        <a:buNone/>
                      </a:pPr>
                      <a:r>
                        <a:rPr b="0" lang="en-US" sz="2000" u="none" cap="none" strike="noStrike"/>
                        <a:t>source</a:t>
                      </a:r>
                      <a:endParaRPr/>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Return the text of RegExp pattern</a:t>
                      </a:r>
                      <a:endParaRPr/>
                    </a:p>
                  </a:txBody>
                  <a:tcPr marT="132200" marB="132200" marR="94425" marL="94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1"/>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342900" lvl="0" marL="342900" rtl="0" algn="ctr">
              <a:spcBef>
                <a:spcPts val="480"/>
              </a:spcBef>
              <a:spcAft>
                <a:spcPts val="0"/>
              </a:spcAft>
              <a:buClr>
                <a:schemeClr val="dk2"/>
              </a:buClr>
              <a:buSzPts val="2400"/>
              <a:buFont typeface="Arial"/>
              <a:buChar char="•"/>
            </a:pPr>
            <a:r>
              <a:rPr b="1" lang="en-US"/>
              <a:t>Regular Expression Object Methods:</a:t>
            </a:r>
            <a:endParaRPr b="1">
              <a:solidFill>
                <a:srgbClr val="FF0000"/>
              </a:solidFill>
            </a:endParaRPr>
          </a:p>
        </p:txBody>
      </p:sp>
      <p:cxnSp>
        <p:nvCxnSpPr>
          <p:cNvPr id="297" name="Google Shape;297;p1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98" name="Google Shape;298;p1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99" name="Google Shape;299;p1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00" name="Google Shape;300;p1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graphicFrame>
        <p:nvGraphicFramePr>
          <p:cNvPr id="301" name="Google Shape;301;p11"/>
          <p:cNvGraphicFramePr/>
          <p:nvPr/>
        </p:nvGraphicFramePr>
        <p:xfrm>
          <a:off x="609600" y="1752600"/>
          <a:ext cx="3000000" cy="3000000"/>
        </p:xfrm>
        <a:graphic>
          <a:graphicData uri="http://schemas.openxmlformats.org/drawingml/2006/table">
            <a:tbl>
              <a:tblPr>
                <a:noFill/>
                <a:tableStyleId>{FF37FA4B-19F6-4A93-8C8E-2EE838D1F814}</a:tableStyleId>
              </a:tblPr>
              <a:tblGrid>
                <a:gridCol w="1752600"/>
                <a:gridCol w="5791200"/>
              </a:tblGrid>
              <a:tr h="304800">
                <a:tc>
                  <a:txBody>
                    <a:bodyPr/>
                    <a:lstStyle/>
                    <a:p>
                      <a:pPr indent="0" lvl="0" marL="0" marR="0" rtl="0" algn="ctr">
                        <a:spcBef>
                          <a:spcPts val="0"/>
                        </a:spcBef>
                        <a:spcAft>
                          <a:spcPts val="0"/>
                        </a:spcAft>
                        <a:buNone/>
                      </a:pPr>
                      <a:r>
                        <a:rPr b="1" lang="en-US" sz="2400" u="none" cap="none" strike="noStrike"/>
                        <a:t>Method</a:t>
                      </a:r>
                      <a:endParaRPr/>
                    </a:p>
                  </a:txBody>
                  <a:tcPr marT="95250" marB="95250" marR="38100" marL="38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2400" u="none" cap="none" strike="noStrike"/>
                        <a:t>Description</a:t>
                      </a:r>
                      <a:endParaRPr/>
                    </a:p>
                  </a:txBody>
                  <a:tcPr marT="95250" marB="952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0" lang="en-US" sz="2400" u="sng" cap="none" strike="noStrike">
                          <a:solidFill>
                            <a:schemeClr val="hlink"/>
                          </a:solidFill>
                          <a:hlinkClick r:id="rId4"/>
                        </a:rPr>
                        <a:t>compile()</a:t>
                      </a:r>
                      <a:endParaRPr b="0" sz="2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400" u="none" cap="none" strike="noStrike"/>
                        <a:t>Used to compile the regular expression while executing of script</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0" lang="en-US" sz="2400" u="sng" cap="none" strike="noStrike">
                          <a:solidFill>
                            <a:schemeClr val="hlink"/>
                          </a:solidFill>
                          <a:hlinkClick r:id="rId5"/>
                        </a:rPr>
                        <a:t>exec()</a:t>
                      </a:r>
                      <a:endParaRPr b="0" sz="2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400" u="none" cap="none" strike="noStrike"/>
                        <a:t>Used to test for the match in a string.</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0" lang="en-US" sz="2400" u="sng" cap="none" strike="noStrike">
                          <a:solidFill>
                            <a:schemeClr val="hlink"/>
                          </a:solidFill>
                          <a:hlinkClick r:id="rId6"/>
                        </a:rPr>
                        <a:t>test()</a:t>
                      </a:r>
                      <a:endParaRPr b="0" sz="2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400" u="none" cap="none" strike="noStrike"/>
                        <a:t>Used to test for a match in a string</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04800">
                <a:tc>
                  <a:txBody>
                    <a:bodyPr/>
                    <a:lstStyle/>
                    <a:p>
                      <a:pPr indent="0" lvl="0" marL="0" marR="0" rtl="0" algn="l">
                        <a:spcBef>
                          <a:spcPts val="0"/>
                        </a:spcBef>
                        <a:spcAft>
                          <a:spcPts val="0"/>
                        </a:spcAft>
                        <a:buNone/>
                      </a:pPr>
                      <a:r>
                        <a:rPr b="0" lang="en-US" sz="2400" u="sng" cap="none" strike="noStrike">
                          <a:solidFill>
                            <a:schemeClr val="hlink"/>
                          </a:solidFill>
                          <a:hlinkClick r:id="rId7"/>
                        </a:rPr>
                        <a:t>toString()</a:t>
                      </a:r>
                      <a:endParaRPr b="0" sz="2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400" u="none" cap="none" strike="noStrike"/>
                        <a:t>Return the string value of the regular expression</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2"/>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342900" lvl="0" marL="342900" rtl="0" algn="l">
              <a:spcBef>
                <a:spcPts val="480"/>
              </a:spcBef>
              <a:spcAft>
                <a:spcPts val="0"/>
              </a:spcAft>
              <a:buClr>
                <a:srgbClr val="002060"/>
              </a:buClr>
              <a:buSzPts val="2400"/>
              <a:buFont typeface="Arial"/>
              <a:buChar char="•"/>
            </a:pPr>
            <a:r>
              <a:rPr b="1" lang="en-US">
                <a:solidFill>
                  <a:srgbClr val="002060"/>
                </a:solidFill>
              </a:rPr>
              <a:t>Example 1:</a:t>
            </a:r>
            <a:endParaRPr/>
          </a:p>
          <a:p>
            <a:pPr indent="0" lvl="0" marL="0" rtl="0" algn="l">
              <a:spcBef>
                <a:spcPts val="480"/>
              </a:spcBef>
              <a:spcAft>
                <a:spcPts val="0"/>
              </a:spcAft>
              <a:buClr>
                <a:schemeClr val="dk2"/>
              </a:buClr>
              <a:buSzPts val="2400"/>
              <a:buNone/>
            </a:pPr>
            <a:r>
              <a:rPr lang="en-US"/>
              <a:t>function GFGFun() {</a:t>
            </a:r>
            <a:endParaRPr/>
          </a:p>
          <a:p>
            <a:pPr indent="0" lvl="0" marL="0" rtl="0" algn="l">
              <a:spcBef>
                <a:spcPts val="480"/>
              </a:spcBef>
              <a:spcAft>
                <a:spcPts val="0"/>
              </a:spcAft>
              <a:buClr>
                <a:schemeClr val="dk2"/>
              </a:buClr>
              <a:buSzPts val="2400"/>
              <a:buNone/>
            </a:pPr>
            <a:r>
              <a:rPr lang="en-US"/>
              <a:t>    var str = "Visit KGISL Microcollege JSforjsStudents";</a:t>
            </a:r>
            <a:endParaRPr/>
          </a:p>
          <a:p>
            <a:pPr indent="0" lvl="0" marL="0" rtl="0" algn="l">
              <a:spcBef>
                <a:spcPts val="480"/>
              </a:spcBef>
              <a:spcAft>
                <a:spcPts val="0"/>
              </a:spcAft>
              <a:buClr>
                <a:schemeClr val="dk2"/>
              </a:buClr>
              <a:buSzPts val="2400"/>
              <a:buNone/>
            </a:pPr>
            <a:r>
              <a:rPr lang="en-US"/>
              <a:t>    var n = str.search(/JSforStudents/i);</a:t>
            </a:r>
            <a:endParaRPr/>
          </a:p>
          <a:p>
            <a:pPr indent="0" lvl="0" marL="0" rtl="0" algn="l">
              <a:spcBef>
                <a:spcPts val="480"/>
              </a:spcBef>
              <a:spcAft>
                <a:spcPts val="0"/>
              </a:spcAft>
              <a:buClr>
                <a:schemeClr val="dk2"/>
              </a:buClr>
              <a:buSzPts val="2400"/>
              <a:buNone/>
            </a:pPr>
            <a:r>
              <a:rPr lang="en-US"/>
              <a:t>    console.log(n);</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rPr lang="en-US"/>
              <a:t>GFGFun();</a:t>
            </a:r>
            <a:endParaRPr/>
          </a:p>
          <a:p>
            <a:pPr indent="-190500" lvl="0" marL="342900" rtl="0" algn="l">
              <a:spcBef>
                <a:spcPts val="480"/>
              </a:spcBef>
              <a:spcAft>
                <a:spcPts val="0"/>
              </a:spcAft>
              <a:buClr>
                <a:schemeClr val="dk2"/>
              </a:buClr>
              <a:buSzPts val="2400"/>
              <a:buFont typeface="Arial"/>
              <a:buNone/>
            </a:pPr>
            <a:r>
              <a:t/>
            </a:r>
            <a:endParaRPr b="1">
              <a:solidFill>
                <a:srgbClr val="002060"/>
              </a:solidFill>
            </a:endParaRPr>
          </a:p>
        </p:txBody>
      </p:sp>
      <p:cxnSp>
        <p:nvCxnSpPr>
          <p:cNvPr id="307" name="Google Shape;307;p1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08" name="Google Shape;308;p1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09" name="Google Shape;309;p1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10" name="Google Shape;310;p12"/>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3"/>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0" lvl="0" marL="0" rtl="0" algn="l">
              <a:spcBef>
                <a:spcPts val="480"/>
              </a:spcBef>
              <a:spcAft>
                <a:spcPts val="0"/>
              </a:spcAft>
              <a:buClr>
                <a:schemeClr val="dk2"/>
              </a:buClr>
              <a:buSzPts val="2400"/>
              <a:buNone/>
            </a:pPr>
            <a:r>
              <a:rPr b="1" lang="en-US"/>
              <a:t>Using String Methods: </a:t>
            </a:r>
            <a:endParaRPr/>
          </a:p>
          <a:p>
            <a:pPr indent="0" lvl="0" marL="0" rtl="0" algn="l">
              <a:spcBef>
                <a:spcPts val="480"/>
              </a:spcBef>
              <a:spcAft>
                <a:spcPts val="0"/>
              </a:spcAft>
              <a:buClr>
                <a:schemeClr val="dk2"/>
              </a:buClr>
              <a:buSzPts val="2400"/>
              <a:buNone/>
            </a:pPr>
            <a:r>
              <a:rPr lang="en-US"/>
              <a:t>In JavaScript, regular expressions are often used with the two string methods: </a:t>
            </a:r>
            <a:r>
              <a:rPr b="1" lang="en-US"/>
              <a:t>search()</a:t>
            </a:r>
            <a:r>
              <a:rPr lang="en-US"/>
              <a:t> and </a:t>
            </a:r>
            <a:r>
              <a:rPr b="1" lang="en-US"/>
              <a:t>replace()</a:t>
            </a:r>
            <a:r>
              <a:rPr lang="en-US"/>
              <a:t>.</a:t>
            </a:r>
            <a:endParaRPr/>
          </a:p>
          <a:p>
            <a:pPr indent="0" lvl="0" marL="0" rtl="0" algn="l">
              <a:spcBef>
                <a:spcPts val="480"/>
              </a:spcBef>
              <a:spcAft>
                <a:spcPts val="0"/>
              </a:spcAft>
              <a:buClr>
                <a:schemeClr val="dk2"/>
              </a:buClr>
              <a:buSzPts val="2400"/>
              <a:buNone/>
            </a:pPr>
            <a:r>
              <a:rPr lang="en-US"/>
              <a:t>The </a:t>
            </a:r>
            <a:r>
              <a:rPr b="1" lang="en-US" u="sng">
                <a:solidFill>
                  <a:schemeClr val="hlink"/>
                </a:solidFill>
                <a:hlinkClick r:id="rId3"/>
              </a:rPr>
              <a:t>search() method</a:t>
            </a:r>
            <a:r>
              <a:rPr lang="en-US"/>
              <a:t> uses an expression to search for a match and returns the position of the match.</a:t>
            </a:r>
            <a:endParaRPr/>
          </a:p>
          <a:p>
            <a:pPr indent="0" lvl="0" marL="0" rtl="0" algn="l">
              <a:spcBef>
                <a:spcPts val="480"/>
              </a:spcBef>
              <a:spcAft>
                <a:spcPts val="0"/>
              </a:spcAft>
              <a:buClr>
                <a:schemeClr val="dk2"/>
              </a:buClr>
              <a:buSzPts val="2400"/>
              <a:buNone/>
            </a:pPr>
            <a:r>
              <a:rPr lang="en-US"/>
              <a:t>The </a:t>
            </a:r>
            <a:r>
              <a:rPr b="1" lang="en-US" u="sng">
                <a:solidFill>
                  <a:schemeClr val="hlink"/>
                </a:solidFill>
                <a:hlinkClick r:id="rId4"/>
              </a:rPr>
              <a:t>replace() method </a:t>
            </a:r>
            <a:r>
              <a:rPr lang="en-US"/>
              <a:t>returns a modified string where the pattern is replaced.</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b="1" lang="en-US"/>
              <a:t>Using String search() With a Regular Expression:</a:t>
            </a:r>
            <a:endParaRPr/>
          </a:p>
          <a:p>
            <a:pPr indent="0" lvl="0" marL="0" rtl="0" algn="l">
              <a:spcBef>
                <a:spcPts val="480"/>
              </a:spcBef>
              <a:spcAft>
                <a:spcPts val="0"/>
              </a:spcAft>
              <a:buClr>
                <a:schemeClr val="dk2"/>
              </a:buClr>
              <a:buSzPts val="2400"/>
              <a:buNone/>
            </a:pPr>
            <a:r>
              <a:rPr b="1" lang="en-US"/>
              <a:t> </a:t>
            </a:r>
            <a:r>
              <a:rPr lang="en-US"/>
              <a:t>Use a regular expression to do a case-insensitive search for “JSforStudents” in a string:</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316" name="Google Shape;316;p1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17" name="Google Shape;317;p1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18" name="Google Shape;318;p1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19" name="Google Shape;319;p13"/>
          <p:cNvPicPr preferRelativeResize="0"/>
          <p:nvPr/>
        </p:nvPicPr>
        <p:blipFill rotWithShape="1">
          <a:blip r:embed="rId5">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4"/>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ctr">
              <a:spcBef>
                <a:spcPts val="0"/>
              </a:spcBef>
              <a:spcAft>
                <a:spcPts val="0"/>
              </a:spcAft>
              <a:buClr>
                <a:srgbClr val="FF0000"/>
              </a:buClr>
              <a:buSzPct val="100000"/>
              <a:buFont typeface="Arial"/>
              <a:buChar char="•"/>
            </a:pPr>
            <a:r>
              <a:rPr b="1" lang="en-US">
                <a:solidFill>
                  <a:srgbClr val="FF0000"/>
                </a:solidFill>
              </a:rPr>
              <a:t>JavaScript Regular Expressions</a:t>
            </a:r>
            <a:endParaRPr/>
          </a:p>
          <a:p>
            <a:pPr indent="0" lvl="0" marL="0" rtl="0" algn="l">
              <a:spcBef>
                <a:spcPts val="408"/>
              </a:spcBef>
              <a:spcAft>
                <a:spcPts val="0"/>
              </a:spcAft>
              <a:buClr>
                <a:schemeClr val="dk2"/>
              </a:buClr>
              <a:buSzPct val="100000"/>
              <a:buNone/>
            </a:pPr>
            <a:r>
              <a:rPr b="1" lang="en-US"/>
              <a:t>Using String search() With a Regular Expression:</a:t>
            </a:r>
            <a:endParaRPr/>
          </a:p>
          <a:p>
            <a:pPr indent="0" lvl="0" marL="0" rtl="0" algn="l">
              <a:spcBef>
                <a:spcPts val="408"/>
              </a:spcBef>
              <a:spcAft>
                <a:spcPts val="0"/>
              </a:spcAft>
              <a:buClr>
                <a:schemeClr val="dk2"/>
              </a:buClr>
              <a:buSzPct val="100000"/>
              <a:buNone/>
            </a:pPr>
            <a:r>
              <a:rPr b="1" lang="en-US"/>
              <a:t> </a:t>
            </a:r>
            <a:r>
              <a:rPr lang="en-US"/>
              <a:t>Use a regular expression to do a case-insensitive search for “JSforStudents” in a string:</a:t>
            </a:r>
            <a:endParaRPr/>
          </a:p>
          <a:p>
            <a:pPr indent="0" lvl="0" marL="0" rtl="0" algn="l">
              <a:spcBef>
                <a:spcPts val="408"/>
              </a:spcBef>
              <a:spcAft>
                <a:spcPts val="0"/>
              </a:spcAft>
              <a:buClr>
                <a:schemeClr val="dk2"/>
              </a:buClr>
              <a:buSzPct val="100000"/>
              <a:buNone/>
            </a:pPr>
            <a:r>
              <a:rPr lang="en-US"/>
              <a:t>function myFunction() {</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 input string</a:t>
            </a:r>
            <a:endParaRPr/>
          </a:p>
          <a:p>
            <a:pPr indent="0" lvl="0" marL="0" rtl="0" algn="l">
              <a:spcBef>
                <a:spcPts val="408"/>
              </a:spcBef>
              <a:spcAft>
                <a:spcPts val="0"/>
              </a:spcAft>
              <a:buClr>
                <a:schemeClr val="dk2"/>
              </a:buClr>
              <a:buSzPct val="100000"/>
              <a:buNone/>
            </a:pPr>
            <a:r>
              <a:rPr lang="en-US"/>
              <a:t>    var str = " Visit KGISL Microcollege JSforjsStudents!";</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 searching string with modifier i</a:t>
            </a:r>
            <a:endParaRPr/>
          </a:p>
          <a:p>
            <a:pPr indent="0" lvl="0" marL="0" rtl="0" algn="l">
              <a:spcBef>
                <a:spcPts val="408"/>
              </a:spcBef>
              <a:spcAft>
                <a:spcPts val="0"/>
              </a:spcAft>
              <a:buClr>
                <a:schemeClr val="dk2"/>
              </a:buClr>
              <a:buSzPct val="100000"/>
              <a:buNone/>
            </a:pPr>
            <a:r>
              <a:rPr lang="en-US"/>
              <a:t>    var n = str.search(/ JSforStudents /i);</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console.log(n);</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 searching string without modifier i</a:t>
            </a:r>
            <a:endParaRPr/>
          </a:p>
          <a:p>
            <a:pPr indent="0" lvl="0" marL="0" rtl="0" algn="l">
              <a:spcBef>
                <a:spcPts val="408"/>
              </a:spcBef>
              <a:spcAft>
                <a:spcPts val="0"/>
              </a:spcAft>
              <a:buClr>
                <a:schemeClr val="dk2"/>
              </a:buClr>
              <a:buSzPct val="100000"/>
              <a:buNone/>
            </a:pPr>
            <a:r>
              <a:rPr lang="en-US"/>
              <a:t>    var n = str.search(/ JSforStudents /);</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console.log(n);</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myFunction();</a:t>
            </a:r>
            <a:endParaRPr/>
          </a:p>
          <a:p>
            <a:pPr indent="-213359" lvl="0" marL="342900" rtl="0" algn="l">
              <a:spcBef>
                <a:spcPts val="408"/>
              </a:spcBef>
              <a:spcAft>
                <a:spcPts val="0"/>
              </a:spcAft>
              <a:buClr>
                <a:schemeClr val="dk2"/>
              </a:buClr>
              <a:buSzPct val="100000"/>
              <a:buFont typeface="Arial"/>
              <a:buNone/>
            </a:pPr>
            <a:r>
              <a:t/>
            </a:r>
            <a:endParaRPr b="1">
              <a:solidFill>
                <a:srgbClr val="FF0000"/>
              </a:solidFill>
            </a:endParaRPr>
          </a:p>
        </p:txBody>
      </p:sp>
      <p:cxnSp>
        <p:nvCxnSpPr>
          <p:cNvPr id="325" name="Google Shape;325;p1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26" name="Google Shape;326;p1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27" name="Google Shape;327;p1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28" name="Google Shape;328;p1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5"/>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lnSpcReduction="10000"/>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0" lvl="0" marL="0" rtl="0" algn="l">
              <a:spcBef>
                <a:spcPts val="480"/>
              </a:spcBef>
              <a:spcAft>
                <a:spcPts val="0"/>
              </a:spcAft>
              <a:buClr>
                <a:schemeClr val="dk2"/>
              </a:buClr>
              <a:buSzPts val="2400"/>
              <a:buNone/>
            </a:pPr>
            <a:r>
              <a:rPr b="1" lang="en-US"/>
              <a:t>Use String replace() With a Regular Expression :</a:t>
            </a:r>
            <a:r>
              <a:rPr lang="en-US"/>
              <a:t> Use a case insensitive regular expression to replace jsJ with JSforStudents in a string:</a:t>
            </a:r>
            <a:endParaRPr/>
          </a:p>
          <a:p>
            <a:pPr indent="0" lvl="0" marL="0" rtl="0" algn="l">
              <a:spcBef>
                <a:spcPts val="480"/>
              </a:spcBef>
              <a:spcAft>
                <a:spcPts val="0"/>
              </a:spcAft>
              <a:buClr>
                <a:schemeClr val="dk2"/>
              </a:buClr>
              <a:buSzPts val="2400"/>
              <a:buNone/>
            </a:pPr>
            <a:r>
              <a:rPr lang="en-US"/>
              <a:t>function myFunction() {</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    // input string</a:t>
            </a:r>
            <a:endParaRPr/>
          </a:p>
          <a:p>
            <a:pPr indent="0" lvl="0" marL="0" rtl="0" algn="l">
              <a:spcBef>
                <a:spcPts val="480"/>
              </a:spcBef>
              <a:spcAft>
                <a:spcPts val="0"/>
              </a:spcAft>
              <a:buClr>
                <a:schemeClr val="dk2"/>
              </a:buClr>
              <a:buSzPts val="2400"/>
              <a:buNone/>
            </a:pPr>
            <a:r>
              <a:rPr lang="en-US"/>
              <a:t>    var str = " Visit KGISL Microcollege JSforjsStudents!";</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    // replacing with modifier i</a:t>
            </a:r>
            <a:endParaRPr/>
          </a:p>
          <a:p>
            <a:pPr indent="0" lvl="0" marL="0" rtl="0" algn="l">
              <a:spcBef>
                <a:spcPts val="480"/>
              </a:spcBef>
              <a:spcAft>
                <a:spcPts val="0"/>
              </a:spcAft>
              <a:buClr>
                <a:schemeClr val="dk2"/>
              </a:buClr>
              <a:buSzPts val="2400"/>
              <a:buNone/>
            </a:pPr>
            <a:r>
              <a:rPr lang="en-US"/>
              <a:t>    var txt = str.replace(/jsJ/i, " JSforjsJStudents ");</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    console.log(txt);</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rPr lang="en-US"/>
              <a:t>myFunction();</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334" name="Google Shape;334;p1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35" name="Google Shape;335;p1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36" name="Google Shape;336;p1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37" name="Google Shape;337;p1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6"/>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Map in JavaScript </a:t>
            </a:r>
            <a:endParaRPr/>
          </a:p>
          <a:p>
            <a:pPr indent="0" lvl="0" marL="0" rtl="0" algn="l">
              <a:spcBef>
                <a:spcPts val="480"/>
              </a:spcBef>
              <a:spcAft>
                <a:spcPts val="0"/>
              </a:spcAft>
              <a:buClr>
                <a:schemeClr val="dk2"/>
              </a:buClr>
              <a:buSzPts val="2400"/>
              <a:buNone/>
            </a:pPr>
            <a:r>
              <a:rPr lang="en-US"/>
              <a:t>The JavaScript ES6 has introduced two new data structures, i.e</a:t>
            </a:r>
            <a:r>
              <a:rPr b="1" lang="en-US"/>
              <a:t> Map and WeakMap.</a:t>
            </a:r>
            <a:endParaRPr/>
          </a:p>
          <a:p>
            <a:pPr indent="0" lvl="0" marL="0" rtl="0" algn="l">
              <a:spcBef>
                <a:spcPts val="480"/>
              </a:spcBef>
              <a:spcAft>
                <a:spcPts val="0"/>
              </a:spcAft>
              <a:buClr>
                <a:schemeClr val="dk2"/>
              </a:buClr>
              <a:buSzPts val="2400"/>
              <a:buNone/>
            </a:pPr>
            <a:r>
              <a:rPr lang="en-US"/>
              <a:t>·         </a:t>
            </a:r>
            <a:r>
              <a:rPr b="1" lang="en-US"/>
              <a:t>Map is similar to objects in JavaScript that allows us to store elements in a key/value pair.</a:t>
            </a:r>
            <a:endParaRPr/>
          </a:p>
          <a:p>
            <a:pPr indent="0" lvl="0" marL="0" rtl="0" algn="l">
              <a:spcBef>
                <a:spcPts val="480"/>
              </a:spcBef>
              <a:spcAft>
                <a:spcPts val="0"/>
              </a:spcAft>
              <a:buClr>
                <a:schemeClr val="dk2"/>
              </a:buClr>
              <a:buSzPts val="2400"/>
              <a:buNone/>
            </a:pPr>
            <a:r>
              <a:rPr b="1" lang="en-US"/>
              <a:t>·         The elements in a Map are inserted in an insertion order. However, unlike an </a:t>
            </a:r>
            <a:r>
              <a:rPr b="1" lang="en-US" u="sng">
                <a:solidFill>
                  <a:schemeClr val="hlink"/>
                </a:solidFill>
                <a:hlinkClick r:id="rId3"/>
              </a:rPr>
              <a:t>object</a:t>
            </a:r>
            <a:r>
              <a:rPr b="1" lang="en-US"/>
              <a:t>, a map can contain objects, functions and other data types as key.</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343" name="Google Shape;343;p1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44" name="Google Shape;344;p1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45" name="Google Shape;345;p1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46" name="Google Shape;346;p16"/>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7"/>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Map in JavaScript </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352" name="Google Shape;352;p1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53" name="Google Shape;353;p1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54" name="Google Shape;354;p1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55" name="Google Shape;355;p1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356" name="Google Shape;356;p17"/>
          <p:cNvPicPr preferRelativeResize="0"/>
          <p:nvPr/>
        </p:nvPicPr>
        <p:blipFill rotWithShape="1">
          <a:blip r:embed="rId4">
            <a:alphaModFix/>
          </a:blip>
          <a:srcRect b="0" l="0" r="0" t="0"/>
          <a:stretch/>
        </p:blipFill>
        <p:spPr>
          <a:xfrm>
            <a:off x="762000" y="1143000"/>
            <a:ext cx="7315200" cy="5029200"/>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8"/>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ctr">
              <a:spcBef>
                <a:spcPts val="0"/>
              </a:spcBef>
              <a:spcAft>
                <a:spcPts val="0"/>
              </a:spcAft>
              <a:buClr>
                <a:srgbClr val="FF0000"/>
              </a:buClr>
              <a:buSzPct val="100000"/>
              <a:buFont typeface="Arial"/>
              <a:buChar char="•"/>
            </a:pPr>
            <a:r>
              <a:rPr b="1" lang="en-US">
                <a:solidFill>
                  <a:srgbClr val="FF0000"/>
                </a:solidFill>
              </a:rPr>
              <a:t>Map in JavaScript</a:t>
            </a:r>
            <a:endParaRPr/>
          </a:p>
          <a:p>
            <a:pPr indent="-201930" lvl="0" marL="342900" rtl="0" algn="l">
              <a:spcBef>
                <a:spcPts val="444"/>
              </a:spcBef>
              <a:spcAft>
                <a:spcPts val="0"/>
              </a:spcAft>
              <a:buClr>
                <a:schemeClr val="dk2"/>
              </a:buClr>
              <a:buSzPct val="100000"/>
              <a:buFont typeface="Arial"/>
              <a:buNone/>
            </a:pPr>
            <a:r>
              <a:t/>
            </a:r>
            <a:endParaRPr b="1">
              <a:solidFill>
                <a:srgbClr val="FF0000"/>
              </a:solidFill>
            </a:endParaRPr>
          </a:p>
          <a:p>
            <a:pPr indent="-201930" lvl="0" marL="342900" rtl="0" algn="l">
              <a:spcBef>
                <a:spcPts val="444"/>
              </a:spcBef>
              <a:spcAft>
                <a:spcPts val="0"/>
              </a:spcAft>
              <a:buClr>
                <a:schemeClr val="dk2"/>
              </a:buClr>
              <a:buSzPct val="100000"/>
              <a:buFont typeface="Arial"/>
              <a:buNone/>
            </a:pPr>
            <a:r>
              <a:t/>
            </a:r>
            <a:endParaRPr>
              <a:solidFill>
                <a:srgbClr val="FF0000"/>
              </a:solidFill>
            </a:endParaRPr>
          </a:p>
          <a:p>
            <a:pPr indent="0" lvl="0" marL="0" rtl="0" algn="l">
              <a:spcBef>
                <a:spcPts val="444"/>
              </a:spcBef>
              <a:spcAft>
                <a:spcPts val="0"/>
              </a:spcAft>
              <a:buClr>
                <a:srgbClr val="C00000"/>
              </a:buClr>
              <a:buSzPct val="100000"/>
              <a:buNone/>
            </a:pPr>
            <a:r>
              <a:rPr b="1" lang="en-US">
                <a:solidFill>
                  <a:srgbClr val="C00000"/>
                </a:solidFill>
              </a:rPr>
              <a:t>How to Create a Map?</a:t>
            </a:r>
            <a:endParaRPr/>
          </a:p>
          <a:p>
            <a:pPr indent="0" lvl="0" marL="0" rtl="0" algn="l">
              <a:spcBef>
                <a:spcPts val="444"/>
              </a:spcBef>
              <a:spcAft>
                <a:spcPts val="0"/>
              </a:spcAft>
              <a:buClr>
                <a:schemeClr val="dk2"/>
              </a:buClr>
              <a:buSzPct val="100000"/>
              <a:buNone/>
            </a:pPr>
            <a:r>
              <a:rPr lang="en-US"/>
              <a:t>You can create a JavaScript Map by:</a:t>
            </a:r>
            <a:endParaRPr/>
          </a:p>
          <a:p>
            <a:pPr indent="-457200" lvl="0" marL="457200" rtl="0" algn="l">
              <a:spcBef>
                <a:spcPts val="444"/>
              </a:spcBef>
              <a:spcAft>
                <a:spcPts val="0"/>
              </a:spcAft>
              <a:buClr>
                <a:srgbClr val="002060"/>
              </a:buClr>
              <a:buSzPct val="100000"/>
              <a:buFont typeface="Calibri"/>
              <a:buAutoNum type="arabicPeriod"/>
            </a:pPr>
            <a:r>
              <a:rPr b="1" lang="en-US">
                <a:solidFill>
                  <a:srgbClr val="002060"/>
                </a:solidFill>
              </a:rPr>
              <a:t>Passing an Array to new Map()</a:t>
            </a:r>
            <a:endParaRPr/>
          </a:p>
          <a:p>
            <a:pPr indent="-457200" lvl="0" marL="457200" rtl="0" algn="l">
              <a:spcBef>
                <a:spcPts val="444"/>
              </a:spcBef>
              <a:spcAft>
                <a:spcPts val="0"/>
              </a:spcAft>
              <a:buClr>
                <a:srgbClr val="002060"/>
              </a:buClr>
              <a:buSzPct val="100000"/>
              <a:buFont typeface="Calibri"/>
              <a:buAutoNum type="arabicPeriod"/>
            </a:pPr>
            <a:r>
              <a:rPr b="1" lang="en-US">
                <a:solidFill>
                  <a:srgbClr val="002060"/>
                </a:solidFill>
              </a:rPr>
              <a:t>Create a Map and use Map.set()</a:t>
            </a:r>
            <a:endParaRPr/>
          </a:p>
          <a:p>
            <a:pPr indent="-316230" lvl="0" marL="457200" rtl="0" algn="l">
              <a:spcBef>
                <a:spcPts val="444"/>
              </a:spcBef>
              <a:spcAft>
                <a:spcPts val="0"/>
              </a:spcAft>
              <a:buClr>
                <a:schemeClr val="dk2"/>
              </a:buClr>
              <a:buSzPct val="100000"/>
              <a:buFont typeface="Calibri"/>
              <a:buNone/>
            </a:pPr>
            <a:r>
              <a:t/>
            </a:r>
            <a:endParaRPr b="1">
              <a:solidFill>
                <a:srgbClr val="002060"/>
              </a:solidFill>
            </a:endParaRPr>
          </a:p>
          <a:p>
            <a:pPr indent="0" lvl="0" marL="0" rtl="0" algn="l">
              <a:spcBef>
                <a:spcPts val="444"/>
              </a:spcBef>
              <a:spcAft>
                <a:spcPts val="0"/>
              </a:spcAft>
              <a:buClr>
                <a:schemeClr val="dk2"/>
              </a:buClr>
              <a:buSzPct val="100000"/>
              <a:buNone/>
            </a:pPr>
            <a:r>
              <a:rPr b="1" lang="en-US"/>
              <a:t>Create JavaScript Map</a:t>
            </a:r>
            <a:endParaRPr/>
          </a:p>
          <a:p>
            <a:pPr indent="0" lvl="0" marL="0" rtl="0" algn="l">
              <a:spcBef>
                <a:spcPts val="444"/>
              </a:spcBef>
              <a:spcAft>
                <a:spcPts val="0"/>
              </a:spcAft>
              <a:buClr>
                <a:schemeClr val="dk2"/>
              </a:buClr>
              <a:buSzPct val="100000"/>
              <a:buNone/>
            </a:pPr>
            <a:r>
              <a:rPr lang="en-US"/>
              <a:t>To create a Map, we use the new Map() constructor. </a:t>
            </a:r>
            <a:endParaRPr/>
          </a:p>
          <a:p>
            <a:pPr indent="0" lvl="0" marL="0" rtl="0" algn="l">
              <a:spcBef>
                <a:spcPts val="444"/>
              </a:spcBef>
              <a:spcAft>
                <a:spcPts val="0"/>
              </a:spcAft>
              <a:buClr>
                <a:schemeClr val="dk2"/>
              </a:buClr>
              <a:buSzPct val="100000"/>
              <a:buNone/>
            </a:pPr>
            <a:r>
              <a:rPr lang="en-US"/>
              <a:t>For example,</a:t>
            </a:r>
            <a:endParaRPr/>
          </a:p>
          <a:p>
            <a:pPr indent="0" lvl="0" marL="0" rtl="0" algn="l">
              <a:spcBef>
                <a:spcPts val="444"/>
              </a:spcBef>
              <a:spcAft>
                <a:spcPts val="0"/>
              </a:spcAft>
              <a:buClr>
                <a:schemeClr val="dk2"/>
              </a:buClr>
              <a:buSzPct val="100000"/>
              <a:buNone/>
            </a:pPr>
            <a:r>
              <a:rPr lang="en-US"/>
              <a:t>// create a Map</a:t>
            </a:r>
            <a:endParaRPr/>
          </a:p>
          <a:p>
            <a:pPr indent="0" lvl="0" marL="0" rtl="0" algn="l">
              <a:spcBef>
                <a:spcPts val="444"/>
              </a:spcBef>
              <a:spcAft>
                <a:spcPts val="0"/>
              </a:spcAft>
              <a:buClr>
                <a:schemeClr val="dk2"/>
              </a:buClr>
              <a:buSzPct val="100000"/>
              <a:buNone/>
            </a:pPr>
            <a:r>
              <a:rPr lang="en-US"/>
              <a:t>const map1 = new Map(); // an empty map</a:t>
            </a:r>
            <a:endParaRPr/>
          </a:p>
          <a:p>
            <a:pPr indent="0" lvl="0" marL="0" rtl="0" algn="l">
              <a:spcBef>
                <a:spcPts val="444"/>
              </a:spcBef>
              <a:spcAft>
                <a:spcPts val="0"/>
              </a:spcAft>
              <a:buClr>
                <a:schemeClr val="dk2"/>
              </a:buClr>
              <a:buSzPct val="100000"/>
              <a:buNone/>
            </a:pPr>
            <a:r>
              <a:rPr lang="en-US"/>
              <a:t>console.log(map1); // Map {}</a:t>
            </a:r>
            <a:endParaRPr/>
          </a:p>
          <a:p>
            <a:pPr indent="-316230" lvl="0" marL="457200" rtl="0" algn="l">
              <a:spcBef>
                <a:spcPts val="444"/>
              </a:spcBef>
              <a:spcAft>
                <a:spcPts val="0"/>
              </a:spcAft>
              <a:buClr>
                <a:schemeClr val="dk2"/>
              </a:buClr>
              <a:buSzPct val="100000"/>
              <a:buFont typeface="Calibri"/>
              <a:buNone/>
            </a:pPr>
            <a:r>
              <a:t/>
            </a:r>
            <a:endParaRPr b="1">
              <a:solidFill>
                <a:srgbClr val="002060"/>
              </a:solidFill>
            </a:endParaRPr>
          </a:p>
          <a:p>
            <a:pPr indent="0" lvl="0" marL="0" rtl="0" algn="l">
              <a:spcBef>
                <a:spcPts val="444"/>
              </a:spcBef>
              <a:spcAft>
                <a:spcPts val="0"/>
              </a:spcAft>
              <a:buClr>
                <a:schemeClr val="dk2"/>
              </a:buClr>
              <a:buSzPct val="100000"/>
              <a:buNone/>
            </a:pPr>
            <a:br>
              <a:rPr lang="en-US"/>
            </a:br>
            <a:r>
              <a:rPr lang="en-US"/>
              <a:t> </a:t>
            </a:r>
            <a:r>
              <a:rPr b="1" lang="en-US">
                <a:solidFill>
                  <a:srgbClr val="FF0000"/>
                </a:solidFill>
              </a:rPr>
              <a:t> </a:t>
            </a:r>
            <a:endParaRPr/>
          </a:p>
          <a:p>
            <a:pPr indent="-201930" lvl="0" marL="342900" rtl="0" algn="l">
              <a:spcBef>
                <a:spcPts val="444"/>
              </a:spcBef>
              <a:spcAft>
                <a:spcPts val="0"/>
              </a:spcAft>
              <a:buClr>
                <a:schemeClr val="dk2"/>
              </a:buClr>
              <a:buSzPct val="100000"/>
              <a:buFont typeface="Arial"/>
              <a:buNone/>
            </a:pPr>
            <a:r>
              <a:t/>
            </a:r>
            <a:endParaRPr b="1">
              <a:solidFill>
                <a:srgbClr val="FF0000"/>
              </a:solidFill>
            </a:endParaRPr>
          </a:p>
        </p:txBody>
      </p:sp>
      <p:cxnSp>
        <p:nvCxnSpPr>
          <p:cNvPr id="362" name="Google Shape;362;p1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63" name="Google Shape;363;p1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64" name="Google Shape;364;p1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65" name="Google Shape;365;p1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9"/>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Map in JavaScript</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a:p>
            <a:pPr indent="0" lvl="0" marL="0" rtl="0" algn="l">
              <a:spcBef>
                <a:spcPts val="480"/>
              </a:spcBef>
              <a:spcAft>
                <a:spcPts val="0"/>
              </a:spcAft>
              <a:buClr>
                <a:srgbClr val="C00000"/>
              </a:buClr>
              <a:buSzPts val="2400"/>
              <a:buNone/>
            </a:pPr>
            <a:r>
              <a:rPr b="1" lang="en-US">
                <a:solidFill>
                  <a:srgbClr val="C00000"/>
                </a:solidFill>
              </a:rPr>
              <a:t>The new Map() Method</a:t>
            </a:r>
            <a:endParaRPr/>
          </a:p>
          <a:p>
            <a:pPr indent="0" lvl="0" marL="0" rtl="0" algn="l">
              <a:spcBef>
                <a:spcPts val="480"/>
              </a:spcBef>
              <a:spcAft>
                <a:spcPts val="0"/>
              </a:spcAft>
              <a:buClr>
                <a:schemeClr val="dk2"/>
              </a:buClr>
              <a:buSzPts val="2400"/>
              <a:buNone/>
            </a:pPr>
            <a:r>
              <a:rPr lang="en-US"/>
              <a:t>You can create a Map by passing an Array to the new Map() constructor:</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Example</a:t>
            </a:r>
            <a:endParaRPr/>
          </a:p>
          <a:p>
            <a:pPr indent="0" lvl="0" marL="0" rtl="0" algn="l">
              <a:spcBef>
                <a:spcPts val="480"/>
              </a:spcBef>
              <a:spcAft>
                <a:spcPts val="0"/>
              </a:spcAft>
              <a:buClr>
                <a:schemeClr val="dk2"/>
              </a:buClr>
              <a:buSzPts val="2400"/>
              <a:buNone/>
            </a:pPr>
            <a:r>
              <a:rPr lang="en-US"/>
              <a:t>// Create a Map</a:t>
            </a:r>
            <a:br>
              <a:rPr lang="en-US"/>
            </a:br>
            <a:r>
              <a:rPr lang="en-US"/>
              <a:t>const fruits = new Map([</a:t>
            </a:r>
            <a:br>
              <a:rPr lang="en-US"/>
            </a:br>
            <a:r>
              <a:rPr lang="en-US"/>
              <a:t>  ["apples", 500],</a:t>
            </a:r>
            <a:br>
              <a:rPr lang="en-US"/>
            </a:br>
            <a:r>
              <a:rPr lang="en-US"/>
              <a:t>  ["bananas", 300],</a:t>
            </a:r>
            <a:br>
              <a:rPr lang="en-US"/>
            </a:br>
            <a:r>
              <a:rPr lang="en-US"/>
              <a:t>  ["oranges", 200]</a:t>
            </a:r>
            <a:br>
              <a:rPr lang="en-US"/>
            </a:br>
            <a:r>
              <a:rPr lang="en-US"/>
              <a:t>]);</a:t>
            </a:r>
            <a:endParaRPr/>
          </a:p>
          <a:p>
            <a:pPr indent="0" lvl="0" marL="0" rtl="0" algn="l">
              <a:spcBef>
                <a:spcPts val="480"/>
              </a:spcBef>
              <a:spcAft>
                <a:spcPts val="0"/>
              </a:spcAft>
              <a:buClr>
                <a:srgbClr val="FF0000"/>
              </a:buClr>
              <a:buSzPts val="2400"/>
              <a:buNone/>
            </a:pPr>
            <a:r>
              <a:rPr b="1" lang="en-US">
                <a:solidFill>
                  <a:srgbClr val="FF0000"/>
                </a:solidFill>
              </a:rPr>
              <a:t> </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371" name="Google Shape;371;p1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72" name="Google Shape;372;p1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73" name="Google Shape;373;p1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74" name="Google Shape;374;p1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4000"/>
              <a:buNone/>
            </a:pPr>
            <a:r>
              <a:rPr b="1" lang="en-US" sz="4000">
                <a:solidFill>
                  <a:srgbClr val="FF0000"/>
                </a:solidFill>
              </a:rPr>
              <a:t>JavaScript ECMA Script 6</a:t>
            </a:r>
            <a:endParaRPr b="1" sz="4000">
              <a:solidFill>
                <a:srgbClr val="FF0000"/>
              </a:solidFill>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JavaScript Regular Expressions</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Map</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Call Back Function</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OBJECTS</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Destructuring</a:t>
            </a:r>
            <a:endParaRPr b="1">
              <a:solidFill>
                <a:srgbClr val="002060"/>
              </a:solidFill>
            </a:endParaRPr>
          </a:p>
          <a:p>
            <a:pPr indent="0" lvl="0" marL="0" rtl="0" algn="ctr">
              <a:spcBef>
                <a:spcPts val="800"/>
              </a:spcBef>
              <a:spcAft>
                <a:spcPts val="0"/>
              </a:spcAft>
              <a:buClr>
                <a:schemeClr val="dk2"/>
              </a:buClr>
              <a:buSzPts val="4000"/>
              <a:buNone/>
            </a:pPr>
            <a:r>
              <a:t/>
            </a:r>
            <a:endParaRPr b="1" sz="4000">
              <a:solidFill>
                <a:srgbClr val="FF0000"/>
              </a:solidFill>
            </a:endParaRPr>
          </a:p>
          <a:p>
            <a:pPr indent="0" lvl="0" marL="0" rtl="0" algn="ctr">
              <a:spcBef>
                <a:spcPts val="800"/>
              </a:spcBef>
              <a:spcAft>
                <a:spcPts val="0"/>
              </a:spcAft>
              <a:buClr>
                <a:schemeClr val="dk2"/>
              </a:buClr>
              <a:buSzPts val="4000"/>
              <a:buNone/>
            </a:pPr>
            <a:r>
              <a:t/>
            </a:r>
            <a:endParaRPr b="1" sz="4000">
              <a:solidFill>
                <a:srgbClr val="FF0000"/>
              </a:solidFill>
            </a:endParaRPr>
          </a:p>
          <a:p>
            <a:pPr indent="0" lvl="0" marL="0" rtl="0" algn="ctr">
              <a:spcBef>
                <a:spcPts val="800"/>
              </a:spcBef>
              <a:spcAft>
                <a:spcPts val="0"/>
              </a:spcAft>
              <a:buClr>
                <a:schemeClr val="dk2"/>
              </a:buClr>
              <a:buSzPts val="4000"/>
              <a:buNone/>
            </a:pPr>
            <a:r>
              <a:t/>
            </a:r>
            <a:endParaRPr b="1" sz="4000" u="sng">
              <a:solidFill>
                <a:srgbClr val="FF0000"/>
              </a:solidFill>
            </a:endParaRPr>
          </a:p>
          <a:p>
            <a:pPr indent="-330200" lvl="0" marL="457200" rtl="0" algn="l">
              <a:spcBef>
                <a:spcPts val="400"/>
              </a:spcBef>
              <a:spcAft>
                <a:spcPts val="0"/>
              </a:spcAft>
              <a:buClr>
                <a:schemeClr val="dk2"/>
              </a:buClr>
              <a:buSzPts val="2000"/>
              <a:buFont typeface="Noto Sans Symbols"/>
              <a:buNone/>
            </a:pPr>
            <a:r>
              <a:t/>
            </a:r>
            <a:endParaRPr sz="2000">
              <a:solidFill>
                <a:srgbClr val="FF0000"/>
              </a:solidFill>
            </a:endParaRPr>
          </a:p>
          <a:p>
            <a:pPr indent="-190500" lvl="0" marL="342900" rtl="0" algn="r">
              <a:spcBef>
                <a:spcPts val="480"/>
              </a:spcBef>
              <a:spcAft>
                <a:spcPts val="0"/>
              </a:spcAft>
              <a:buClr>
                <a:schemeClr val="dk2"/>
              </a:buClr>
              <a:buSzPts val="2400"/>
              <a:buFont typeface="Calibri"/>
              <a:buNone/>
            </a:pPr>
            <a:r>
              <a:t/>
            </a:r>
            <a:endParaRPr/>
          </a:p>
        </p:txBody>
      </p:sp>
      <p:cxnSp>
        <p:nvCxnSpPr>
          <p:cNvPr id="210" name="Google Shape;210;p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11" name="Google Shape;211;p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12" name="Google Shape;212;p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13" name="Google Shape;213;p2"/>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0"/>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ctr">
              <a:spcBef>
                <a:spcPts val="0"/>
              </a:spcBef>
              <a:spcAft>
                <a:spcPts val="0"/>
              </a:spcAft>
              <a:buClr>
                <a:srgbClr val="FF0000"/>
              </a:buClr>
              <a:buSzPct val="100000"/>
              <a:buFont typeface="Arial"/>
              <a:buChar char="•"/>
            </a:pPr>
            <a:r>
              <a:rPr b="1" lang="en-US">
                <a:solidFill>
                  <a:srgbClr val="FF0000"/>
                </a:solidFill>
              </a:rPr>
              <a:t>Map in JavaScript</a:t>
            </a:r>
            <a:endParaRPr/>
          </a:p>
          <a:p>
            <a:pPr indent="-201930" lvl="0" marL="342900" rtl="0" algn="l">
              <a:spcBef>
                <a:spcPts val="444"/>
              </a:spcBef>
              <a:spcAft>
                <a:spcPts val="0"/>
              </a:spcAft>
              <a:buClr>
                <a:schemeClr val="dk2"/>
              </a:buClr>
              <a:buSzPct val="100000"/>
              <a:buFont typeface="Arial"/>
              <a:buNone/>
            </a:pPr>
            <a:r>
              <a:t/>
            </a:r>
            <a:endParaRPr b="1">
              <a:solidFill>
                <a:srgbClr val="FF0000"/>
              </a:solidFill>
            </a:endParaRPr>
          </a:p>
          <a:p>
            <a:pPr indent="0" lvl="0" marL="0" rtl="0" algn="l">
              <a:spcBef>
                <a:spcPts val="444"/>
              </a:spcBef>
              <a:spcAft>
                <a:spcPts val="0"/>
              </a:spcAft>
              <a:buClr>
                <a:srgbClr val="C00000"/>
              </a:buClr>
              <a:buSzPct val="100000"/>
              <a:buNone/>
            </a:pPr>
            <a:r>
              <a:rPr b="1" lang="en-US">
                <a:solidFill>
                  <a:srgbClr val="C00000"/>
                </a:solidFill>
              </a:rPr>
              <a:t>The set() Method</a:t>
            </a:r>
            <a:endParaRPr/>
          </a:p>
          <a:p>
            <a:pPr indent="0" lvl="0" marL="0" rtl="0" algn="l">
              <a:spcBef>
                <a:spcPts val="444"/>
              </a:spcBef>
              <a:spcAft>
                <a:spcPts val="0"/>
              </a:spcAft>
              <a:buClr>
                <a:schemeClr val="dk2"/>
              </a:buClr>
              <a:buSzPct val="100000"/>
              <a:buNone/>
            </a:pPr>
            <a:r>
              <a:rPr lang="en-US"/>
              <a:t>You can add elements to a Map with the set() method:</a:t>
            </a:r>
            <a:endParaRPr/>
          </a:p>
          <a:p>
            <a:pPr indent="0" lvl="0" marL="0" rtl="0" algn="l">
              <a:spcBef>
                <a:spcPts val="444"/>
              </a:spcBef>
              <a:spcAft>
                <a:spcPts val="0"/>
              </a:spcAft>
              <a:buClr>
                <a:schemeClr val="dk2"/>
              </a:buClr>
              <a:buSzPct val="100000"/>
              <a:buNone/>
            </a:pPr>
            <a:r>
              <a:rPr b="1" lang="en-US"/>
              <a:t>Example</a:t>
            </a:r>
            <a:endParaRPr/>
          </a:p>
          <a:p>
            <a:pPr indent="0" lvl="0" marL="0" rtl="0" algn="l">
              <a:spcBef>
                <a:spcPts val="444"/>
              </a:spcBef>
              <a:spcAft>
                <a:spcPts val="0"/>
              </a:spcAft>
              <a:buClr>
                <a:schemeClr val="dk2"/>
              </a:buClr>
              <a:buSzPct val="100000"/>
              <a:buNone/>
            </a:pPr>
            <a:r>
              <a:rPr lang="en-US"/>
              <a:t>// Create a Map</a:t>
            </a:r>
            <a:br>
              <a:rPr lang="en-US"/>
            </a:br>
            <a:r>
              <a:rPr lang="en-US"/>
              <a:t>const fruits = new Map();</a:t>
            </a:r>
            <a:br>
              <a:rPr lang="en-US"/>
            </a:br>
            <a:br>
              <a:rPr lang="en-US"/>
            </a:br>
            <a:r>
              <a:rPr lang="en-US"/>
              <a:t>// Set Map Values</a:t>
            </a:r>
            <a:br>
              <a:rPr lang="en-US"/>
            </a:br>
            <a:r>
              <a:rPr lang="en-US"/>
              <a:t>fruits.set("apples", 500);</a:t>
            </a:r>
            <a:br>
              <a:rPr lang="en-US"/>
            </a:br>
            <a:r>
              <a:rPr lang="en-US"/>
              <a:t>fruits.set("bananas", 300);</a:t>
            </a:r>
            <a:br>
              <a:rPr lang="en-US"/>
            </a:br>
            <a:r>
              <a:rPr lang="en-US"/>
              <a:t>fruits.set("oranges", 200);</a:t>
            </a:r>
            <a:br>
              <a:rPr lang="en-US"/>
            </a:br>
            <a:endParaRPr/>
          </a:p>
          <a:p>
            <a:pPr indent="0" lvl="0" marL="0" rtl="0" algn="l">
              <a:spcBef>
                <a:spcPts val="444"/>
              </a:spcBef>
              <a:spcAft>
                <a:spcPts val="0"/>
              </a:spcAft>
              <a:buClr>
                <a:schemeClr val="dk2"/>
              </a:buClr>
              <a:buSzPct val="100000"/>
              <a:buNone/>
            </a:pPr>
            <a:r>
              <a:rPr lang="en-US"/>
              <a:t>The set() method can also be used to change existing Map values:</a:t>
            </a:r>
            <a:endParaRPr/>
          </a:p>
          <a:p>
            <a:pPr indent="0" lvl="0" marL="0" rtl="0" algn="l">
              <a:spcBef>
                <a:spcPts val="444"/>
              </a:spcBef>
              <a:spcAft>
                <a:spcPts val="0"/>
              </a:spcAft>
              <a:buClr>
                <a:schemeClr val="dk2"/>
              </a:buClr>
              <a:buSzPct val="100000"/>
              <a:buNone/>
            </a:pPr>
            <a:r>
              <a:rPr b="1" lang="en-US"/>
              <a:t>Example</a:t>
            </a:r>
            <a:endParaRPr/>
          </a:p>
          <a:p>
            <a:pPr indent="0" lvl="0" marL="0" rtl="0" algn="l">
              <a:spcBef>
                <a:spcPts val="444"/>
              </a:spcBef>
              <a:spcAft>
                <a:spcPts val="0"/>
              </a:spcAft>
              <a:buClr>
                <a:schemeClr val="dk2"/>
              </a:buClr>
              <a:buSzPct val="100000"/>
              <a:buNone/>
            </a:pPr>
            <a:r>
              <a:rPr lang="en-US"/>
              <a:t>fruits.set("apples", 200);</a:t>
            </a:r>
            <a:endParaRPr/>
          </a:p>
          <a:p>
            <a:pPr indent="0" lvl="0" marL="0" rtl="0" algn="l">
              <a:spcBef>
                <a:spcPts val="444"/>
              </a:spcBef>
              <a:spcAft>
                <a:spcPts val="0"/>
              </a:spcAft>
              <a:buClr>
                <a:srgbClr val="FF0000"/>
              </a:buClr>
              <a:buSzPct val="100000"/>
              <a:buNone/>
            </a:pPr>
            <a:r>
              <a:rPr b="1" lang="en-US">
                <a:solidFill>
                  <a:srgbClr val="FF0000"/>
                </a:solidFill>
              </a:rPr>
              <a:t> </a:t>
            </a:r>
            <a:endParaRPr/>
          </a:p>
          <a:p>
            <a:pPr indent="-201930" lvl="0" marL="342900" rtl="0" algn="l">
              <a:spcBef>
                <a:spcPts val="444"/>
              </a:spcBef>
              <a:spcAft>
                <a:spcPts val="0"/>
              </a:spcAft>
              <a:buClr>
                <a:schemeClr val="dk2"/>
              </a:buClr>
              <a:buSzPct val="100000"/>
              <a:buFont typeface="Arial"/>
              <a:buNone/>
            </a:pPr>
            <a:r>
              <a:t/>
            </a:r>
            <a:endParaRPr b="1">
              <a:solidFill>
                <a:srgbClr val="FF0000"/>
              </a:solidFill>
            </a:endParaRPr>
          </a:p>
        </p:txBody>
      </p:sp>
      <p:cxnSp>
        <p:nvCxnSpPr>
          <p:cNvPr id="380" name="Google Shape;380;p2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81" name="Google Shape;381;p2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82" name="Google Shape;382;p2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83" name="Google Shape;383;p2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1"/>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Map in JavaScript</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a:p>
            <a:pPr indent="0" lvl="0" marL="0" rtl="0" algn="l">
              <a:spcBef>
                <a:spcPts val="480"/>
              </a:spcBef>
              <a:spcAft>
                <a:spcPts val="0"/>
              </a:spcAft>
              <a:buClr>
                <a:srgbClr val="C00000"/>
              </a:buClr>
              <a:buSzPts val="2400"/>
              <a:buNone/>
            </a:pPr>
            <a:r>
              <a:rPr b="1" lang="en-US">
                <a:solidFill>
                  <a:srgbClr val="C00000"/>
                </a:solidFill>
              </a:rPr>
              <a:t>The get() Method</a:t>
            </a:r>
            <a:endParaRPr/>
          </a:p>
          <a:p>
            <a:pPr indent="0" lvl="0" marL="0" rtl="0" algn="l">
              <a:spcBef>
                <a:spcPts val="480"/>
              </a:spcBef>
              <a:spcAft>
                <a:spcPts val="0"/>
              </a:spcAft>
              <a:buClr>
                <a:schemeClr val="dk2"/>
              </a:buClr>
              <a:buSzPts val="2400"/>
              <a:buNone/>
            </a:pPr>
            <a:r>
              <a:rPr lang="en-US"/>
              <a:t>The get() method gets the value of a key in a Map:</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Example</a:t>
            </a:r>
            <a:endParaRPr/>
          </a:p>
          <a:p>
            <a:pPr indent="0" lvl="0" marL="0" rtl="0" algn="l">
              <a:spcBef>
                <a:spcPts val="480"/>
              </a:spcBef>
              <a:spcAft>
                <a:spcPts val="0"/>
              </a:spcAft>
              <a:buClr>
                <a:schemeClr val="dk2"/>
              </a:buClr>
              <a:buSzPts val="2400"/>
              <a:buNone/>
            </a:pPr>
            <a:r>
              <a:rPr lang="en-US"/>
              <a:t>fruits.get("apples");    // Returns 500</a:t>
            </a:r>
            <a:endParaRPr/>
          </a:p>
          <a:p>
            <a:pPr indent="0" lvl="0" marL="0" rtl="0" algn="l">
              <a:spcBef>
                <a:spcPts val="480"/>
              </a:spcBef>
              <a:spcAft>
                <a:spcPts val="0"/>
              </a:spcAft>
              <a:buClr>
                <a:srgbClr val="FF0000"/>
              </a:buClr>
              <a:buSzPts val="2400"/>
              <a:buNone/>
            </a:pPr>
            <a:r>
              <a:rPr b="1" lang="en-US">
                <a:solidFill>
                  <a:srgbClr val="FF0000"/>
                </a:solidFill>
              </a:rPr>
              <a:t> </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389" name="Google Shape;389;p2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90" name="Google Shape;390;p2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91" name="Google Shape;391;p2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92" name="Google Shape;392;p2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2"/>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ctr">
              <a:spcBef>
                <a:spcPts val="0"/>
              </a:spcBef>
              <a:spcAft>
                <a:spcPts val="0"/>
              </a:spcAft>
              <a:buClr>
                <a:srgbClr val="FF0000"/>
              </a:buClr>
              <a:buSzPct val="100000"/>
              <a:buFont typeface="Arial"/>
              <a:buChar char="•"/>
            </a:pPr>
            <a:r>
              <a:rPr b="1" lang="en-US">
                <a:solidFill>
                  <a:srgbClr val="FF0000"/>
                </a:solidFill>
              </a:rPr>
              <a:t>Map in JavaScript</a:t>
            </a:r>
            <a:endParaRPr/>
          </a:p>
          <a:p>
            <a:pPr indent="0" lvl="0" marL="0" rtl="0" algn="l">
              <a:spcBef>
                <a:spcPts val="408"/>
              </a:spcBef>
              <a:spcAft>
                <a:spcPts val="0"/>
              </a:spcAft>
              <a:buClr>
                <a:schemeClr val="dk2"/>
              </a:buClr>
              <a:buSzPct val="100000"/>
              <a:buNone/>
            </a:pPr>
            <a:r>
              <a:rPr b="1" lang="en-US"/>
              <a:t>Insert Item to Map</a:t>
            </a:r>
            <a:endParaRPr/>
          </a:p>
          <a:p>
            <a:pPr indent="0" lvl="0" marL="0" rtl="0" algn="l">
              <a:spcBef>
                <a:spcPts val="408"/>
              </a:spcBef>
              <a:spcAft>
                <a:spcPts val="0"/>
              </a:spcAft>
              <a:buClr>
                <a:schemeClr val="dk2"/>
              </a:buClr>
              <a:buSzPct val="100000"/>
              <a:buNone/>
            </a:pPr>
            <a:r>
              <a:rPr lang="en-US"/>
              <a:t>After you create a map, you can use the set() method to insert elements to it.</a:t>
            </a:r>
            <a:endParaRPr/>
          </a:p>
          <a:p>
            <a:pPr indent="0" lvl="0" marL="0" rtl="0" algn="l">
              <a:spcBef>
                <a:spcPts val="408"/>
              </a:spcBef>
              <a:spcAft>
                <a:spcPts val="0"/>
              </a:spcAft>
              <a:buClr>
                <a:schemeClr val="dk2"/>
              </a:buClr>
              <a:buSzPct val="100000"/>
              <a:buNone/>
            </a:pPr>
            <a:r>
              <a:rPr lang="en-US"/>
              <a:t> For example,</a:t>
            </a:r>
            <a:endParaRPr/>
          </a:p>
          <a:p>
            <a:pPr indent="0" lvl="0" marL="0" rtl="0" algn="l">
              <a:spcBef>
                <a:spcPts val="408"/>
              </a:spcBef>
              <a:spcAft>
                <a:spcPts val="0"/>
              </a:spcAft>
              <a:buClr>
                <a:schemeClr val="dk2"/>
              </a:buClr>
              <a:buSzPct val="100000"/>
              <a:buNone/>
            </a:pPr>
            <a:r>
              <a:rPr lang="en-US"/>
              <a:t>// create a set</a:t>
            </a:r>
            <a:endParaRPr/>
          </a:p>
          <a:p>
            <a:pPr indent="0" lvl="0" marL="0" rtl="0" algn="l">
              <a:spcBef>
                <a:spcPts val="408"/>
              </a:spcBef>
              <a:spcAft>
                <a:spcPts val="0"/>
              </a:spcAft>
              <a:buClr>
                <a:schemeClr val="dk2"/>
              </a:buClr>
              <a:buSzPct val="100000"/>
              <a:buNone/>
            </a:pPr>
            <a:r>
              <a:rPr lang="en-US"/>
              <a:t>let map1 = new Map();</a:t>
            </a:r>
            <a:endParaRPr/>
          </a:p>
          <a:p>
            <a:pPr indent="0" lvl="0" marL="0" rtl="0" algn="l">
              <a:spcBef>
                <a:spcPts val="408"/>
              </a:spcBef>
              <a:spcAft>
                <a:spcPts val="0"/>
              </a:spcAft>
              <a:buClr>
                <a:schemeClr val="dk2"/>
              </a:buClr>
              <a:buSzPct val="100000"/>
              <a:buNone/>
            </a:pPr>
            <a:r>
              <a:rPr lang="en-US"/>
              <a:t>// insert key-value pair</a:t>
            </a:r>
            <a:endParaRPr/>
          </a:p>
          <a:p>
            <a:pPr indent="0" lvl="0" marL="0" rtl="0" algn="l">
              <a:spcBef>
                <a:spcPts val="408"/>
              </a:spcBef>
              <a:spcAft>
                <a:spcPts val="0"/>
              </a:spcAft>
              <a:buClr>
                <a:schemeClr val="dk2"/>
              </a:buClr>
              <a:buSzPct val="100000"/>
              <a:buNone/>
            </a:pPr>
            <a:r>
              <a:rPr lang="en-US"/>
              <a:t>map1.set('info', {name: 'Jack', age: 26});</a:t>
            </a:r>
            <a:endParaRPr/>
          </a:p>
          <a:p>
            <a:pPr indent="0" lvl="0" marL="0" rtl="0" algn="l">
              <a:spcBef>
                <a:spcPts val="408"/>
              </a:spcBef>
              <a:spcAft>
                <a:spcPts val="0"/>
              </a:spcAft>
              <a:buClr>
                <a:schemeClr val="dk2"/>
              </a:buClr>
              <a:buSzPct val="100000"/>
              <a:buNone/>
            </a:pPr>
            <a:r>
              <a:rPr lang="en-US"/>
              <a:t>console.log(map1); // Map {"info" =&gt; {name: "Jack", age: 26}}</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rPr lang="en-US"/>
              <a:t>You can also use objects or functions as keys.</a:t>
            </a:r>
            <a:endParaRPr/>
          </a:p>
          <a:p>
            <a:pPr indent="0" lvl="0" marL="0" rtl="0" algn="l">
              <a:spcBef>
                <a:spcPts val="408"/>
              </a:spcBef>
              <a:spcAft>
                <a:spcPts val="0"/>
              </a:spcAft>
              <a:buClr>
                <a:schemeClr val="dk2"/>
              </a:buClr>
              <a:buSzPct val="100000"/>
              <a:buNone/>
            </a:pPr>
            <a:r>
              <a:rPr lang="en-US"/>
              <a:t> For example,</a:t>
            </a:r>
            <a:endParaRPr/>
          </a:p>
          <a:p>
            <a:pPr indent="0" lvl="0" marL="0" rtl="0" algn="l">
              <a:spcBef>
                <a:spcPts val="408"/>
              </a:spcBef>
              <a:spcAft>
                <a:spcPts val="0"/>
              </a:spcAft>
              <a:buClr>
                <a:schemeClr val="dk2"/>
              </a:buClr>
              <a:buSzPct val="100000"/>
              <a:buNone/>
            </a:pPr>
            <a:r>
              <a:rPr lang="en-US"/>
              <a:t>// Map with </a:t>
            </a:r>
            <a:r>
              <a:rPr lang="en-US" u="sng">
                <a:solidFill>
                  <a:schemeClr val="hlink"/>
                </a:solidFill>
                <a:hlinkClick r:id="rId3"/>
              </a:rPr>
              <a:t>object</a:t>
            </a:r>
            <a:r>
              <a:rPr lang="en-US"/>
              <a:t> key</a:t>
            </a:r>
            <a:endParaRPr/>
          </a:p>
          <a:p>
            <a:pPr indent="0" lvl="0" marL="0" rtl="0" algn="l">
              <a:spcBef>
                <a:spcPts val="408"/>
              </a:spcBef>
              <a:spcAft>
                <a:spcPts val="0"/>
              </a:spcAft>
              <a:buClr>
                <a:schemeClr val="dk2"/>
              </a:buClr>
              <a:buSzPct val="100000"/>
              <a:buNone/>
            </a:pPr>
            <a:r>
              <a:rPr lang="en-US"/>
              <a:t>let map2 = new Map();</a:t>
            </a:r>
            <a:endParaRPr/>
          </a:p>
          <a:p>
            <a:pPr indent="0" lvl="0" marL="0" rtl="0" algn="l">
              <a:spcBef>
                <a:spcPts val="408"/>
              </a:spcBef>
              <a:spcAft>
                <a:spcPts val="0"/>
              </a:spcAft>
              <a:buClr>
                <a:schemeClr val="dk2"/>
              </a:buClr>
              <a:buSzPct val="100000"/>
              <a:buNone/>
            </a:pPr>
            <a:r>
              <a:rPr lang="en-US"/>
              <a:t>let obj = {};</a:t>
            </a:r>
            <a:endParaRPr/>
          </a:p>
          <a:p>
            <a:pPr indent="0" lvl="0" marL="0" rtl="0" algn="l">
              <a:spcBef>
                <a:spcPts val="408"/>
              </a:spcBef>
              <a:spcAft>
                <a:spcPts val="0"/>
              </a:spcAft>
              <a:buClr>
                <a:schemeClr val="dk2"/>
              </a:buClr>
              <a:buSzPct val="100000"/>
              <a:buNone/>
            </a:pPr>
            <a:r>
              <a:rPr lang="en-US"/>
              <a:t>map2.set(obj, {name: 'Jack', age: "26"});</a:t>
            </a:r>
            <a:endParaRPr/>
          </a:p>
          <a:p>
            <a:pPr indent="0" lvl="0" marL="0" rtl="0" algn="l">
              <a:spcBef>
                <a:spcPts val="408"/>
              </a:spcBef>
              <a:spcAft>
                <a:spcPts val="0"/>
              </a:spcAft>
              <a:buClr>
                <a:schemeClr val="dk2"/>
              </a:buClr>
              <a:buSzPct val="100000"/>
              <a:buNone/>
            </a:pPr>
            <a:r>
              <a:rPr lang="en-US"/>
              <a:t>console.log(map2); // Map {{} =&gt; {name: "Jack", age: "26"}}</a:t>
            </a:r>
            <a:endParaRPr/>
          </a:p>
          <a:p>
            <a:pPr indent="0" lvl="0" marL="0" rtl="0" algn="l">
              <a:spcBef>
                <a:spcPts val="408"/>
              </a:spcBef>
              <a:spcAft>
                <a:spcPts val="0"/>
              </a:spcAft>
              <a:buClr>
                <a:srgbClr val="FF0000"/>
              </a:buClr>
              <a:buSzPct val="100000"/>
              <a:buNone/>
            </a:pPr>
            <a:r>
              <a:rPr b="1" lang="en-US">
                <a:solidFill>
                  <a:srgbClr val="FF0000"/>
                </a:solidFill>
              </a:rPr>
              <a:t> </a:t>
            </a:r>
            <a:endParaRPr/>
          </a:p>
          <a:p>
            <a:pPr indent="-213359" lvl="0" marL="342900" rtl="0" algn="l">
              <a:spcBef>
                <a:spcPts val="408"/>
              </a:spcBef>
              <a:spcAft>
                <a:spcPts val="0"/>
              </a:spcAft>
              <a:buClr>
                <a:schemeClr val="dk2"/>
              </a:buClr>
              <a:buSzPct val="100000"/>
              <a:buFont typeface="Arial"/>
              <a:buNone/>
            </a:pPr>
            <a:r>
              <a:t/>
            </a:r>
            <a:endParaRPr b="1">
              <a:solidFill>
                <a:srgbClr val="FF0000"/>
              </a:solidFill>
            </a:endParaRPr>
          </a:p>
        </p:txBody>
      </p:sp>
      <p:cxnSp>
        <p:nvCxnSpPr>
          <p:cNvPr id="398" name="Google Shape;398;p2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99" name="Google Shape;399;p2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00" name="Google Shape;400;p2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01" name="Google Shape;401;p22"/>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3"/>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Map in JavaScript</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a:p>
            <a:pPr indent="0" lvl="0" marL="0" rtl="0" algn="l">
              <a:spcBef>
                <a:spcPts val="480"/>
              </a:spcBef>
              <a:spcAft>
                <a:spcPts val="0"/>
              </a:spcAft>
              <a:buClr>
                <a:schemeClr val="dk2"/>
              </a:buClr>
              <a:buSzPts val="2400"/>
              <a:buNone/>
            </a:pPr>
            <a:r>
              <a:rPr b="1" lang="en-US"/>
              <a:t>Access Map Elements</a:t>
            </a:r>
            <a:endParaRPr/>
          </a:p>
          <a:p>
            <a:pPr indent="0" lvl="0" marL="0" rtl="0" algn="l">
              <a:spcBef>
                <a:spcPts val="480"/>
              </a:spcBef>
              <a:spcAft>
                <a:spcPts val="0"/>
              </a:spcAft>
              <a:buClr>
                <a:schemeClr val="dk2"/>
              </a:buClr>
              <a:buSzPts val="2400"/>
              <a:buNone/>
            </a:pPr>
            <a:r>
              <a:rPr lang="en-US"/>
              <a:t>You can access Map elements using the get() method. </a:t>
            </a:r>
            <a:endParaRPr/>
          </a:p>
          <a:p>
            <a:pPr indent="0" lvl="0" marL="0" rtl="0" algn="l">
              <a:spcBef>
                <a:spcPts val="480"/>
              </a:spcBef>
              <a:spcAft>
                <a:spcPts val="0"/>
              </a:spcAft>
              <a:buClr>
                <a:schemeClr val="dk2"/>
              </a:buClr>
              <a:buSzPts val="2400"/>
              <a:buNone/>
            </a:pPr>
            <a:r>
              <a:rPr lang="en-US"/>
              <a:t>For example,</a:t>
            </a:r>
            <a:endParaRPr/>
          </a:p>
          <a:p>
            <a:pPr indent="0" lvl="0" marL="0" rtl="0" algn="l">
              <a:spcBef>
                <a:spcPts val="480"/>
              </a:spcBef>
              <a:spcAft>
                <a:spcPts val="0"/>
              </a:spcAft>
              <a:buClr>
                <a:schemeClr val="dk2"/>
              </a:buClr>
              <a:buSzPts val="2400"/>
              <a:buNone/>
            </a:pPr>
            <a:r>
              <a:rPr lang="en-US"/>
              <a:t>let map1 = new Map();</a:t>
            </a:r>
            <a:endParaRPr/>
          </a:p>
          <a:p>
            <a:pPr indent="0" lvl="0" marL="0" rtl="0" algn="l">
              <a:spcBef>
                <a:spcPts val="480"/>
              </a:spcBef>
              <a:spcAft>
                <a:spcPts val="0"/>
              </a:spcAft>
              <a:buClr>
                <a:schemeClr val="dk2"/>
              </a:buClr>
              <a:buSzPts val="2400"/>
              <a:buNone/>
            </a:pPr>
            <a:r>
              <a:rPr lang="en-US"/>
              <a:t>map1.set('info', {name: 'Jack', age: "26"});</a:t>
            </a:r>
            <a:endParaRPr/>
          </a:p>
          <a:p>
            <a:pPr indent="0" lvl="0" marL="0" rtl="0" algn="l">
              <a:spcBef>
                <a:spcPts val="480"/>
              </a:spcBef>
              <a:spcAft>
                <a:spcPts val="0"/>
              </a:spcAft>
              <a:buClr>
                <a:schemeClr val="dk2"/>
              </a:buClr>
              <a:buSzPts val="2400"/>
              <a:buNone/>
            </a:pPr>
            <a:r>
              <a:rPr lang="en-US"/>
              <a:t>// access the elements of a Map</a:t>
            </a:r>
            <a:endParaRPr/>
          </a:p>
          <a:p>
            <a:pPr indent="0" lvl="0" marL="0" rtl="0" algn="l">
              <a:spcBef>
                <a:spcPts val="480"/>
              </a:spcBef>
              <a:spcAft>
                <a:spcPts val="0"/>
              </a:spcAft>
              <a:buClr>
                <a:schemeClr val="dk2"/>
              </a:buClr>
              <a:buSzPts val="2400"/>
              <a:buNone/>
            </a:pPr>
            <a:r>
              <a:rPr lang="en-US"/>
              <a:t>console.log(map1.get('info')); // {name: "Jack", age: "26"}</a:t>
            </a:r>
            <a:endParaRPr/>
          </a:p>
          <a:p>
            <a:pPr indent="0" lvl="0" marL="0" rtl="0" algn="l">
              <a:spcBef>
                <a:spcPts val="480"/>
              </a:spcBef>
              <a:spcAft>
                <a:spcPts val="0"/>
              </a:spcAft>
              <a:buClr>
                <a:schemeClr val="dk2"/>
              </a:buClr>
              <a:buSzPts val="2400"/>
              <a:buNone/>
            </a:pPr>
            <a:r>
              <a:t/>
            </a:r>
            <a:endParaRPr b="1">
              <a:solidFill>
                <a:srgbClr val="FF0000"/>
              </a:solidFill>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407" name="Google Shape;407;p2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08" name="Google Shape;408;p2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09" name="Google Shape;409;p2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10" name="Google Shape;410;p2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4"/>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Map in JavaScript</a:t>
            </a:r>
            <a:endParaRPr/>
          </a:p>
          <a:p>
            <a:pPr indent="0" lvl="0" marL="0" rtl="0" algn="l">
              <a:spcBef>
                <a:spcPts val="480"/>
              </a:spcBef>
              <a:spcAft>
                <a:spcPts val="0"/>
              </a:spcAft>
              <a:buClr>
                <a:schemeClr val="dk2"/>
              </a:buClr>
              <a:buSzPts val="2400"/>
              <a:buNone/>
            </a:pPr>
            <a:r>
              <a:rPr b="1" lang="en-US"/>
              <a:t>Check Map Elements</a:t>
            </a:r>
            <a:endParaRPr/>
          </a:p>
          <a:p>
            <a:pPr indent="0" lvl="0" marL="0" rtl="0" algn="l">
              <a:spcBef>
                <a:spcPts val="480"/>
              </a:spcBef>
              <a:spcAft>
                <a:spcPts val="0"/>
              </a:spcAft>
              <a:buClr>
                <a:schemeClr val="dk2"/>
              </a:buClr>
              <a:buSzPts val="2400"/>
              <a:buNone/>
            </a:pPr>
            <a:r>
              <a:rPr lang="en-US"/>
              <a:t>You can use the has() method to check if the element is in a Map. </a:t>
            </a:r>
            <a:endParaRPr/>
          </a:p>
          <a:p>
            <a:pPr indent="0" lvl="0" marL="0" rtl="0" algn="l">
              <a:spcBef>
                <a:spcPts val="480"/>
              </a:spcBef>
              <a:spcAft>
                <a:spcPts val="0"/>
              </a:spcAft>
              <a:buClr>
                <a:schemeClr val="dk2"/>
              </a:buClr>
              <a:buSzPts val="2400"/>
              <a:buNone/>
            </a:pPr>
            <a:r>
              <a:rPr lang="en-US"/>
              <a:t>For example,</a:t>
            </a:r>
            <a:endParaRPr/>
          </a:p>
          <a:p>
            <a:pPr indent="0" lvl="0" marL="0" rtl="0" algn="l">
              <a:spcBef>
                <a:spcPts val="480"/>
              </a:spcBef>
              <a:spcAft>
                <a:spcPts val="0"/>
              </a:spcAft>
              <a:buClr>
                <a:schemeClr val="dk2"/>
              </a:buClr>
              <a:buSzPts val="2400"/>
              <a:buNone/>
            </a:pPr>
            <a:r>
              <a:rPr lang="en-US"/>
              <a:t>const set1 = new Set([1, 2, 3]);</a:t>
            </a:r>
            <a:endParaRPr/>
          </a:p>
          <a:p>
            <a:pPr indent="0" lvl="0" marL="0" rtl="0" algn="l">
              <a:spcBef>
                <a:spcPts val="480"/>
              </a:spcBef>
              <a:spcAft>
                <a:spcPts val="0"/>
              </a:spcAft>
              <a:buClr>
                <a:schemeClr val="dk2"/>
              </a:buClr>
              <a:buSzPts val="2400"/>
              <a:buNone/>
            </a:pPr>
            <a:r>
              <a:rPr lang="en-US"/>
              <a:t>let map1 = new Map();</a:t>
            </a:r>
            <a:endParaRPr/>
          </a:p>
          <a:p>
            <a:pPr indent="0" lvl="0" marL="0" rtl="0" algn="l">
              <a:spcBef>
                <a:spcPts val="480"/>
              </a:spcBef>
              <a:spcAft>
                <a:spcPts val="0"/>
              </a:spcAft>
              <a:buClr>
                <a:schemeClr val="dk2"/>
              </a:buClr>
              <a:buSzPts val="2400"/>
              <a:buNone/>
            </a:pPr>
            <a:r>
              <a:rPr lang="en-US"/>
              <a:t>map1.set('info', {name: 'Jack', age: "26"});</a:t>
            </a:r>
            <a:endParaRPr/>
          </a:p>
          <a:p>
            <a:pPr indent="0" lvl="0" marL="0" rtl="0" algn="l">
              <a:spcBef>
                <a:spcPts val="480"/>
              </a:spcBef>
              <a:spcAft>
                <a:spcPts val="0"/>
              </a:spcAft>
              <a:buClr>
                <a:schemeClr val="dk2"/>
              </a:buClr>
              <a:buSzPts val="2400"/>
              <a:buNone/>
            </a:pPr>
            <a:r>
              <a:rPr lang="en-US"/>
              <a:t>// check if an element is in Set</a:t>
            </a:r>
            <a:endParaRPr/>
          </a:p>
          <a:p>
            <a:pPr indent="0" lvl="0" marL="0" rtl="0" algn="l">
              <a:spcBef>
                <a:spcPts val="480"/>
              </a:spcBef>
              <a:spcAft>
                <a:spcPts val="0"/>
              </a:spcAft>
              <a:buClr>
                <a:schemeClr val="dk2"/>
              </a:buClr>
              <a:buSzPts val="2400"/>
              <a:buNone/>
            </a:pPr>
            <a:r>
              <a:rPr lang="en-US"/>
              <a:t>console.log(map1.has('info')); // true</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416" name="Google Shape;416;p2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17" name="Google Shape;417;p2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18" name="Google Shape;418;p2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19" name="Google Shape;419;p2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5"/>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92500"/>
          </a:bodyPr>
          <a:lstStyle/>
          <a:p>
            <a:pPr indent="-342900" lvl="0" marL="342900" rtl="0" algn="ctr">
              <a:spcBef>
                <a:spcPts val="0"/>
              </a:spcBef>
              <a:spcAft>
                <a:spcPts val="0"/>
              </a:spcAft>
              <a:buClr>
                <a:srgbClr val="FF0000"/>
              </a:buClr>
              <a:buSzPct val="100000"/>
              <a:buFont typeface="Arial"/>
              <a:buChar char="•"/>
            </a:pPr>
            <a:r>
              <a:rPr b="1" lang="en-US">
                <a:solidFill>
                  <a:srgbClr val="FF0000"/>
                </a:solidFill>
              </a:rPr>
              <a:t>Map in JavaScript</a:t>
            </a:r>
            <a:endParaRPr/>
          </a:p>
          <a:p>
            <a:pPr indent="0" lvl="0" marL="0" rtl="0" algn="l">
              <a:spcBef>
                <a:spcPts val="444"/>
              </a:spcBef>
              <a:spcAft>
                <a:spcPts val="0"/>
              </a:spcAft>
              <a:buClr>
                <a:schemeClr val="dk2"/>
              </a:buClr>
              <a:buSzPct val="100000"/>
              <a:buNone/>
            </a:pPr>
            <a:r>
              <a:rPr b="1" lang="en-US"/>
              <a:t>Removing Elements</a:t>
            </a:r>
            <a:endParaRPr/>
          </a:p>
          <a:p>
            <a:pPr indent="-140970" lvl="0" marL="0" rtl="0" algn="l">
              <a:spcBef>
                <a:spcPts val="444"/>
              </a:spcBef>
              <a:spcAft>
                <a:spcPts val="0"/>
              </a:spcAft>
              <a:buClr>
                <a:srgbClr val="C00000"/>
              </a:buClr>
              <a:buSzPct val="100000"/>
              <a:buFont typeface="Noto Sans Symbols"/>
              <a:buChar char="❖"/>
            </a:pPr>
            <a:r>
              <a:rPr b="1" lang="en-US">
                <a:solidFill>
                  <a:srgbClr val="C00000"/>
                </a:solidFill>
              </a:rPr>
              <a:t>You can use the clear() and the delete() method to remove elements from a Map.</a:t>
            </a:r>
            <a:endParaRPr/>
          </a:p>
          <a:p>
            <a:pPr indent="-140970" lvl="0" marL="0" rtl="0" algn="l">
              <a:spcBef>
                <a:spcPts val="444"/>
              </a:spcBef>
              <a:spcAft>
                <a:spcPts val="0"/>
              </a:spcAft>
              <a:buClr>
                <a:srgbClr val="C00000"/>
              </a:buClr>
              <a:buSzPct val="100000"/>
              <a:buFont typeface="Noto Sans Symbols"/>
              <a:buChar char="❖"/>
            </a:pPr>
            <a:r>
              <a:rPr b="1" lang="en-US">
                <a:solidFill>
                  <a:srgbClr val="C00000"/>
                </a:solidFill>
              </a:rPr>
              <a:t>The delete() method returns true if a specified key/value pair exists and has been removed or else returns false. </a:t>
            </a:r>
            <a:endParaRPr/>
          </a:p>
          <a:p>
            <a:pPr indent="0" lvl="0" marL="0" rtl="0" algn="l">
              <a:spcBef>
                <a:spcPts val="444"/>
              </a:spcBef>
              <a:spcAft>
                <a:spcPts val="0"/>
              </a:spcAft>
              <a:buClr>
                <a:schemeClr val="dk2"/>
              </a:buClr>
              <a:buSzPct val="100000"/>
              <a:buNone/>
            </a:pPr>
            <a:r>
              <a:rPr b="1" lang="en-US" u="sng"/>
              <a:t>For example,</a:t>
            </a:r>
            <a:endParaRPr/>
          </a:p>
          <a:p>
            <a:pPr indent="0" lvl="0" marL="0" rtl="0" algn="l">
              <a:spcBef>
                <a:spcPts val="444"/>
              </a:spcBef>
              <a:spcAft>
                <a:spcPts val="0"/>
              </a:spcAft>
              <a:buClr>
                <a:srgbClr val="002060"/>
              </a:buClr>
              <a:buSzPct val="100000"/>
              <a:buNone/>
            </a:pPr>
            <a:r>
              <a:rPr b="1" lang="en-US">
                <a:solidFill>
                  <a:srgbClr val="002060"/>
                </a:solidFill>
              </a:rPr>
              <a:t>let map1 = new Map();</a:t>
            </a:r>
            <a:endParaRPr/>
          </a:p>
          <a:p>
            <a:pPr indent="0" lvl="0" marL="0" rtl="0" algn="l">
              <a:spcBef>
                <a:spcPts val="444"/>
              </a:spcBef>
              <a:spcAft>
                <a:spcPts val="0"/>
              </a:spcAft>
              <a:buClr>
                <a:srgbClr val="002060"/>
              </a:buClr>
              <a:buSzPct val="100000"/>
              <a:buNone/>
            </a:pPr>
            <a:r>
              <a:rPr b="1" lang="en-US">
                <a:solidFill>
                  <a:srgbClr val="002060"/>
                </a:solidFill>
              </a:rPr>
              <a:t>map1.set('info', {name: 'Jack', age: "26"});</a:t>
            </a:r>
            <a:endParaRPr/>
          </a:p>
          <a:p>
            <a:pPr indent="0" lvl="0" marL="0" rtl="0" algn="l">
              <a:spcBef>
                <a:spcPts val="444"/>
              </a:spcBef>
              <a:spcAft>
                <a:spcPts val="0"/>
              </a:spcAft>
              <a:buClr>
                <a:srgbClr val="002060"/>
              </a:buClr>
              <a:buSzPct val="100000"/>
              <a:buNone/>
            </a:pPr>
            <a:r>
              <a:rPr b="1" lang="en-US">
                <a:solidFill>
                  <a:srgbClr val="002060"/>
                </a:solidFill>
              </a:rPr>
              <a:t>// removing a particular element</a:t>
            </a:r>
            <a:endParaRPr/>
          </a:p>
          <a:p>
            <a:pPr indent="0" lvl="0" marL="0" rtl="0" algn="l">
              <a:spcBef>
                <a:spcPts val="444"/>
              </a:spcBef>
              <a:spcAft>
                <a:spcPts val="0"/>
              </a:spcAft>
              <a:buClr>
                <a:srgbClr val="002060"/>
              </a:buClr>
              <a:buSzPct val="100000"/>
              <a:buNone/>
            </a:pPr>
            <a:r>
              <a:rPr b="1" lang="en-US">
                <a:solidFill>
                  <a:srgbClr val="002060"/>
                </a:solidFill>
              </a:rPr>
              <a:t>map1.delete('address'); // false</a:t>
            </a:r>
            <a:endParaRPr/>
          </a:p>
          <a:p>
            <a:pPr indent="0" lvl="0" marL="0" rtl="0" algn="l">
              <a:spcBef>
                <a:spcPts val="444"/>
              </a:spcBef>
              <a:spcAft>
                <a:spcPts val="0"/>
              </a:spcAft>
              <a:buClr>
                <a:srgbClr val="002060"/>
              </a:buClr>
              <a:buSzPct val="100000"/>
              <a:buNone/>
            </a:pPr>
            <a:r>
              <a:rPr b="1" lang="en-US">
                <a:solidFill>
                  <a:srgbClr val="002060"/>
                </a:solidFill>
              </a:rPr>
              <a:t>console.log(map1); // Map {"info" =&gt; {name: "Jack", age: "26"}}</a:t>
            </a:r>
            <a:endParaRPr/>
          </a:p>
          <a:p>
            <a:pPr indent="0" lvl="0" marL="0" rtl="0" algn="l">
              <a:spcBef>
                <a:spcPts val="444"/>
              </a:spcBef>
              <a:spcAft>
                <a:spcPts val="0"/>
              </a:spcAft>
              <a:buClr>
                <a:srgbClr val="002060"/>
              </a:buClr>
              <a:buSzPct val="100000"/>
              <a:buNone/>
            </a:pPr>
            <a:r>
              <a:rPr b="1" lang="en-US">
                <a:solidFill>
                  <a:srgbClr val="002060"/>
                </a:solidFill>
              </a:rPr>
              <a:t>map1.delete('info'); // true</a:t>
            </a:r>
            <a:endParaRPr/>
          </a:p>
          <a:p>
            <a:pPr indent="0" lvl="0" marL="0" rtl="0" algn="l">
              <a:spcBef>
                <a:spcPts val="444"/>
              </a:spcBef>
              <a:spcAft>
                <a:spcPts val="0"/>
              </a:spcAft>
              <a:buClr>
                <a:srgbClr val="002060"/>
              </a:buClr>
              <a:buSzPct val="100000"/>
              <a:buNone/>
            </a:pPr>
            <a:r>
              <a:rPr b="1" lang="en-US">
                <a:solidFill>
                  <a:srgbClr val="002060"/>
                </a:solidFill>
              </a:rPr>
              <a:t>console.log(map1); // Map {}</a:t>
            </a:r>
            <a:endParaRPr/>
          </a:p>
          <a:p>
            <a:pPr indent="-201930" lvl="0" marL="342900" rtl="0" algn="l">
              <a:spcBef>
                <a:spcPts val="444"/>
              </a:spcBef>
              <a:spcAft>
                <a:spcPts val="0"/>
              </a:spcAft>
              <a:buClr>
                <a:schemeClr val="dk2"/>
              </a:buClr>
              <a:buSzPct val="100000"/>
              <a:buFont typeface="Arial"/>
              <a:buNone/>
            </a:pPr>
            <a:r>
              <a:t/>
            </a:r>
            <a:endParaRPr b="1">
              <a:solidFill>
                <a:srgbClr val="FF0000"/>
              </a:solidFill>
            </a:endParaRPr>
          </a:p>
        </p:txBody>
      </p:sp>
      <p:cxnSp>
        <p:nvCxnSpPr>
          <p:cNvPr id="425" name="Google Shape;425;p2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26" name="Google Shape;426;p2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27" name="Google Shape;427;p2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28" name="Google Shape;428;p2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6"/>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Map in JavaScript</a:t>
            </a:r>
            <a:endParaRPr/>
          </a:p>
          <a:p>
            <a:pPr indent="0" lvl="0" marL="0" rtl="0" algn="l">
              <a:spcBef>
                <a:spcPts val="480"/>
              </a:spcBef>
              <a:spcAft>
                <a:spcPts val="0"/>
              </a:spcAft>
              <a:buClr>
                <a:schemeClr val="dk2"/>
              </a:buClr>
              <a:buSzPts val="2400"/>
              <a:buNone/>
            </a:pPr>
            <a:r>
              <a:t/>
            </a:r>
            <a:endParaRPr b="1">
              <a:solidFill>
                <a:srgbClr val="002060"/>
              </a:solidFill>
            </a:endParaRPr>
          </a:p>
          <a:p>
            <a:pPr indent="0" lvl="0" marL="0" rtl="0" algn="l">
              <a:spcBef>
                <a:spcPts val="480"/>
              </a:spcBef>
              <a:spcAft>
                <a:spcPts val="0"/>
              </a:spcAft>
              <a:buClr>
                <a:srgbClr val="002060"/>
              </a:buClr>
              <a:buSzPts val="2400"/>
              <a:buNone/>
            </a:pPr>
            <a:r>
              <a:rPr b="1" lang="en-US">
                <a:solidFill>
                  <a:srgbClr val="002060"/>
                </a:solidFill>
              </a:rPr>
              <a:t>The clear() method removes all key/value pairs from a Map </a:t>
            </a:r>
            <a:r>
              <a:rPr b="1" lang="en-US" u="sng">
                <a:solidFill>
                  <a:srgbClr val="002060"/>
                </a:solidFill>
                <a:hlinkClick r:id="rId3">
                  <a:extLst>
                    <a:ext uri="{A12FA001-AC4F-418D-AE19-62706E023703}">
                      <ahyp:hlinkClr val="tx"/>
                    </a:ext>
                  </a:extLst>
                </a:hlinkClick>
              </a:rPr>
              <a:t>object</a:t>
            </a:r>
            <a:r>
              <a:rPr b="1" lang="en-US">
                <a:solidFill>
                  <a:srgbClr val="002060"/>
                </a:solidFill>
              </a:rPr>
              <a:t>.</a:t>
            </a:r>
            <a:endParaRPr/>
          </a:p>
          <a:p>
            <a:pPr indent="0" lvl="0" marL="0" rtl="0" algn="l">
              <a:spcBef>
                <a:spcPts val="480"/>
              </a:spcBef>
              <a:spcAft>
                <a:spcPts val="0"/>
              </a:spcAft>
              <a:buClr>
                <a:srgbClr val="002060"/>
              </a:buClr>
              <a:buSzPts val="2400"/>
              <a:buNone/>
            </a:pPr>
            <a:r>
              <a:rPr b="1" lang="en-US">
                <a:solidFill>
                  <a:srgbClr val="002060"/>
                </a:solidFill>
              </a:rPr>
              <a:t> For example,</a:t>
            </a:r>
            <a:endParaRPr/>
          </a:p>
          <a:p>
            <a:pPr indent="0" lvl="0" marL="0" rtl="0" algn="l">
              <a:spcBef>
                <a:spcPts val="480"/>
              </a:spcBef>
              <a:spcAft>
                <a:spcPts val="0"/>
              </a:spcAft>
              <a:buClr>
                <a:srgbClr val="002060"/>
              </a:buClr>
              <a:buSzPts val="2400"/>
              <a:buNone/>
            </a:pPr>
            <a:r>
              <a:rPr b="1" lang="en-US">
                <a:solidFill>
                  <a:srgbClr val="002060"/>
                </a:solidFill>
              </a:rPr>
              <a:t>let map1 = new Map();</a:t>
            </a:r>
            <a:endParaRPr/>
          </a:p>
          <a:p>
            <a:pPr indent="0" lvl="0" marL="0" rtl="0" algn="l">
              <a:spcBef>
                <a:spcPts val="480"/>
              </a:spcBef>
              <a:spcAft>
                <a:spcPts val="0"/>
              </a:spcAft>
              <a:buClr>
                <a:srgbClr val="002060"/>
              </a:buClr>
              <a:buSzPts val="2400"/>
              <a:buNone/>
            </a:pPr>
            <a:r>
              <a:rPr b="1" lang="en-US">
                <a:solidFill>
                  <a:srgbClr val="002060"/>
                </a:solidFill>
              </a:rPr>
              <a:t>map1.set('info', {name: 'Jack', age: "26"});</a:t>
            </a:r>
            <a:endParaRPr/>
          </a:p>
          <a:p>
            <a:pPr indent="0" lvl="0" marL="0" rtl="0" algn="l">
              <a:spcBef>
                <a:spcPts val="480"/>
              </a:spcBef>
              <a:spcAft>
                <a:spcPts val="0"/>
              </a:spcAft>
              <a:buClr>
                <a:srgbClr val="002060"/>
              </a:buClr>
              <a:buSzPts val="2400"/>
              <a:buNone/>
            </a:pPr>
            <a:r>
              <a:rPr b="1" lang="en-US">
                <a:solidFill>
                  <a:srgbClr val="002060"/>
                </a:solidFill>
              </a:rPr>
              <a:t>// removing all element</a:t>
            </a:r>
            <a:endParaRPr/>
          </a:p>
          <a:p>
            <a:pPr indent="0" lvl="0" marL="0" rtl="0" algn="l">
              <a:spcBef>
                <a:spcPts val="480"/>
              </a:spcBef>
              <a:spcAft>
                <a:spcPts val="0"/>
              </a:spcAft>
              <a:buClr>
                <a:srgbClr val="002060"/>
              </a:buClr>
              <a:buSzPts val="2400"/>
              <a:buNone/>
            </a:pPr>
            <a:r>
              <a:rPr b="1" lang="en-US">
                <a:solidFill>
                  <a:srgbClr val="002060"/>
                </a:solidFill>
              </a:rPr>
              <a:t>map1.clear();</a:t>
            </a:r>
            <a:endParaRPr/>
          </a:p>
          <a:p>
            <a:pPr indent="0" lvl="0" marL="0" rtl="0" algn="l">
              <a:spcBef>
                <a:spcPts val="480"/>
              </a:spcBef>
              <a:spcAft>
                <a:spcPts val="0"/>
              </a:spcAft>
              <a:buClr>
                <a:srgbClr val="002060"/>
              </a:buClr>
              <a:buSzPts val="2400"/>
              <a:buNone/>
            </a:pPr>
            <a:r>
              <a:rPr b="1" lang="en-US">
                <a:solidFill>
                  <a:srgbClr val="002060"/>
                </a:solidFill>
              </a:rPr>
              <a:t>console.log(map1); // Map {}</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434" name="Google Shape;434;p2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35" name="Google Shape;435;p2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36" name="Google Shape;436;p2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37" name="Google Shape;437;p26"/>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7"/>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Map in JavaScript</a:t>
            </a:r>
            <a:endParaRPr/>
          </a:p>
          <a:p>
            <a:pPr indent="0" lvl="0" marL="0" rtl="0" algn="l">
              <a:spcBef>
                <a:spcPts val="480"/>
              </a:spcBef>
              <a:spcAft>
                <a:spcPts val="0"/>
              </a:spcAft>
              <a:buClr>
                <a:schemeClr val="dk2"/>
              </a:buClr>
              <a:buSzPts val="2400"/>
              <a:buNone/>
            </a:pPr>
            <a:r>
              <a:rPr b="1" lang="en-US"/>
              <a:t>JavaScript Map Size</a:t>
            </a:r>
            <a:endParaRPr/>
          </a:p>
          <a:p>
            <a:pPr indent="0" lvl="0" marL="0" rtl="0" algn="l">
              <a:spcBef>
                <a:spcPts val="480"/>
              </a:spcBef>
              <a:spcAft>
                <a:spcPts val="0"/>
              </a:spcAft>
              <a:buClr>
                <a:schemeClr val="dk2"/>
              </a:buClr>
              <a:buSzPts val="2400"/>
              <a:buNone/>
            </a:pPr>
            <a:r>
              <a:rPr lang="en-US"/>
              <a:t>You can get the number of elements in a Map using the size property.</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 For example,</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let map1 = new Map();</a:t>
            </a:r>
            <a:endParaRPr/>
          </a:p>
          <a:p>
            <a:pPr indent="0" lvl="0" marL="0" rtl="0" algn="l">
              <a:spcBef>
                <a:spcPts val="480"/>
              </a:spcBef>
              <a:spcAft>
                <a:spcPts val="0"/>
              </a:spcAft>
              <a:buClr>
                <a:schemeClr val="dk2"/>
              </a:buClr>
              <a:buSzPts val="2400"/>
              <a:buNone/>
            </a:pPr>
            <a:r>
              <a:rPr lang="en-US"/>
              <a:t>map1.set('info', {name: 'Jack', age: "26"});</a:t>
            </a:r>
            <a:endParaRPr/>
          </a:p>
          <a:p>
            <a:pPr indent="0" lvl="0" marL="0" rtl="0" algn="l">
              <a:spcBef>
                <a:spcPts val="480"/>
              </a:spcBef>
              <a:spcAft>
                <a:spcPts val="0"/>
              </a:spcAft>
              <a:buClr>
                <a:schemeClr val="dk2"/>
              </a:buClr>
              <a:buSzPts val="2400"/>
              <a:buNone/>
            </a:pPr>
            <a:r>
              <a:rPr lang="en-US"/>
              <a:t>console.log(map1.size); // 1</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443" name="Google Shape;443;p2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44" name="Google Shape;444;p2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45" name="Google Shape;445;p2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46" name="Google Shape;446;p2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8"/>
          <p:cNvSpPr txBox="1"/>
          <p:nvPr>
            <p:ph idx="1" type="body"/>
          </p:nvPr>
        </p:nvSpPr>
        <p:spPr>
          <a:xfrm>
            <a:off x="304800" y="701080"/>
            <a:ext cx="4343401" cy="569972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ctr">
              <a:spcBef>
                <a:spcPts val="0"/>
              </a:spcBef>
              <a:spcAft>
                <a:spcPts val="0"/>
              </a:spcAft>
              <a:buClr>
                <a:srgbClr val="FF0000"/>
              </a:buClr>
              <a:buSzPct val="100000"/>
              <a:buFont typeface="Arial"/>
              <a:buChar char="•"/>
            </a:pPr>
            <a:r>
              <a:rPr b="1" lang="en-US">
                <a:solidFill>
                  <a:srgbClr val="FF0000"/>
                </a:solidFill>
              </a:rPr>
              <a:t>Map in JavaScript</a:t>
            </a:r>
            <a:endParaRPr/>
          </a:p>
          <a:p>
            <a:pPr indent="0" lvl="0" marL="0" rtl="0" algn="l">
              <a:spcBef>
                <a:spcPts val="408"/>
              </a:spcBef>
              <a:spcAft>
                <a:spcPts val="0"/>
              </a:spcAft>
              <a:buClr>
                <a:schemeClr val="dk2"/>
              </a:buClr>
              <a:buSzPct val="100000"/>
              <a:buNone/>
            </a:pPr>
            <a:r>
              <a:rPr b="1" lang="en-US"/>
              <a:t>Iterate Through a Map</a:t>
            </a:r>
            <a:endParaRPr/>
          </a:p>
          <a:p>
            <a:pPr indent="0" lvl="0" marL="0" rtl="0" algn="l">
              <a:spcBef>
                <a:spcPts val="408"/>
              </a:spcBef>
              <a:spcAft>
                <a:spcPts val="0"/>
              </a:spcAft>
              <a:buClr>
                <a:schemeClr val="dk2"/>
              </a:buClr>
              <a:buSzPct val="100000"/>
              <a:buNone/>
            </a:pPr>
            <a:r>
              <a:rPr lang="en-US"/>
              <a:t>You can iterate through the Map elements using the for...of loop or forEach() method. </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rPr lang="en-US"/>
              <a:t>The elements are accessed in the insertion order. </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rPr b="1" lang="en-US"/>
              <a:t>For example,</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rPr lang="en-US"/>
              <a:t>let map1 = new Map();</a:t>
            </a:r>
            <a:endParaRPr/>
          </a:p>
          <a:p>
            <a:pPr indent="0" lvl="0" marL="0" rtl="0" algn="l">
              <a:spcBef>
                <a:spcPts val="408"/>
              </a:spcBef>
              <a:spcAft>
                <a:spcPts val="0"/>
              </a:spcAft>
              <a:buClr>
                <a:schemeClr val="dk2"/>
              </a:buClr>
              <a:buSzPct val="100000"/>
              <a:buNone/>
            </a:pPr>
            <a:r>
              <a:rPr lang="en-US"/>
              <a:t>map1.set('name', 'Jack');</a:t>
            </a:r>
            <a:endParaRPr/>
          </a:p>
          <a:p>
            <a:pPr indent="0" lvl="0" marL="0" rtl="0" algn="l">
              <a:spcBef>
                <a:spcPts val="408"/>
              </a:spcBef>
              <a:spcAft>
                <a:spcPts val="0"/>
              </a:spcAft>
              <a:buClr>
                <a:schemeClr val="dk2"/>
              </a:buClr>
              <a:buSzPct val="100000"/>
              <a:buNone/>
            </a:pPr>
            <a:r>
              <a:rPr lang="en-US"/>
              <a:t>map1.set('age', '27');</a:t>
            </a:r>
            <a:endParaRPr/>
          </a:p>
          <a:p>
            <a:pPr indent="0" lvl="0" marL="0" rtl="0" algn="l">
              <a:spcBef>
                <a:spcPts val="408"/>
              </a:spcBef>
              <a:spcAft>
                <a:spcPts val="0"/>
              </a:spcAft>
              <a:buClr>
                <a:schemeClr val="dk2"/>
              </a:buClr>
              <a:buSzPct val="100000"/>
              <a:buNone/>
            </a:pPr>
            <a:r>
              <a:rPr lang="en-US"/>
              <a:t>// looping through Map</a:t>
            </a:r>
            <a:endParaRPr/>
          </a:p>
          <a:p>
            <a:pPr indent="0" lvl="0" marL="0" rtl="0" algn="l">
              <a:spcBef>
                <a:spcPts val="408"/>
              </a:spcBef>
              <a:spcAft>
                <a:spcPts val="0"/>
              </a:spcAft>
              <a:buClr>
                <a:schemeClr val="dk2"/>
              </a:buClr>
              <a:buSzPct val="100000"/>
              <a:buNone/>
            </a:pPr>
            <a:r>
              <a:rPr lang="en-US"/>
              <a:t>for (let [key, value] of map1) {</a:t>
            </a:r>
            <a:endParaRPr/>
          </a:p>
          <a:p>
            <a:pPr indent="0" lvl="0" marL="0" rtl="0" algn="l">
              <a:spcBef>
                <a:spcPts val="408"/>
              </a:spcBef>
              <a:spcAft>
                <a:spcPts val="0"/>
              </a:spcAft>
              <a:buClr>
                <a:schemeClr val="dk2"/>
              </a:buClr>
              <a:buSzPct val="100000"/>
              <a:buNone/>
            </a:pPr>
            <a:r>
              <a:rPr lang="en-US"/>
              <a:t>    console.log(key + '- ' + value);</a:t>
            </a:r>
            <a:endParaRPr/>
          </a:p>
          <a:p>
            <a:pPr indent="0" lvl="0" marL="0" rtl="0" algn="l">
              <a:spcBef>
                <a:spcPts val="408"/>
              </a:spcBef>
              <a:spcAft>
                <a:spcPts val="0"/>
              </a:spcAft>
              <a:buClr>
                <a:schemeClr val="dk2"/>
              </a:buClr>
              <a:buSzPct val="100000"/>
              <a:buNone/>
            </a:pPr>
            <a:r>
              <a:rPr lang="en-US"/>
              <a:t>}</a:t>
            </a:r>
            <a:endParaRPr/>
          </a:p>
          <a:p>
            <a:pPr indent="-213359" lvl="0" marL="342900" rtl="0" algn="l">
              <a:spcBef>
                <a:spcPts val="408"/>
              </a:spcBef>
              <a:spcAft>
                <a:spcPts val="0"/>
              </a:spcAft>
              <a:buClr>
                <a:schemeClr val="dk2"/>
              </a:buClr>
              <a:buSzPct val="100000"/>
              <a:buFont typeface="Arial"/>
              <a:buNone/>
            </a:pPr>
            <a:r>
              <a:t/>
            </a:r>
            <a:endParaRPr b="1">
              <a:solidFill>
                <a:srgbClr val="FF0000"/>
              </a:solidFill>
            </a:endParaRPr>
          </a:p>
        </p:txBody>
      </p:sp>
      <p:cxnSp>
        <p:nvCxnSpPr>
          <p:cNvPr id="452" name="Google Shape;452;p2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53" name="Google Shape;453;p2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54" name="Google Shape;454;p2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55" name="Google Shape;455;p2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456" name="Google Shape;456;p28"/>
          <p:cNvSpPr txBox="1"/>
          <p:nvPr/>
        </p:nvSpPr>
        <p:spPr>
          <a:xfrm>
            <a:off x="4495800" y="701080"/>
            <a:ext cx="3962400" cy="615692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0000"/>
              </a:lnSpc>
              <a:spcBef>
                <a:spcPts val="0"/>
              </a:spcBef>
              <a:spcAft>
                <a:spcPts val="0"/>
              </a:spcAft>
              <a:buClr>
                <a:schemeClr val="dk2"/>
              </a:buClr>
              <a:buSzPct val="100000"/>
              <a:buFont typeface="Calibri"/>
              <a:buNone/>
            </a:pPr>
            <a:r>
              <a:rPr b="1" i="0" lang="en-US" sz="2400" u="none" cap="none" strike="noStrike">
                <a:solidFill>
                  <a:schemeClr val="dk2"/>
                </a:solidFill>
                <a:latin typeface="Calibri"/>
                <a:ea typeface="Calibri"/>
                <a:cs typeface="Calibri"/>
                <a:sym typeface="Calibri"/>
              </a:rPr>
              <a:t>Output</a:t>
            </a:r>
            <a:endParaRPr b="0" i="0" sz="2400" u="none" cap="none" strike="noStrike">
              <a:solidFill>
                <a:schemeClr val="dk2"/>
              </a:solidFill>
              <a:latin typeface="Calibri"/>
              <a:ea typeface="Calibri"/>
              <a:cs typeface="Calibri"/>
              <a:sym typeface="Calibri"/>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name- Jack</a:t>
            </a:r>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age- 27</a:t>
            </a:r>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You could also get the same results as the above program using the forEach() method. </a:t>
            </a:r>
            <a:endParaRPr/>
          </a:p>
          <a:p>
            <a:pPr indent="0" lvl="0" marL="0" marR="0" rtl="0" algn="l">
              <a:lnSpc>
                <a:spcPct val="100000"/>
              </a:lnSpc>
              <a:spcBef>
                <a:spcPts val="444"/>
              </a:spcBef>
              <a:spcAft>
                <a:spcPts val="0"/>
              </a:spcAft>
              <a:buClr>
                <a:schemeClr val="dk1"/>
              </a:buClr>
              <a:buSzPct val="100000"/>
              <a:buFont typeface="Calibri"/>
              <a:buNone/>
            </a:pPr>
            <a:r>
              <a:t/>
            </a:r>
            <a:endParaRPr b="0" i="0" sz="2400" u="none" cap="none" strike="noStrike">
              <a:solidFill>
                <a:schemeClr val="dk2"/>
              </a:solidFill>
              <a:latin typeface="Calibri"/>
              <a:ea typeface="Calibri"/>
              <a:cs typeface="Calibri"/>
              <a:sym typeface="Calibri"/>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For example,</a:t>
            </a:r>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 using forEach method()</a:t>
            </a:r>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let map1 = new Map();</a:t>
            </a:r>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map1.set('name', 'Jack');</a:t>
            </a:r>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map1.set('age', '27');</a:t>
            </a:r>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 looping through Map</a:t>
            </a:r>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map1.forEach(function(value, key) {</a:t>
            </a:r>
            <a:endParaRPr/>
          </a:p>
          <a:p>
            <a:pPr indent="0" lvl="0" marL="0" marR="0" rtl="0" algn="l">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  console.log(key + '- ' + value)</a:t>
            </a:r>
            <a:endParaRPr/>
          </a:p>
          <a:p>
            <a:pPr indent="0" lvl="0" marL="0" marR="0" rtl="0" algn="r">
              <a:lnSpc>
                <a:spcPct val="100000"/>
              </a:lnSpc>
              <a:spcBef>
                <a:spcPts val="444"/>
              </a:spcBef>
              <a:spcAft>
                <a:spcPts val="0"/>
              </a:spcAft>
              <a:buClr>
                <a:schemeClr val="dk2"/>
              </a:buClr>
              <a:buSzPct val="100000"/>
              <a:buFont typeface="Calibri"/>
              <a:buNone/>
            </a:pPr>
            <a:r>
              <a:rPr b="0" i="0" lang="en-US" sz="2400" u="none" cap="none" strike="noStrike">
                <a:solidFill>
                  <a:schemeClr val="dk2"/>
                </a:solidFill>
                <a:latin typeface="Calibri"/>
                <a:ea typeface="Calibri"/>
                <a:cs typeface="Calibri"/>
                <a:sym typeface="Calibri"/>
              </a:rPr>
              <a:t>})</a:t>
            </a:r>
            <a:endParaRPr/>
          </a:p>
          <a:p>
            <a:pPr indent="-201930" lvl="0" marL="342900" marR="0" rtl="0" algn="l">
              <a:lnSpc>
                <a:spcPct val="100000"/>
              </a:lnSpc>
              <a:spcBef>
                <a:spcPts val="444"/>
              </a:spcBef>
              <a:spcAft>
                <a:spcPts val="0"/>
              </a:spcAft>
              <a:buClr>
                <a:schemeClr val="dk1"/>
              </a:buClr>
              <a:buSzPct val="100000"/>
              <a:buFont typeface="Arial"/>
              <a:buNone/>
            </a:pPr>
            <a:r>
              <a:t/>
            </a:r>
            <a:endParaRPr b="1" i="0" sz="2400" u="none" cap="none" strike="noStrike">
              <a:solidFill>
                <a:srgbClr val="FF0000"/>
              </a:solidFill>
              <a:latin typeface="Calibri"/>
              <a:ea typeface="Calibri"/>
              <a:cs typeface="Calibri"/>
              <a:sym typeface="Calibri"/>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9"/>
          <p:cNvSpPr txBox="1"/>
          <p:nvPr>
            <p:ph idx="1" type="body"/>
          </p:nvPr>
        </p:nvSpPr>
        <p:spPr>
          <a:xfrm>
            <a:off x="304800" y="701080"/>
            <a:ext cx="7772400" cy="56997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Map in JavaScript</a:t>
            </a:r>
            <a:endParaRPr/>
          </a:p>
          <a:p>
            <a:pPr indent="0" lvl="0" marL="0" rtl="0" algn="l">
              <a:spcBef>
                <a:spcPts val="480"/>
              </a:spcBef>
              <a:spcAft>
                <a:spcPts val="0"/>
              </a:spcAft>
              <a:buClr>
                <a:schemeClr val="dk2"/>
              </a:buClr>
              <a:buSzPts val="2400"/>
              <a:buNone/>
            </a:pPr>
            <a:r>
              <a:rPr b="1" lang="en-US"/>
              <a:t>Iterate Over Map Keys</a:t>
            </a:r>
            <a:endParaRPr/>
          </a:p>
          <a:p>
            <a:pPr indent="0" lvl="0" marL="0" rtl="0" algn="l">
              <a:spcBef>
                <a:spcPts val="480"/>
              </a:spcBef>
              <a:spcAft>
                <a:spcPts val="0"/>
              </a:spcAft>
              <a:buClr>
                <a:schemeClr val="dk2"/>
              </a:buClr>
              <a:buSzPts val="2400"/>
              <a:buNone/>
            </a:pPr>
            <a:r>
              <a:rPr lang="en-US"/>
              <a:t>let map1 = new Map();</a:t>
            </a:r>
            <a:endParaRPr/>
          </a:p>
          <a:p>
            <a:pPr indent="0" lvl="0" marL="0" rtl="0" algn="l">
              <a:spcBef>
                <a:spcPts val="480"/>
              </a:spcBef>
              <a:spcAft>
                <a:spcPts val="0"/>
              </a:spcAft>
              <a:buClr>
                <a:schemeClr val="dk2"/>
              </a:buClr>
              <a:buSzPts val="2400"/>
              <a:buNone/>
            </a:pPr>
            <a:r>
              <a:rPr lang="en-US"/>
              <a:t>map1.set('name', 'Jack');</a:t>
            </a:r>
            <a:endParaRPr/>
          </a:p>
          <a:p>
            <a:pPr indent="0" lvl="0" marL="0" rtl="0" algn="l">
              <a:spcBef>
                <a:spcPts val="480"/>
              </a:spcBef>
              <a:spcAft>
                <a:spcPts val="0"/>
              </a:spcAft>
              <a:buClr>
                <a:schemeClr val="dk2"/>
              </a:buClr>
              <a:buSzPts val="2400"/>
              <a:buNone/>
            </a:pPr>
            <a:r>
              <a:rPr lang="en-US"/>
              <a:t>map1.set('age', '27');</a:t>
            </a:r>
            <a:endParaRPr/>
          </a:p>
          <a:p>
            <a:pPr indent="0" lvl="0" marL="0" rtl="0" algn="l">
              <a:spcBef>
                <a:spcPts val="480"/>
              </a:spcBef>
              <a:spcAft>
                <a:spcPts val="0"/>
              </a:spcAft>
              <a:buClr>
                <a:schemeClr val="dk2"/>
              </a:buClr>
              <a:buSzPts val="2400"/>
              <a:buNone/>
            </a:pPr>
            <a:r>
              <a:rPr lang="en-US"/>
              <a:t> // looping through the Map</a:t>
            </a:r>
            <a:endParaRPr/>
          </a:p>
          <a:p>
            <a:pPr indent="0" lvl="0" marL="0" rtl="0" algn="l">
              <a:spcBef>
                <a:spcPts val="480"/>
              </a:spcBef>
              <a:spcAft>
                <a:spcPts val="0"/>
              </a:spcAft>
              <a:buClr>
                <a:schemeClr val="dk2"/>
              </a:buClr>
              <a:buSzPts val="2400"/>
              <a:buNone/>
            </a:pPr>
            <a:r>
              <a:rPr lang="en-US"/>
              <a:t>for (let key of map1.keys()) {</a:t>
            </a:r>
            <a:endParaRPr/>
          </a:p>
          <a:p>
            <a:pPr indent="0" lvl="0" marL="0" rtl="0" algn="l">
              <a:spcBef>
                <a:spcPts val="480"/>
              </a:spcBef>
              <a:spcAft>
                <a:spcPts val="0"/>
              </a:spcAft>
              <a:buClr>
                <a:schemeClr val="dk2"/>
              </a:buClr>
              <a:buSzPts val="2400"/>
              <a:buNone/>
            </a:pPr>
            <a:r>
              <a:rPr lang="en-US"/>
              <a:t>  console.log(key)</a:t>
            </a:r>
            <a:endParaRPr/>
          </a:p>
          <a:p>
            <a:pPr indent="0" lvl="0" marL="0" rtl="0" algn="l">
              <a:spcBef>
                <a:spcPts val="480"/>
              </a:spcBef>
              <a:spcAft>
                <a:spcPts val="0"/>
              </a:spcAft>
              <a:buClr>
                <a:schemeClr val="dk2"/>
              </a:buClr>
              <a:buSzPts val="2400"/>
              <a:buNone/>
            </a:pPr>
            <a:r>
              <a:rPr b="1" lang="en-US"/>
              <a:t>}</a:t>
            </a:r>
            <a:endParaRPr/>
          </a:p>
          <a:p>
            <a:pPr indent="0" lvl="0" marL="0" rtl="0" algn="l">
              <a:spcBef>
                <a:spcPts val="480"/>
              </a:spcBef>
              <a:spcAft>
                <a:spcPts val="0"/>
              </a:spcAft>
              <a:buClr>
                <a:schemeClr val="dk2"/>
              </a:buClr>
              <a:buSzPts val="2400"/>
              <a:buNone/>
            </a:pPr>
            <a:r>
              <a:rPr b="1" lang="en-US"/>
              <a:t>Output</a:t>
            </a:r>
            <a:endParaRPr/>
          </a:p>
          <a:p>
            <a:pPr indent="0" lvl="0" marL="0" rtl="0" algn="l">
              <a:spcBef>
                <a:spcPts val="480"/>
              </a:spcBef>
              <a:spcAft>
                <a:spcPts val="0"/>
              </a:spcAft>
              <a:buClr>
                <a:schemeClr val="dk2"/>
              </a:buClr>
              <a:buSzPts val="2400"/>
              <a:buNone/>
            </a:pPr>
            <a:r>
              <a:rPr lang="en-US"/>
              <a:t>name</a:t>
            </a:r>
            <a:endParaRPr/>
          </a:p>
          <a:p>
            <a:pPr indent="0" lvl="0" marL="0" rtl="0" algn="l">
              <a:spcBef>
                <a:spcPts val="480"/>
              </a:spcBef>
              <a:spcAft>
                <a:spcPts val="0"/>
              </a:spcAft>
              <a:buClr>
                <a:schemeClr val="dk2"/>
              </a:buClr>
              <a:buSzPts val="2400"/>
              <a:buNone/>
            </a:pPr>
            <a:r>
              <a:rPr lang="en-US"/>
              <a:t>age</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462" name="Google Shape;462;p2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63" name="Google Shape;463;p2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64" name="Google Shape;464;p2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65" name="Google Shape;465;p2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0" lvl="0" marL="0" rtl="0" algn="l">
              <a:spcBef>
                <a:spcPts val="480"/>
              </a:spcBef>
              <a:spcAft>
                <a:spcPts val="0"/>
              </a:spcAft>
              <a:buClr>
                <a:schemeClr val="dk2"/>
              </a:buClr>
              <a:buSzPts val="2400"/>
              <a:buNone/>
            </a:pPr>
            <a:r>
              <a:rPr b="1" lang="en-US"/>
              <a:t>What is Regular Expression?</a:t>
            </a:r>
            <a:endParaRPr/>
          </a:p>
          <a:p>
            <a:pPr indent="-152400" lvl="0" marL="0" rtl="0" algn="l">
              <a:spcBef>
                <a:spcPts val="480"/>
              </a:spcBef>
              <a:spcAft>
                <a:spcPts val="0"/>
              </a:spcAft>
              <a:buClr>
                <a:schemeClr val="dk2"/>
              </a:buClr>
              <a:buSzPts val="2400"/>
              <a:buFont typeface="Noto Sans Symbols"/>
              <a:buChar char="❑"/>
            </a:pPr>
            <a:r>
              <a:rPr lang="en-US"/>
              <a:t>A </a:t>
            </a:r>
            <a:r>
              <a:rPr b="1" lang="en-US"/>
              <a:t>regular expression</a:t>
            </a:r>
            <a:r>
              <a:rPr lang="en-US"/>
              <a:t> is a sequence of characters that forms a search pattern. </a:t>
            </a:r>
            <a:endParaRPr/>
          </a:p>
          <a:p>
            <a:pPr indent="-152400" lvl="0" marL="0" rtl="0" algn="l">
              <a:spcBef>
                <a:spcPts val="480"/>
              </a:spcBef>
              <a:spcAft>
                <a:spcPts val="0"/>
              </a:spcAft>
              <a:buClr>
                <a:schemeClr val="dk2"/>
              </a:buClr>
              <a:buSzPts val="2400"/>
              <a:buFont typeface="Noto Sans Symbols"/>
              <a:buChar char="❑"/>
            </a:pPr>
            <a:r>
              <a:rPr lang="en-US"/>
              <a:t>The search pattern can be used for text search and text to replace operations. </a:t>
            </a:r>
            <a:endParaRPr/>
          </a:p>
          <a:p>
            <a:pPr indent="-152400" lvl="0" marL="0" rtl="0" algn="l">
              <a:spcBef>
                <a:spcPts val="480"/>
              </a:spcBef>
              <a:spcAft>
                <a:spcPts val="0"/>
              </a:spcAft>
              <a:buClr>
                <a:schemeClr val="dk2"/>
              </a:buClr>
              <a:buSzPts val="2400"/>
              <a:buFont typeface="Noto Sans Symbols"/>
              <a:buChar char="❑"/>
            </a:pPr>
            <a:r>
              <a:rPr lang="en-US"/>
              <a:t>A regular expression can be a single character or a more complicated pattern. </a:t>
            </a:r>
            <a:endParaRPr/>
          </a:p>
          <a:p>
            <a:pPr indent="-152400" lvl="0" marL="0" rtl="0" algn="l">
              <a:spcBef>
                <a:spcPts val="480"/>
              </a:spcBef>
              <a:spcAft>
                <a:spcPts val="0"/>
              </a:spcAft>
              <a:buClr>
                <a:schemeClr val="dk2"/>
              </a:buClr>
              <a:buSzPts val="2400"/>
              <a:buFont typeface="Noto Sans Symbols"/>
              <a:buChar char="❑"/>
            </a:pPr>
            <a:r>
              <a:rPr lang="en-US"/>
              <a:t>Regular expressions can be used to perform all types of text search and text replacement operations.</a:t>
            </a:r>
            <a:endParaRPr/>
          </a:p>
          <a:p>
            <a:pPr indent="0" lvl="0" marL="0" rtl="0" algn="l">
              <a:spcBef>
                <a:spcPts val="480"/>
              </a:spcBef>
              <a:spcAft>
                <a:spcPts val="0"/>
              </a:spcAft>
              <a:buClr>
                <a:schemeClr val="dk2"/>
              </a:buClr>
              <a:buSzPts val="2400"/>
              <a:buNone/>
            </a:pPr>
            <a:r>
              <a:rPr b="1" lang="en-US"/>
              <a:t>Syntax:</a:t>
            </a:r>
            <a:endParaRPr/>
          </a:p>
          <a:p>
            <a:pPr indent="0" lvl="0" marL="0" rtl="0" algn="l">
              <a:spcBef>
                <a:spcPts val="480"/>
              </a:spcBef>
              <a:spcAft>
                <a:spcPts val="0"/>
              </a:spcAft>
              <a:buClr>
                <a:srgbClr val="FF0000"/>
              </a:buClr>
              <a:buSzPts val="2400"/>
              <a:buNone/>
            </a:pPr>
            <a:r>
              <a:rPr b="1" lang="en-US">
                <a:solidFill>
                  <a:srgbClr val="FF0000"/>
                </a:solidFill>
              </a:rPr>
              <a:t>/pattern/modifiers;</a:t>
            </a:r>
            <a:endParaRPr/>
          </a:p>
        </p:txBody>
      </p:sp>
      <p:cxnSp>
        <p:nvCxnSpPr>
          <p:cNvPr id="219" name="Google Shape;219;p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20" name="Google Shape;220;p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21" name="Google Shape;221;p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22" name="Google Shape;222;p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ph idx="1" type="body"/>
          </p:nvPr>
        </p:nvSpPr>
        <p:spPr>
          <a:xfrm>
            <a:off x="304800" y="701080"/>
            <a:ext cx="7772400" cy="569972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FF0000"/>
              </a:buClr>
              <a:buSzPct val="100000"/>
              <a:buFont typeface="Arial"/>
              <a:buChar char="•"/>
            </a:pPr>
            <a:r>
              <a:rPr b="1" lang="en-US">
                <a:solidFill>
                  <a:srgbClr val="FF0000"/>
                </a:solidFill>
              </a:rPr>
              <a:t>Map in JavaScript</a:t>
            </a:r>
            <a:endParaRPr/>
          </a:p>
          <a:p>
            <a:pPr indent="0" lvl="0" marL="0" rtl="0" algn="l">
              <a:spcBef>
                <a:spcPts val="444"/>
              </a:spcBef>
              <a:spcAft>
                <a:spcPts val="0"/>
              </a:spcAft>
              <a:buClr>
                <a:schemeClr val="dk2"/>
              </a:buClr>
              <a:buSzPct val="100000"/>
              <a:buNone/>
            </a:pPr>
            <a:r>
              <a:rPr b="1" lang="en-US"/>
              <a:t>Iterate Over Map Values</a:t>
            </a:r>
            <a:endParaRPr/>
          </a:p>
          <a:p>
            <a:pPr indent="0" lvl="0" marL="0" rtl="0" algn="l">
              <a:spcBef>
                <a:spcPts val="444"/>
              </a:spcBef>
              <a:spcAft>
                <a:spcPts val="0"/>
              </a:spcAft>
              <a:buClr>
                <a:schemeClr val="dk2"/>
              </a:buClr>
              <a:buSzPct val="100000"/>
              <a:buNone/>
            </a:pPr>
            <a:r>
              <a:rPr b="1" lang="en-US"/>
              <a:t> </a:t>
            </a:r>
            <a:r>
              <a:rPr lang="en-US"/>
              <a:t>You can iterate over the Map and get the values using the values() method. </a:t>
            </a:r>
            <a:endParaRPr/>
          </a:p>
          <a:p>
            <a:pPr indent="0" lvl="0" marL="0" rtl="0" algn="l">
              <a:spcBef>
                <a:spcPts val="444"/>
              </a:spcBef>
              <a:spcAft>
                <a:spcPts val="0"/>
              </a:spcAft>
              <a:buClr>
                <a:schemeClr val="dk2"/>
              </a:buClr>
              <a:buSzPct val="100000"/>
              <a:buNone/>
            </a:pPr>
            <a:r>
              <a:rPr lang="en-US"/>
              <a:t>For example,</a:t>
            </a:r>
            <a:endParaRPr/>
          </a:p>
          <a:p>
            <a:pPr indent="0" lvl="0" marL="0" rtl="0" algn="l">
              <a:spcBef>
                <a:spcPts val="444"/>
              </a:spcBef>
              <a:spcAft>
                <a:spcPts val="0"/>
              </a:spcAft>
              <a:buClr>
                <a:schemeClr val="dk2"/>
              </a:buClr>
              <a:buSzPct val="100000"/>
              <a:buNone/>
            </a:pPr>
            <a:r>
              <a:rPr b="1" lang="en-US"/>
              <a:t>let map1 = new Map();</a:t>
            </a:r>
            <a:endParaRPr/>
          </a:p>
          <a:p>
            <a:pPr indent="0" lvl="0" marL="0" rtl="0" algn="l">
              <a:spcBef>
                <a:spcPts val="444"/>
              </a:spcBef>
              <a:spcAft>
                <a:spcPts val="0"/>
              </a:spcAft>
              <a:buClr>
                <a:schemeClr val="dk2"/>
              </a:buClr>
              <a:buSzPct val="100000"/>
              <a:buNone/>
            </a:pPr>
            <a:r>
              <a:rPr b="1" lang="en-US"/>
              <a:t>map1.set('name', 'Jack');</a:t>
            </a:r>
            <a:endParaRPr/>
          </a:p>
          <a:p>
            <a:pPr indent="0" lvl="0" marL="0" rtl="0" algn="l">
              <a:spcBef>
                <a:spcPts val="444"/>
              </a:spcBef>
              <a:spcAft>
                <a:spcPts val="0"/>
              </a:spcAft>
              <a:buClr>
                <a:schemeClr val="dk2"/>
              </a:buClr>
              <a:buSzPct val="100000"/>
              <a:buNone/>
            </a:pPr>
            <a:r>
              <a:rPr b="1" lang="en-US"/>
              <a:t>map1.set('age', '27');</a:t>
            </a:r>
            <a:endParaRPr/>
          </a:p>
          <a:p>
            <a:pPr indent="0" lvl="0" marL="0" rtl="0" algn="l">
              <a:spcBef>
                <a:spcPts val="444"/>
              </a:spcBef>
              <a:spcAft>
                <a:spcPts val="0"/>
              </a:spcAft>
              <a:buClr>
                <a:schemeClr val="dk2"/>
              </a:buClr>
              <a:buSzPct val="100000"/>
              <a:buNone/>
            </a:pPr>
            <a:r>
              <a:rPr b="1" lang="en-US"/>
              <a:t> // looping through the Map</a:t>
            </a:r>
            <a:endParaRPr/>
          </a:p>
          <a:p>
            <a:pPr indent="0" lvl="0" marL="0" rtl="0" algn="l">
              <a:spcBef>
                <a:spcPts val="444"/>
              </a:spcBef>
              <a:spcAft>
                <a:spcPts val="0"/>
              </a:spcAft>
              <a:buClr>
                <a:schemeClr val="dk2"/>
              </a:buClr>
              <a:buSzPct val="100000"/>
              <a:buNone/>
            </a:pPr>
            <a:r>
              <a:rPr b="1" lang="en-US"/>
              <a:t>for (let values of map1.values()) {</a:t>
            </a:r>
            <a:endParaRPr/>
          </a:p>
          <a:p>
            <a:pPr indent="0" lvl="0" marL="0" rtl="0" algn="l">
              <a:spcBef>
                <a:spcPts val="444"/>
              </a:spcBef>
              <a:spcAft>
                <a:spcPts val="0"/>
              </a:spcAft>
              <a:buClr>
                <a:schemeClr val="dk2"/>
              </a:buClr>
              <a:buSzPct val="100000"/>
              <a:buNone/>
            </a:pPr>
            <a:r>
              <a:rPr b="1" lang="en-US"/>
              <a:t>    console.log(values);</a:t>
            </a:r>
            <a:endParaRPr/>
          </a:p>
          <a:p>
            <a:pPr indent="0" lvl="0" marL="0" rtl="0" algn="l">
              <a:spcBef>
                <a:spcPts val="444"/>
              </a:spcBef>
              <a:spcAft>
                <a:spcPts val="0"/>
              </a:spcAft>
              <a:buClr>
                <a:schemeClr val="dk2"/>
              </a:buClr>
              <a:buSzPct val="100000"/>
              <a:buNone/>
            </a:pPr>
            <a:r>
              <a:rPr b="1" lang="en-US"/>
              <a:t>}</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b="1" lang="en-US"/>
              <a:t>Output</a:t>
            </a:r>
            <a:endParaRPr/>
          </a:p>
          <a:p>
            <a:pPr indent="0" lvl="0" marL="0" rtl="0" algn="l">
              <a:spcBef>
                <a:spcPts val="444"/>
              </a:spcBef>
              <a:spcAft>
                <a:spcPts val="0"/>
              </a:spcAft>
              <a:buClr>
                <a:schemeClr val="dk2"/>
              </a:buClr>
              <a:buSzPct val="100000"/>
              <a:buNone/>
            </a:pPr>
            <a:r>
              <a:rPr lang="en-US"/>
              <a:t>Jack</a:t>
            </a:r>
            <a:endParaRPr/>
          </a:p>
          <a:p>
            <a:pPr indent="0" lvl="0" marL="0" rtl="0" algn="l">
              <a:spcBef>
                <a:spcPts val="444"/>
              </a:spcBef>
              <a:spcAft>
                <a:spcPts val="0"/>
              </a:spcAft>
              <a:buClr>
                <a:schemeClr val="dk2"/>
              </a:buClr>
              <a:buSzPct val="100000"/>
              <a:buNone/>
            </a:pPr>
            <a:r>
              <a:rPr lang="en-US"/>
              <a:t>27</a:t>
            </a:r>
            <a:endParaRPr/>
          </a:p>
          <a:p>
            <a:pPr indent="0" lvl="0" marL="0" rtl="0" algn="l">
              <a:spcBef>
                <a:spcPts val="444"/>
              </a:spcBef>
              <a:spcAft>
                <a:spcPts val="0"/>
              </a:spcAft>
              <a:buClr>
                <a:schemeClr val="dk2"/>
              </a:buClr>
              <a:buSzPct val="100000"/>
              <a:buNone/>
            </a:pPr>
            <a:r>
              <a:t/>
            </a:r>
            <a:endParaRPr/>
          </a:p>
          <a:p>
            <a:pPr indent="-201930" lvl="0" marL="342900" rtl="0" algn="l">
              <a:spcBef>
                <a:spcPts val="444"/>
              </a:spcBef>
              <a:spcAft>
                <a:spcPts val="0"/>
              </a:spcAft>
              <a:buClr>
                <a:schemeClr val="dk2"/>
              </a:buClr>
              <a:buSzPct val="100000"/>
              <a:buFont typeface="Arial"/>
              <a:buNone/>
            </a:pPr>
            <a:r>
              <a:t/>
            </a:r>
            <a:endParaRPr b="1">
              <a:solidFill>
                <a:srgbClr val="FF0000"/>
              </a:solidFill>
            </a:endParaRPr>
          </a:p>
        </p:txBody>
      </p:sp>
      <p:cxnSp>
        <p:nvCxnSpPr>
          <p:cNvPr id="471" name="Google Shape;471;p3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72" name="Google Shape;472;p3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73" name="Google Shape;473;p3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74" name="Google Shape;474;p3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1"/>
          <p:cNvSpPr txBox="1"/>
          <p:nvPr>
            <p:ph idx="1" type="body"/>
          </p:nvPr>
        </p:nvSpPr>
        <p:spPr>
          <a:xfrm>
            <a:off x="304800" y="701080"/>
            <a:ext cx="7772400" cy="56997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2"/>
              </a:buClr>
              <a:buSzPct val="100000"/>
              <a:buNone/>
            </a:pPr>
            <a:r>
              <a:rPr b="1" lang="en-US"/>
              <a:t>Get Key/Values of Map</a:t>
            </a:r>
            <a:endParaRPr/>
          </a:p>
          <a:p>
            <a:pPr indent="0" lvl="0" marL="0" rtl="0" algn="l">
              <a:spcBef>
                <a:spcPts val="444"/>
              </a:spcBef>
              <a:spcAft>
                <a:spcPts val="0"/>
              </a:spcAft>
              <a:buClr>
                <a:schemeClr val="dk2"/>
              </a:buClr>
              <a:buSzPct val="100000"/>
              <a:buNone/>
            </a:pPr>
            <a:r>
              <a:rPr lang="en-US"/>
              <a:t>You can iterate over the Map and get the key/value of a Map using the entries() method. </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lang="en-US"/>
              <a:t>For example,</a:t>
            </a:r>
            <a:endParaRPr/>
          </a:p>
          <a:p>
            <a:pPr indent="0" lvl="0" marL="0" rtl="0" algn="l">
              <a:spcBef>
                <a:spcPts val="444"/>
              </a:spcBef>
              <a:spcAft>
                <a:spcPts val="0"/>
              </a:spcAft>
              <a:buClr>
                <a:schemeClr val="dk2"/>
              </a:buClr>
              <a:buSzPct val="100000"/>
              <a:buNone/>
            </a:pPr>
            <a:br>
              <a:rPr lang="en-US"/>
            </a:br>
            <a:r>
              <a:rPr lang="en-US"/>
              <a:t>let map1 = new Map();</a:t>
            </a:r>
            <a:endParaRPr/>
          </a:p>
          <a:p>
            <a:pPr indent="0" lvl="0" marL="0" rtl="0" algn="l">
              <a:spcBef>
                <a:spcPts val="444"/>
              </a:spcBef>
              <a:spcAft>
                <a:spcPts val="0"/>
              </a:spcAft>
              <a:buClr>
                <a:schemeClr val="dk2"/>
              </a:buClr>
              <a:buSzPct val="100000"/>
              <a:buNone/>
            </a:pPr>
            <a:r>
              <a:rPr lang="en-US"/>
              <a:t>map1.set('name', 'Jack');</a:t>
            </a:r>
            <a:endParaRPr/>
          </a:p>
          <a:p>
            <a:pPr indent="0" lvl="0" marL="0" rtl="0" algn="l">
              <a:spcBef>
                <a:spcPts val="444"/>
              </a:spcBef>
              <a:spcAft>
                <a:spcPts val="0"/>
              </a:spcAft>
              <a:buClr>
                <a:schemeClr val="dk2"/>
              </a:buClr>
              <a:buSzPct val="100000"/>
              <a:buNone/>
            </a:pPr>
            <a:r>
              <a:rPr lang="en-US"/>
              <a:t>map1.set('age', '27');</a:t>
            </a:r>
            <a:endParaRPr/>
          </a:p>
          <a:p>
            <a:pPr indent="0" lvl="0" marL="0" rtl="0" algn="l">
              <a:spcBef>
                <a:spcPts val="444"/>
              </a:spcBef>
              <a:spcAft>
                <a:spcPts val="0"/>
              </a:spcAft>
              <a:buClr>
                <a:schemeClr val="dk2"/>
              </a:buClr>
              <a:buSzPct val="100000"/>
              <a:buNone/>
            </a:pPr>
            <a:r>
              <a:rPr lang="en-US"/>
              <a:t>// looping through the Map</a:t>
            </a:r>
            <a:endParaRPr/>
          </a:p>
          <a:p>
            <a:pPr indent="0" lvl="0" marL="0" rtl="0" algn="l">
              <a:spcBef>
                <a:spcPts val="444"/>
              </a:spcBef>
              <a:spcAft>
                <a:spcPts val="0"/>
              </a:spcAft>
              <a:buClr>
                <a:schemeClr val="dk2"/>
              </a:buClr>
              <a:buSzPct val="100000"/>
              <a:buNone/>
            </a:pPr>
            <a:r>
              <a:rPr lang="en-US"/>
              <a:t>for (let elem of map1.entries()) {</a:t>
            </a:r>
            <a:endParaRPr/>
          </a:p>
          <a:p>
            <a:pPr indent="0" lvl="0" marL="0" rtl="0" algn="l">
              <a:spcBef>
                <a:spcPts val="444"/>
              </a:spcBef>
              <a:spcAft>
                <a:spcPts val="0"/>
              </a:spcAft>
              <a:buClr>
                <a:schemeClr val="dk2"/>
              </a:buClr>
              <a:buSzPct val="100000"/>
              <a:buNone/>
            </a:pPr>
            <a:r>
              <a:rPr lang="en-US"/>
              <a:t>    console.log(`${elem[0]}: ${elem[1]}`);</a:t>
            </a:r>
            <a:br>
              <a:rPr lang="en-US"/>
            </a:br>
            <a:r>
              <a:rPr lang="en-US"/>
              <a:t>}</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b="1" lang="en-US"/>
              <a:t>Output</a:t>
            </a:r>
            <a:endParaRPr/>
          </a:p>
          <a:p>
            <a:pPr indent="0" lvl="0" marL="0" rtl="0" algn="l">
              <a:spcBef>
                <a:spcPts val="444"/>
              </a:spcBef>
              <a:spcAft>
                <a:spcPts val="0"/>
              </a:spcAft>
              <a:buClr>
                <a:schemeClr val="dk2"/>
              </a:buClr>
              <a:buSzPct val="100000"/>
              <a:buNone/>
            </a:pPr>
            <a:r>
              <a:rPr lang="en-US"/>
              <a:t>name: Jack</a:t>
            </a:r>
            <a:endParaRPr/>
          </a:p>
          <a:p>
            <a:pPr indent="0" lvl="0" marL="0" rtl="0" algn="l">
              <a:spcBef>
                <a:spcPts val="444"/>
              </a:spcBef>
              <a:spcAft>
                <a:spcPts val="0"/>
              </a:spcAft>
              <a:buClr>
                <a:schemeClr val="dk2"/>
              </a:buClr>
              <a:buSzPct val="100000"/>
              <a:buNone/>
            </a:pPr>
            <a:r>
              <a:rPr lang="en-US"/>
              <a:t>age: 27</a:t>
            </a:r>
            <a:endParaRPr b="1">
              <a:solidFill>
                <a:srgbClr val="FF0000"/>
              </a:solidFill>
            </a:endParaRPr>
          </a:p>
        </p:txBody>
      </p:sp>
      <p:cxnSp>
        <p:nvCxnSpPr>
          <p:cNvPr id="480" name="Google Shape;480;p3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81" name="Google Shape;481;p3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82" name="Google Shape;482;p3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83" name="Google Shape;483;p3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cxnSp>
        <p:nvCxnSpPr>
          <p:cNvPr id="488" name="Google Shape;488;p3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89" name="Google Shape;489;p3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90" name="Google Shape;490;p3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91" name="Google Shape;491;p32"/>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492" name="Google Shape;492;p32"/>
          <p:cNvSpPr txBox="1"/>
          <p:nvPr>
            <p:ph idx="1" type="body"/>
          </p:nvPr>
        </p:nvSpPr>
        <p:spPr>
          <a:xfrm>
            <a:off x="533400" y="5943600"/>
            <a:ext cx="7467600" cy="762000"/>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Clr>
                <a:schemeClr val="dk2"/>
              </a:buClr>
              <a:buSzPts val="2400"/>
              <a:buFont typeface="Calibri"/>
              <a:buNone/>
            </a:pPr>
            <a:r>
              <a:t/>
            </a:r>
            <a:endParaRPr/>
          </a:p>
        </p:txBody>
      </p:sp>
      <p:pic>
        <p:nvPicPr>
          <p:cNvPr id="493" name="Google Shape;493;p32"/>
          <p:cNvPicPr preferRelativeResize="0"/>
          <p:nvPr/>
        </p:nvPicPr>
        <p:blipFill rotWithShape="1">
          <a:blip r:embed="rId4">
            <a:alphaModFix/>
          </a:blip>
          <a:srcRect b="0" l="0" r="0" t="0"/>
          <a:stretch/>
        </p:blipFill>
        <p:spPr>
          <a:xfrm>
            <a:off x="685800" y="914400"/>
            <a:ext cx="7010400" cy="5029200"/>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cxnSp>
        <p:nvCxnSpPr>
          <p:cNvPr id="498" name="Google Shape;498;p3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99" name="Google Shape;499;p3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00" name="Google Shape;500;p3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01" name="Google Shape;501;p3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02" name="Google Shape;502;p33"/>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JavaScript WeakMap</a:t>
            </a:r>
            <a:endParaRPr>
              <a:solidFill>
                <a:srgbClr val="FF0000"/>
              </a:solidFill>
            </a:endParaRPr>
          </a:p>
          <a:p>
            <a:pPr indent="0" lvl="0" marL="0" rtl="0" algn="l">
              <a:spcBef>
                <a:spcPts val="480"/>
              </a:spcBef>
              <a:spcAft>
                <a:spcPts val="0"/>
              </a:spcAft>
              <a:buClr>
                <a:schemeClr val="dk2"/>
              </a:buClr>
              <a:buSzPts val="2400"/>
              <a:buNone/>
            </a:pPr>
            <a:r>
              <a:rPr lang="en-US"/>
              <a:t>The WeakMap is similar to a Map. However, </a:t>
            </a:r>
            <a:r>
              <a:rPr b="1" lang="en-US">
                <a:solidFill>
                  <a:srgbClr val="FF0000"/>
                </a:solidFill>
              </a:rPr>
              <a:t>WeakMap can only contain objects as keys.</a:t>
            </a:r>
            <a:endParaRPr/>
          </a:p>
          <a:p>
            <a:pPr indent="0" lvl="0" marL="0" rtl="0" algn="l">
              <a:spcBef>
                <a:spcPts val="480"/>
              </a:spcBef>
              <a:spcAft>
                <a:spcPts val="0"/>
              </a:spcAft>
              <a:buClr>
                <a:schemeClr val="dk2"/>
              </a:buClr>
              <a:buSzPts val="2400"/>
              <a:buNone/>
            </a:pPr>
            <a:r>
              <a:rPr lang="en-US"/>
              <a:t> For example,</a:t>
            </a:r>
            <a:endParaRPr/>
          </a:p>
          <a:p>
            <a:pPr indent="0" lvl="0" marL="0" rtl="0" algn="l">
              <a:spcBef>
                <a:spcPts val="480"/>
              </a:spcBef>
              <a:spcAft>
                <a:spcPts val="0"/>
              </a:spcAft>
              <a:buClr>
                <a:schemeClr val="dk2"/>
              </a:buClr>
              <a:buSzPts val="2400"/>
              <a:buNone/>
            </a:pPr>
            <a:r>
              <a:rPr lang="en-US"/>
              <a:t>const weakMap = new WeakMap();</a:t>
            </a:r>
            <a:endParaRPr/>
          </a:p>
          <a:p>
            <a:pPr indent="0" lvl="0" marL="0" rtl="0" algn="l">
              <a:spcBef>
                <a:spcPts val="480"/>
              </a:spcBef>
              <a:spcAft>
                <a:spcPts val="0"/>
              </a:spcAft>
              <a:buClr>
                <a:schemeClr val="dk2"/>
              </a:buClr>
              <a:buSzPts val="2400"/>
              <a:buNone/>
            </a:pPr>
            <a:r>
              <a:rPr lang="en-US"/>
              <a:t>console.log(weakMap); // WeakMap {}</a:t>
            </a:r>
            <a:endParaRPr/>
          </a:p>
          <a:p>
            <a:pPr indent="0" lvl="0" marL="0" rtl="0" algn="l">
              <a:spcBef>
                <a:spcPts val="480"/>
              </a:spcBef>
              <a:spcAft>
                <a:spcPts val="0"/>
              </a:spcAft>
              <a:buClr>
                <a:schemeClr val="dk2"/>
              </a:buClr>
              <a:buSzPts val="2400"/>
              <a:buNone/>
            </a:pPr>
            <a:r>
              <a:rPr lang="en-US"/>
              <a:t>let obj = {};</a:t>
            </a:r>
            <a:endParaRPr/>
          </a:p>
          <a:p>
            <a:pPr indent="0" lvl="0" marL="0" rtl="0" algn="l">
              <a:spcBef>
                <a:spcPts val="480"/>
              </a:spcBef>
              <a:spcAft>
                <a:spcPts val="0"/>
              </a:spcAft>
              <a:buClr>
                <a:schemeClr val="dk2"/>
              </a:buClr>
              <a:buSzPts val="2400"/>
              <a:buNone/>
            </a:pPr>
            <a:r>
              <a:rPr lang="en-US"/>
              <a:t>// adding </a:t>
            </a:r>
            <a:r>
              <a:rPr lang="en-US" u="sng">
                <a:solidFill>
                  <a:schemeClr val="hlink"/>
                </a:solidFill>
                <a:hlinkClick r:id="rId4"/>
              </a:rPr>
              <a:t>object</a:t>
            </a:r>
            <a:r>
              <a:rPr lang="en-US"/>
              <a:t> (element) to WeakMap</a:t>
            </a:r>
            <a:endParaRPr/>
          </a:p>
          <a:p>
            <a:pPr indent="0" lvl="0" marL="0" rtl="0" algn="l">
              <a:spcBef>
                <a:spcPts val="480"/>
              </a:spcBef>
              <a:spcAft>
                <a:spcPts val="0"/>
              </a:spcAft>
              <a:buClr>
                <a:schemeClr val="dk2"/>
              </a:buClr>
              <a:buSzPts val="2400"/>
              <a:buNone/>
            </a:pPr>
            <a:r>
              <a:rPr lang="en-US"/>
              <a:t>weakMap.set(obj, 'hello');</a:t>
            </a:r>
            <a:endParaRPr/>
          </a:p>
          <a:p>
            <a:pPr indent="0" lvl="0" marL="0" rtl="0" algn="l">
              <a:spcBef>
                <a:spcPts val="480"/>
              </a:spcBef>
              <a:spcAft>
                <a:spcPts val="0"/>
              </a:spcAft>
              <a:buClr>
                <a:schemeClr val="dk2"/>
              </a:buClr>
              <a:buSzPts val="2400"/>
              <a:buNone/>
            </a:pPr>
            <a:r>
              <a:rPr lang="en-US"/>
              <a:t>console.log(weakMap); // WeakMap {{} =&gt; "hello"}</a:t>
            </a:r>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cxnSp>
        <p:nvCxnSpPr>
          <p:cNvPr id="507" name="Google Shape;507;p3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08" name="Google Shape;508;p3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09" name="Google Shape;509;p3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10" name="Google Shape;510;p3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11" name="Google Shape;511;p34"/>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JavaScript WeakMap</a:t>
            </a:r>
            <a:endParaRPr>
              <a:solidFill>
                <a:srgbClr val="FF0000"/>
              </a:solidFill>
            </a:endParaRPr>
          </a:p>
          <a:p>
            <a:pPr indent="0" lvl="0" marL="0" rtl="0" algn="l">
              <a:spcBef>
                <a:spcPts val="480"/>
              </a:spcBef>
              <a:spcAft>
                <a:spcPts val="0"/>
              </a:spcAft>
              <a:buClr>
                <a:schemeClr val="dk2"/>
              </a:buClr>
              <a:buSzPts val="2400"/>
              <a:buNone/>
            </a:pPr>
            <a:r>
              <a:rPr lang="en-US"/>
              <a:t>When you try to add other data types besides objects, WeakMap throws an error.</a:t>
            </a:r>
            <a:endParaRPr/>
          </a:p>
          <a:p>
            <a:pPr indent="0" lvl="0" marL="0" rtl="0" algn="l">
              <a:spcBef>
                <a:spcPts val="480"/>
              </a:spcBef>
              <a:spcAft>
                <a:spcPts val="0"/>
              </a:spcAft>
              <a:buClr>
                <a:schemeClr val="dk2"/>
              </a:buClr>
              <a:buSzPts val="2400"/>
              <a:buNone/>
            </a:pPr>
            <a:r>
              <a:rPr lang="en-US"/>
              <a:t> For example,</a:t>
            </a:r>
            <a:endParaRPr/>
          </a:p>
          <a:p>
            <a:pPr indent="0" lvl="0" marL="0" rtl="0" algn="l">
              <a:spcBef>
                <a:spcPts val="480"/>
              </a:spcBef>
              <a:spcAft>
                <a:spcPts val="0"/>
              </a:spcAft>
              <a:buClr>
                <a:schemeClr val="dk2"/>
              </a:buClr>
              <a:buSzPts val="2400"/>
              <a:buNone/>
            </a:pPr>
            <a:r>
              <a:rPr lang="en-US"/>
              <a:t>const weakMap = new WeakMap();</a:t>
            </a:r>
            <a:endParaRPr/>
          </a:p>
          <a:p>
            <a:pPr indent="0" lvl="0" marL="0" rtl="0" algn="l">
              <a:spcBef>
                <a:spcPts val="480"/>
              </a:spcBef>
              <a:spcAft>
                <a:spcPts val="0"/>
              </a:spcAft>
              <a:buClr>
                <a:schemeClr val="dk2"/>
              </a:buClr>
              <a:buSzPts val="2400"/>
              <a:buNone/>
            </a:pPr>
            <a:r>
              <a:rPr lang="en-US"/>
              <a:t>// adding string as a key to WeakMap</a:t>
            </a:r>
            <a:endParaRPr/>
          </a:p>
          <a:p>
            <a:pPr indent="0" lvl="0" marL="0" rtl="0" algn="l">
              <a:spcBef>
                <a:spcPts val="480"/>
              </a:spcBef>
              <a:spcAft>
                <a:spcPts val="0"/>
              </a:spcAft>
              <a:buClr>
                <a:schemeClr val="dk2"/>
              </a:buClr>
              <a:buSzPts val="2400"/>
              <a:buNone/>
            </a:pPr>
            <a:r>
              <a:rPr lang="en-US"/>
              <a:t>weakMap.set('obj', 'hello');</a:t>
            </a:r>
            <a:endParaRPr/>
          </a:p>
          <a:p>
            <a:pPr indent="0" lvl="0" marL="0" rtl="0" algn="l">
              <a:spcBef>
                <a:spcPts val="480"/>
              </a:spcBef>
              <a:spcAft>
                <a:spcPts val="0"/>
              </a:spcAft>
              <a:buClr>
                <a:schemeClr val="dk2"/>
              </a:buClr>
              <a:buSzPts val="2400"/>
              <a:buNone/>
            </a:pPr>
            <a:r>
              <a:rPr lang="en-US"/>
              <a:t>// throws error</a:t>
            </a:r>
            <a:endParaRPr/>
          </a:p>
          <a:p>
            <a:pPr indent="0" lvl="0" marL="0" rtl="0" algn="l">
              <a:spcBef>
                <a:spcPts val="480"/>
              </a:spcBef>
              <a:spcAft>
                <a:spcPts val="0"/>
              </a:spcAft>
              <a:buClr>
                <a:schemeClr val="dk2"/>
              </a:buClr>
              <a:buSzPts val="2400"/>
              <a:buNone/>
            </a:pPr>
            <a:r>
              <a:rPr lang="en-US"/>
              <a:t>// TypeError: Attempted to set a non-</a:t>
            </a:r>
            <a:r>
              <a:rPr lang="en-US" u="sng">
                <a:solidFill>
                  <a:schemeClr val="hlink"/>
                </a:solidFill>
                <a:hlinkClick r:id="rId4"/>
              </a:rPr>
              <a:t>object</a:t>
            </a:r>
            <a:r>
              <a:rPr lang="en-US"/>
              <a:t> key in a WeakMap</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cxnSp>
        <p:nvCxnSpPr>
          <p:cNvPr id="516" name="Google Shape;516;p3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17" name="Google Shape;517;p3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18" name="Google Shape;518;p3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19" name="Google Shape;519;p3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20" name="Google Shape;520;p35"/>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2"/>
              </a:buClr>
              <a:buSzPct val="100000"/>
              <a:buNone/>
            </a:pPr>
            <a:r>
              <a:rPr b="1" lang="en-US"/>
              <a:t>WeakMap Methods</a:t>
            </a:r>
            <a:endParaRPr/>
          </a:p>
          <a:p>
            <a:pPr indent="0" lvl="0" marL="0" rtl="0" algn="l">
              <a:spcBef>
                <a:spcPts val="444"/>
              </a:spcBef>
              <a:spcAft>
                <a:spcPts val="0"/>
              </a:spcAft>
              <a:buClr>
                <a:schemeClr val="dk2"/>
              </a:buClr>
              <a:buSzPct val="100000"/>
              <a:buNone/>
            </a:pPr>
            <a:r>
              <a:rPr lang="en-US"/>
              <a:t>WeakMaps have methods get(), set(), delete(), and has(). </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lang="en-US"/>
              <a:t>For example,</a:t>
            </a:r>
            <a:endParaRPr/>
          </a:p>
          <a:p>
            <a:pPr indent="0" lvl="0" marL="0" rtl="0" algn="l">
              <a:spcBef>
                <a:spcPts val="444"/>
              </a:spcBef>
              <a:spcAft>
                <a:spcPts val="0"/>
              </a:spcAft>
              <a:buClr>
                <a:schemeClr val="dk2"/>
              </a:buClr>
              <a:buSzPct val="100000"/>
              <a:buNone/>
            </a:pPr>
            <a:r>
              <a:rPr lang="en-US"/>
              <a:t>const weakMap = new WeakMap();</a:t>
            </a:r>
            <a:endParaRPr/>
          </a:p>
          <a:p>
            <a:pPr indent="0" lvl="0" marL="0" rtl="0" algn="l">
              <a:spcBef>
                <a:spcPts val="444"/>
              </a:spcBef>
              <a:spcAft>
                <a:spcPts val="0"/>
              </a:spcAft>
              <a:buClr>
                <a:schemeClr val="dk2"/>
              </a:buClr>
              <a:buSzPct val="100000"/>
              <a:buNone/>
            </a:pPr>
            <a:r>
              <a:rPr lang="en-US"/>
              <a:t>console.log(weakMap); // WeakMap {}</a:t>
            </a:r>
            <a:endParaRPr/>
          </a:p>
          <a:p>
            <a:pPr indent="0" lvl="0" marL="0" rtl="0" algn="l">
              <a:spcBef>
                <a:spcPts val="444"/>
              </a:spcBef>
              <a:spcAft>
                <a:spcPts val="0"/>
              </a:spcAft>
              <a:buClr>
                <a:schemeClr val="dk2"/>
              </a:buClr>
              <a:buSzPct val="100000"/>
              <a:buNone/>
            </a:pPr>
            <a:r>
              <a:rPr lang="en-US"/>
              <a:t>let obj = {};</a:t>
            </a:r>
            <a:endParaRPr/>
          </a:p>
          <a:p>
            <a:pPr indent="0" lvl="0" marL="0" rtl="0" algn="l">
              <a:spcBef>
                <a:spcPts val="444"/>
              </a:spcBef>
              <a:spcAft>
                <a:spcPts val="0"/>
              </a:spcAft>
              <a:buClr>
                <a:schemeClr val="dk2"/>
              </a:buClr>
              <a:buSzPct val="100000"/>
              <a:buNone/>
            </a:pPr>
            <a:r>
              <a:rPr lang="en-US"/>
              <a:t>// adding </a:t>
            </a:r>
            <a:r>
              <a:rPr lang="en-US" u="sng">
                <a:solidFill>
                  <a:schemeClr val="hlink"/>
                </a:solidFill>
                <a:hlinkClick r:id="rId4"/>
              </a:rPr>
              <a:t>object</a:t>
            </a:r>
            <a:r>
              <a:rPr lang="en-US"/>
              <a:t> (element) to WeakMap</a:t>
            </a:r>
            <a:endParaRPr/>
          </a:p>
          <a:p>
            <a:pPr indent="0" lvl="0" marL="0" rtl="0" algn="l">
              <a:spcBef>
                <a:spcPts val="444"/>
              </a:spcBef>
              <a:spcAft>
                <a:spcPts val="0"/>
              </a:spcAft>
              <a:buClr>
                <a:schemeClr val="dk2"/>
              </a:buClr>
              <a:buSzPct val="100000"/>
              <a:buNone/>
            </a:pPr>
            <a:r>
              <a:rPr lang="en-US"/>
              <a:t>weakMap.set(obj, 'hello');</a:t>
            </a:r>
            <a:endParaRPr/>
          </a:p>
          <a:p>
            <a:pPr indent="0" lvl="0" marL="0" rtl="0" algn="l">
              <a:spcBef>
                <a:spcPts val="444"/>
              </a:spcBef>
              <a:spcAft>
                <a:spcPts val="0"/>
              </a:spcAft>
              <a:buClr>
                <a:schemeClr val="dk2"/>
              </a:buClr>
              <a:buSzPct val="100000"/>
              <a:buNone/>
            </a:pPr>
            <a:r>
              <a:rPr lang="en-US"/>
              <a:t>console.log(weakMap); // WeakMap {{} =&gt; "hello"}</a:t>
            </a:r>
            <a:endParaRPr/>
          </a:p>
          <a:p>
            <a:pPr indent="0" lvl="0" marL="0" rtl="0" algn="l">
              <a:spcBef>
                <a:spcPts val="444"/>
              </a:spcBef>
              <a:spcAft>
                <a:spcPts val="0"/>
              </a:spcAft>
              <a:buClr>
                <a:schemeClr val="dk2"/>
              </a:buClr>
              <a:buSzPct val="100000"/>
              <a:buNone/>
            </a:pPr>
            <a:r>
              <a:rPr lang="en-US"/>
              <a:t>// get the element of a WeakMap</a:t>
            </a:r>
            <a:endParaRPr/>
          </a:p>
          <a:p>
            <a:pPr indent="0" lvl="0" marL="0" rtl="0" algn="l">
              <a:spcBef>
                <a:spcPts val="444"/>
              </a:spcBef>
              <a:spcAft>
                <a:spcPts val="0"/>
              </a:spcAft>
              <a:buClr>
                <a:schemeClr val="dk2"/>
              </a:buClr>
              <a:buSzPct val="100000"/>
              <a:buNone/>
            </a:pPr>
            <a:r>
              <a:rPr lang="en-US"/>
              <a:t>console.log(weakMap.get(obj)); // hello</a:t>
            </a:r>
            <a:endParaRPr/>
          </a:p>
          <a:p>
            <a:pPr indent="0" lvl="0" marL="0" rtl="0" algn="l">
              <a:spcBef>
                <a:spcPts val="444"/>
              </a:spcBef>
              <a:spcAft>
                <a:spcPts val="0"/>
              </a:spcAft>
              <a:buClr>
                <a:schemeClr val="dk2"/>
              </a:buClr>
              <a:buSzPct val="100000"/>
              <a:buNone/>
            </a:pPr>
            <a:r>
              <a:rPr lang="en-US"/>
              <a:t>// check if an element is present in WeakMap</a:t>
            </a:r>
            <a:endParaRPr/>
          </a:p>
          <a:p>
            <a:pPr indent="0" lvl="0" marL="0" rtl="0" algn="l">
              <a:spcBef>
                <a:spcPts val="444"/>
              </a:spcBef>
              <a:spcAft>
                <a:spcPts val="0"/>
              </a:spcAft>
              <a:buClr>
                <a:schemeClr val="dk2"/>
              </a:buClr>
              <a:buSzPct val="100000"/>
              <a:buNone/>
            </a:pPr>
            <a:r>
              <a:rPr lang="en-US"/>
              <a:t>console.log(weakMap.has(obj)); // true</a:t>
            </a:r>
            <a:endParaRPr/>
          </a:p>
          <a:p>
            <a:pPr indent="0" lvl="0" marL="0" rtl="0" algn="l">
              <a:spcBef>
                <a:spcPts val="444"/>
              </a:spcBef>
              <a:spcAft>
                <a:spcPts val="0"/>
              </a:spcAft>
              <a:buClr>
                <a:schemeClr val="dk2"/>
              </a:buClr>
              <a:buSzPct val="100000"/>
              <a:buNone/>
            </a:pPr>
            <a:r>
              <a:rPr lang="en-US"/>
              <a:t>// delete the element of WeakMap</a:t>
            </a:r>
            <a:endParaRPr/>
          </a:p>
          <a:p>
            <a:pPr indent="0" lvl="0" marL="0" rtl="0" algn="l">
              <a:spcBef>
                <a:spcPts val="444"/>
              </a:spcBef>
              <a:spcAft>
                <a:spcPts val="0"/>
              </a:spcAft>
              <a:buClr>
                <a:schemeClr val="dk2"/>
              </a:buClr>
              <a:buSzPct val="100000"/>
              <a:buNone/>
            </a:pPr>
            <a:r>
              <a:rPr lang="en-US"/>
              <a:t>console.log(weakMap.delete(obj)); // true</a:t>
            </a:r>
            <a:endParaRPr/>
          </a:p>
          <a:p>
            <a:pPr indent="0" lvl="0" marL="0" rtl="0" algn="l">
              <a:spcBef>
                <a:spcPts val="444"/>
              </a:spcBef>
              <a:spcAft>
                <a:spcPts val="0"/>
              </a:spcAft>
              <a:buClr>
                <a:schemeClr val="dk2"/>
              </a:buClr>
              <a:buSzPct val="100000"/>
              <a:buNone/>
            </a:pPr>
            <a:r>
              <a:rPr lang="en-US"/>
              <a:t> console.log(weakMap); // WeakMap {}</a:t>
            </a:r>
            <a:endParaRPr/>
          </a:p>
          <a:p>
            <a:pPr indent="0" lvl="0" marL="0" rtl="0" algn="l">
              <a:spcBef>
                <a:spcPts val="444"/>
              </a:spcBef>
              <a:spcAft>
                <a:spcPts val="0"/>
              </a:spcAft>
              <a:buClr>
                <a:schemeClr val="dk2"/>
              </a:buClr>
              <a:buSzPct val="100000"/>
              <a:buNone/>
            </a:pPr>
            <a:r>
              <a:t/>
            </a:r>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cxnSp>
        <p:nvCxnSpPr>
          <p:cNvPr id="525" name="Google Shape;525;p3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26" name="Google Shape;526;p3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27" name="Google Shape;527;p3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28" name="Google Shape;528;p3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29" name="Google Shape;529;p36"/>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WeakMaps Are Not iterable</a:t>
            </a:r>
            <a:endParaRPr/>
          </a:p>
          <a:p>
            <a:pPr indent="0" lvl="0" marL="0" rtl="0" algn="l">
              <a:spcBef>
                <a:spcPts val="480"/>
              </a:spcBef>
              <a:spcAft>
                <a:spcPts val="0"/>
              </a:spcAft>
              <a:buClr>
                <a:schemeClr val="dk2"/>
              </a:buClr>
              <a:buSzPts val="2400"/>
              <a:buNone/>
            </a:pPr>
            <a:r>
              <a:rPr lang="en-US"/>
              <a:t>Unlike Maps, WeakMaps are not iterable.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For example,</a:t>
            </a:r>
            <a:endParaRPr/>
          </a:p>
          <a:p>
            <a:pPr indent="0" lvl="0" marL="0" rtl="0" algn="l">
              <a:spcBef>
                <a:spcPts val="480"/>
              </a:spcBef>
              <a:spcAft>
                <a:spcPts val="0"/>
              </a:spcAft>
              <a:buClr>
                <a:schemeClr val="dk2"/>
              </a:buClr>
              <a:buSzPts val="2400"/>
              <a:buNone/>
            </a:pPr>
            <a:r>
              <a:rPr lang="en-US"/>
              <a:t>const weakMap = new WeakMap();</a:t>
            </a:r>
            <a:endParaRPr/>
          </a:p>
          <a:p>
            <a:pPr indent="0" lvl="0" marL="0" rtl="0" algn="l">
              <a:spcBef>
                <a:spcPts val="480"/>
              </a:spcBef>
              <a:spcAft>
                <a:spcPts val="0"/>
              </a:spcAft>
              <a:buClr>
                <a:schemeClr val="dk2"/>
              </a:buClr>
              <a:buSzPts val="2400"/>
              <a:buNone/>
            </a:pPr>
            <a:r>
              <a:rPr lang="en-US"/>
              <a:t>console.log(weakMap); // WeakMap {}</a:t>
            </a:r>
            <a:endParaRPr/>
          </a:p>
          <a:p>
            <a:pPr indent="0" lvl="0" marL="0" rtl="0" algn="l">
              <a:spcBef>
                <a:spcPts val="480"/>
              </a:spcBef>
              <a:spcAft>
                <a:spcPts val="0"/>
              </a:spcAft>
              <a:buClr>
                <a:schemeClr val="dk2"/>
              </a:buClr>
              <a:buSzPts val="2400"/>
              <a:buNone/>
            </a:pPr>
            <a:r>
              <a:rPr lang="en-US"/>
              <a:t>let obj = {};</a:t>
            </a:r>
            <a:endParaRPr/>
          </a:p>
          <a:p>
            <a:pPr indent="0" lvl="0" marL="0" rtl="0" algn="l">
              <a:spcBef>
                <a:spcPts val="480"/>
              </a:spcBef>
              <a:spcAft>
                <a:spcPts val="0"/>
              </a:spcAft>
              <a:buClr>
                <a:schemeClr val="dk2"/>
              </a:buClr>
              <a:buSzPts val="2400"/>
              <a:buNone/>
            </a:pPr>
            <a:r>
              <a:rPr lang="en-US"/>
              <a:t>// adding </a:t>
            </a:r>
            <a:r>
              <a:rPr lang="en-US" u="sng">
                <a:solidFill>
                  <a:schemeClr val="hlink"/>
                </a:solidFill>
                <a:hlinkClick r:id="rId4"/>
              </a:rPr>
              <a:t>object</a:t>
            </a:r>
            <a:r>
              <a:rPr lang="en-US"/>
              <a:t> (element) to WeakMap</a:t>
            </a:r>
            <a:endParaRPr/>
          </a:p>
          <a:p>
            <a:pPr indent="0" lvl="0" marL="0" rtl="0" algn="l">
              <a:spcBef>
                <a:spcPts val="480"/>
              </a:spcBef>
              <a:spcAft>
                <a:spcPts val="0"/>
              </a:spcAft>
              <a:buClr>
                <a:schemeClr val="dk2"/>
              </a:buClr>
              <a:buSzPts val="2400"/>
              <a:buNone/>
            </a:pPr>
            <a:r>
              <a:rPr lang="en-US"/>
              <a:t>weakMap.set(obj, 'hello');</a:t>
            </a:r>
            <a:endParaRPr/>
          </a:p>
          <a:p>
            <a:pPr indent="0" lvl="0" marL="0" rtl="0" algn="l">
              <a:spcBef>
                <a:spcPts val="480"/>
              </a:spcBef>
              <a:spcAft>
                <a:spcPts val="0"/>
              </a:spcAft>
              <a:buClr>
                <a:schemeClr val="dk2"/>
              </a:buClr>
              <a:buSzPts val="2400"/>
              <a:buNone/>
            </a:pPr>
            <a:r>
              <a:rPr lang="en-US"/>
              <a:t> // looping through WeakMap</a:t>
            </a:r>
            <a:endParaRPr/>
          </a:p>
          <a:p>
            <a:pPr indent="0" lvl="0" marL="0" rtl="0" algn="l">
              <a:spcBef>
                <a:spcPts val="480"/>
              </a:spcBef>
              <a:spcAft>
                <a:spcPts val="0"/>
              </a:spcAft>
              <a:buClr>
                <a:schemeClr val="dk2"/>
              </a:buClr>
              <a:buSzPts val="2400"/>
              <a:buNone/>
            </a:pPr>
            <a:r>
              <a:rPr lang="en-US"/>
              <a:t>for (let i of weakMap) {</a:t>
            </a:r>
            <a:endParaRPr/>
          </a:p>
          <a:p>
            <a:pPr indent="0" lvl="0" marL="0" rtl="0" algn="l">
              <a:spcBef>
                <a:spcPts val="480"/>
              </a:spcBef>
              <a:spcAft>
                <a:spcPts val="0"/>
              </a:spcAft>
              <a:buClr>
                <a:schemeClr val="dk2"/>
              </a:buClr>
              <a:buSzPts val="2400"/>
              <a:buNone/>
            </a:pPr>
            <a:r>
              <a:rPr lang="en-US"/>
              <a:t>    console.log(i);  // TypeError</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cxnSp>
        <p:nvCxnSpPr>
          <p:cNvPr id="534" name="Google Shape;534;p3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35" name="Google Shape;535;p3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36" name="Google Shape;536;p3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37" name="Google Shape;537;p3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38" name="Google Shape;538;p37"/>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2"/>
              </a:buClr>
              <a:buSzPct val="100000"/>
              <a:buNone/>
            </a:pPr>
            <a:r>
              <a:rPr b="1" lang="en-US"/>
              <a:t>JavaScript CallBack Function</a:t>
            </a:r>
            <a:endParaRPr/>
          </a:p>
          <a:p>
            <a:pPr indent="0" lvl="0" marL="0" rtl="0" algn="l">
              <a:spcBef>
                <a:spcPts val="444"/>
              </a:spcBef>
              <a:spcAft>
                <a:spcPts val="0"/>
              </a:spcAft>
              <a:buClr>
                <a:srgbClr val="002060"/>
              </a:buClr>
              <a:buSzPct val="100000"/>
              <a:buNone/>
            </a:pPr>
            <a:r>
              <a:rPr b="1" lang="en-US">
                <a:solidFill>
                  <a:srgbClr val="002060"/>
                </a:solidFill>
              </a:rPr>
              <a:t>A function is a block of code that performs a certain task when called.</a:t>
            </a:r>
            <a:endParaRPr/>
          </a:p>
          <a:p>
            <a:pPr indent="0" lvl="0" marL="0" rtl="0" algn="l">
              <a:spcBef>
                <a:spcPts val="444"/>
              </a:spcBef>
              <a:spcAft>
                <a:spcPts val="0"/>
              </a:spcAft>
              <a:buClr>
                <a:schemeClr val="dk2"/>
              </a:buClr>
              <a:buSzPct val="100000"/>
              <a:buNone/>
            </a:pPr>
            <a:r>
              <a:rPr lang="en-US"/>
              <a:t> For example,</a:t>
            </a:r>
            <a:endParaRPr/>
          </a:p>
          <a:p>
            <a:pPr indent="0" lvl="0" marL="0" rtl="0" algn="l">
              <a:spcBef>
                <a:spcPts val="444"/>
              </a:spcBef>
              <a:spcAft>
                <a:spcPts val="0"/>
              </a:spcAft>
              <a:buClr>
                <a:schemeClr val="dk2"/>
              </a:buClr>
              <a:buSzPct val="100000"/>
              <a:buNone/>
            </a:pPr>
            <a:r>
              <a:rPr lang="en-US"/>
              <a:t>// function</a:t>
            </a:r>
            <a:endParaRPr/>
          </a:p>
          <a:p>
            <a:pPr indent="0" lvl="0" marL="0" rtl="0" algn="l">
              <a:spcBef>
                <a:spcPts val="444"/>
              </a:spcBef>
              <a:spcAft>
                <a:spcPts val="0"/>
              </a:spcAft>
              <a:buClr>
                <a:schemeClr val="dk2"/>
              </a:buClr>
              <a:buSzPct val="100000"/>
              <a:buNone/>
            </a:pPr>
            <a:r>
              <a:rPr lang="en-US"/>
              <a:t>function greet(name) {</a:t>
            </a:r>
            <a:endParaRPr/>
          </a:p>
          <a:p>
            <a:pPr indent="0" lvl="0" marL="0" rtl="0" algn="l">
              <a:spcBef>
                <a:spcPts val="444"/>
              </a:spcBef>
              <a:spcAft>
                <a:spcPts val="0"/>
              </a:spcAft>
              <a:buClr>
                <a:schemeClr val="dk2"/>
              </a:buClr>
              <a:buSzPct val="100000"/>
              <a:buNone/>
            </a:pPr>
            <a:r>
              <a:rPr lang="en-US"/>
              <a:t>    console.log('Hi' + ' ' + name);</a:t>
            </a:r>
            <a:endParaRPr/>
          </a:p>
          <a:p>
            <a:pPr indent="0" lvl="0" marL="0" rtl="0" algn="l">
              <a:spcBef>
                <a:spcPts val="444"/>
              </a:spcBef>
              <a:spcAft>
                <a:spcPts val="0"/>
              </a:spcAft>
              <a:buClr>
                <a:schemeClr val="dk2"/>
              </a:buClr>
              <a:buSzPct val="100000"/>
              <a:buNone/>
            </a:pPr>
            <a:r>
              <a:rPr lang="en-US"/>
              <a:t>}</a:t>
            </a:r>
            <a:endParaRPr/>
          </a:p>
          <a:p>
            <a:pPr indent="0" lvl="0" marL="0" rtl="0" algn="l">
              <a:spcBef>
                <a:spcPts val="444"/>
              </a:spcBef>
              <a:spcAft>
                <a:spcPts val="0"/>
              </a:spcAft>
              <a:buClr>
                <a:schemeClr val="dk2"/>
              </a:buClr>
              <a:buSzPct val="100000"/>
              <a:buNone/>
            </a:pPr>
            <a:r>
              <a:rPr lang="en-US"/>
              <a:t>greet('Peter'); // Hi Peter</a:t>
            </a:r>
            <a:endParaRPr/>
          </a:p>
          <a:p>
            <a:pPr indent="0" lvl="0" marL="0" rtl="0" algn="l">
              <a:spcBef>
                <a:spcPts val="444"/>
              </a:spcBef>
              <a:spcAft>
                <a:spcPts val="0"/>
              </a:spcAft>
              <a:buClr>
                <a:schemeClr val="dk2"/>
              </a:buClr>
              <a:buSzPct val="100000"/>
              <a:buNone/>
            </a:pPr>
            <a:r>
              <a:rPr lang="en-US"/>
              <a:t>In the above program, a string value is passed as an argument to the greet() function.</a:t>
            </a:r>
            <a:endParaRPr/>
          </a:p>
          <a:p>
            <a:pPr indent="0" lvl="0" marL="0" rtl="0" algn="l">
              <a:spcBef>
                <a:spcPts val="444"/>
              </a:spcBef>
              <a:spcAft>
                <a:spcPts val="0"/>
              </a:spcAft>
              <a:buClr>
                <a:schemeClr val="dk2"/>
              </a:buClr>
              <a:buSzPct val="100000"/>
              <a:buNone/>
            </a:pPr>
            <a:r>
              <a:rPr lang="en-US"/>
              <a:t>In JavaScript, you can also pass a function as an argument to a function. This function that is passed as an argument inside of another function is called a callback function. For example,</a:t>
            </a:r>
            <a:endParaRPr/>
          </a:p>
          <a:p>
            <a:pPr indent="0" lvl="0" marL="0" rtl="0" algn="l">
              <a:spcBef>
                <a:spcPts val="444"/>
              </a:spcBef>
              <a:spcAft>
                <a:spcPts val="0"/>
              </a:spcAft>
              <a:buClr>
                <a:schemeClr val="dk2"/>
              </a:buClr>
              <a:buSzPct val="100000"/>
              <a:buNone/>
            </a:pPr>
            <a:r>
              <a:rPr lang="en-US"/>
              <a:t>// function</a:t>
            </a:r>
            <a:endParaRPr/>
          </a:p>
          <a:p>
            <a:pPr indent="0" lvl="0" marL="0" rtl="0" algn="l">
              <a:spcBef>
                <a:spcPts val="444"/>
              </a:spcBef>
              <a:spcAft>
                <a:spcPts val="0"/>
              </a:spcAft>
              <a:buClr>
                <a:schemeClr val="dk2"/>
              </a:buClr>
              <a:buSzPct val="100000"/>
              <a:buNone/>
            </a:pPr>
            <a:r>
              <a:t/>
            </a:r>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cxnSp>
        <p:nvCxnSpPr>
          <p:cNvPr id="543" name="Google Shape;543;p3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44" name="Google Shape;544;p3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45" name="Google Shape;545;p3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46" name="Google Shape;546;p3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47" name="Google Shape;547;p38"/>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2"/>
              </a:buClr>
              <a:buSzPct val="100000"/>
              <a:buNone/>
            </a:pPr>
            <a:r>
              <a:rPr b="1" lang="en-US"/>
              <a:t>JavaScript CallBack Function</a:t>
            </a:r>
            <a:endParaRPr/>
          </a:p>
          <a:p>
            <a:pPr indent="0" lvl="0" marL="0" rtl="0" algn="l">
              <a:spcBef>
                <a:spcPts val="408"/>
              </a:spcBef>
              <a:spcAft>
                <a:spcPts val="0"/>
              </a:spcAft>
              <a:buClr>
                <a:schemeClr val="dk2"/>
              </a:buClr>
              <a:buSzPct val="100000"/>
              <a:buNone/>
            </a:pPr>
            <a:r>
              <a:rPr lang="en-US"/>
              <a:t>// function</a:t>
            </a:r>
            <a:endParaRPr/>
          </a:p>
          <a:p>
            <a:pPr indent="0" lvl="0" marL="0" rtl="0" algn="l">
              <a:spcBef>
                <a:spcPts val="408"/>
              </a:spcBef>
              <a:spcAft>
                <a:spcPts val="0"/>
              </a:spcAft>
              <a:buClr>
                <a:schemeClr val="dk2"/>
              </a:buClr>
              <a:buSzPct val="100000"/>
              <a:buNone/>
            </a:pPr>
            <a:r>
              <a:rPr lang="en-US"/>
              <a:t>function greet(name, callback) {</a:t>
            </a:r>
            <a:endParaRPr/>
          </a:p>
          <a:p>
            <a:pPr indent="0" lvl="0" marL="0" rtl="0" algn="l">
              <a:spcBef>
                <a:spcPts val="408"/>
              </a:spcBef>
              <a:spcAft>
                <a:spcPts val="0"/>
              </a:spcAft>
              <a:buClr>
                <a:schemeClr val="dk2"/>
              </a:buClr>
              <a:buSzPct val="100000"/>
              <a:buNone/>
            </a:pPr>
            <a:r>
              <a:rPr lang="en-US"/>
              <a:t>    console.log('Hi' + ' ' + name);</a:t>
            </a:r>
            <a:endParaRPr/>
          </a:p>
          <a:p>
            <a:pPr indent="0" lvl="0" marL="0" rtl="0" algn="l">
              <a:spcBef>
                <a:spcPts val="408"/>
              </a:spcBef>
              <a:spcAft>
                <a:spcPts val="0"/>
              </a:spcAft>
              <a:buClr>
                <a:schemeClr val="dk2"/>
              </a:buClr>
              <a:buSzPct val="100000"/>
              <a:buNone/>
            </a:pPr>
            <a:r>
              <a:rPr lang="en-US"/>
              <a:t>    callback();</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callback function</a:t>
            </a:r>
            <a:endParaRPr/>
          </a:p>
          <a:p>
            <a:pPr indent="0" lvl="0" marL="0" rtl="0" algn="l">
              <a:spcBef>
                <a:spcPts val="408"/>
              </a:spcBef>
              <a:spcAft>
                <a:spcPts val="0"/>
              </a:spcAft>
              <a:buClr>
                <a:schemeClr val="dk2"/>
              </a:buClr>
              <a:buSzPct val="100000"/>
              <a:buNone/>
            </a:pPr>
            <a:r>
              <a:rPr lang="en-US"/>
              <a:t>function callMe() {</a:t>
            </a:r>
            <a:endParaRPr/>
          </a:p>
          <a:p>
            <a:pPr indent="0" lvl="0" marL="0" rtl="0" algn="l">
              <a:spcBef>
                <a:spcPts val="408"/>
              </a:spcBef>
              <a:spcAft>
                <a:spcPts val="0"/>
              </a:spcAft>
              <a:buClr>
                <a:schemeClr val="dk2"/>
              </a:buClr>
              <a:buSzPct val="100000"/>
              <a:buNone/>
            </a:pPr>
            <a:r>
              <a:rPr lang="en-US"/>
              <a:t>    console.log('I am callback function');</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passing function as an argument</a:t>
            </a:r>
            <a:endParaRPr/>
          </a:p>
          <a:p>
            <a:pPr indent="0" lvl="0" marL="0" rtl="0" algn="l">
              <a:spcBef>
                <a:spcPts val="408"/>
              </a:spcBef>
              <a:spcAft>
                <a:spcPts val="0"/>
              </a:spcAft>
              <a:buClr>
                <a:schemeClr val="dk2"/>
              </a:buClr>
              <a:buSzPct val="100000"/>
              <a:buNone/>
            </a:pPr>
            <a:r>
              <a:rPr lang="en-US"/>
              <a:t>greet('Peter', callMe);</a:t>
            </a:r>
            <a:endParaRPr/>
          </a:p>
          <a:p>
            <a:pPr indent="0" lvl="0" marL="0" rtl="0" algn="l">
              <a:spcBef>
                <a:spcPts val="408"/>
              </a:spcBef>
              <a:spcAft>
                <a:spcPts val="0"/>
              </a:spcAft>
              <a:buClr>
                <a:schemeClr val="dk2"/>
              </a:buClr>
              <a:buSzPct val="100000"/>
              <a:buNone/>
            </a:pPr>
            <a:r>
              <a:rPr b="1" lang="en-US"/>
              <a:t>Output</a:t>
            </a:r>
            <a:endParaRPr/>
          </a:p>
          <a:p>
            <a:pPr indent="0" lvl="0" marL="0" rtl="0" algn="l">
              <a:spcBef>
                <a:spcPts val="408"/>
              </a:spcBef>
              <a:spcAft>
                <a:spcPts val="0"/>
              </a:spcAft>
              <a:buClr>
                <a:schemeClr val="dk2"/>
              </a:buClr>
              <a:buSzPct val="100000"/>
              <a:buNone/>
            </a:pPr>
            <a:r>
              <a:rPr lang="en-US"/>
              <a:t>Hi Peter</a:t>
            </a:r>
            <a:endParaRPr/>
          </a:p>
          <a:p>
            <a:pPr indent="0" lvl="0" marL="0" rtl="0" algn="l">
              <a:spcBef>
                <a:spcPts val="408"/>
              </a:spcBef>
              <a:spcAft>
                <a:spcPts val="0"/>
              </a:spcAft>
              <a:buClr>
                <a:schemeClr val="dk2"/>
              </a:buClr>
              <a:buSzPct val="100000"/>
              <a:buNone/>
            </a:pPr>
            <a:r>
              <a:rPr lang="en-US"/>
              <a:t>I am callback function</a:t>
            </a:r>
            <a:endParaRPr/>
          </a:p>
          <a:p>
            <a:pPr indent="0" lvl="0" marL="0" rtl="0" algn="l">
              <a:spcBef>
                <a:spcPts val="408"/>
              </a:spcBef>
              <a:spcAft>
                <a:spcPts val="0"/>
              </a:spcAft>
              <a:buClr>
                <a:schemeClr val="dk2"/>
              </a:buClr>
              <a:buSzPct val="100000"/>
              <a:buNone/>
            </a:pPr>
            <a:r>
              <a:rPr lang="en-US"/>
              <a:t>In the above program, there are two functions. While calling the greet() function, two arguments (a string value and a function) are passed.</a:t>
            </a:r>
            <a:endParaRPr/>
          </a:p>
          <a:p>
            <a:pPr indent="0" lvl="0" marL="0" rtl="0" algn="l">
              <a:spcBef>
                <a:spcPts val="408"/>
              </a:spcBef>
              <a:spcAft>
                <a:spcPts val="0"/>
              </a:spcAft>
              <a:buClr>
                <a:schemeClr val="dk2"/>
              </a:buClr>
              <a:buSzPct val="100000"/>
              <a:buNone/>
            </a:pPr>
            <a:r>
              <a:rPr lang="en-US"/>
              <a:t>The callMe() function is a callback function.</a:t>
            </a:r>
            <a:endParaRPr/>
          </a:p>
          <a:p>
            <a:pPr indent="0" lvl="0" marL="0" rtl="0" algn="l">
              <a:spcBef>
                <a:spcPts val="408"/>
              </a:spcBef>
              <a:spcAft>
                <a:spcPts val="0"/>
              </a:spcAft>
              <a:buClr>
                <a:schemeClr val="dk2"/>
              </a:buClr>
              <a:buSzPct val="100000"/>
              <a:buNone/>
            </a:pPr>
            <a:r>
              <a:t/>
            </a:r>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cxnSp>
        <p:nvCxnSpPr>
          <p:cNvPr id="552" name="Google Shape;552;p3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53" name="Google Shape;553;p3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54" name="Google Shape;554;p3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55" name="Google Shape;555;p3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56" name="Google Shape;556;p39"/>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Benefit of Callback Function</a:t>
            </a:r>
            <a:endParaRPr/>
          </a:p>
          <a:p>
            <a:pPr indent="0" lvl="0" marL="0" rtl="0" algn="l">
              <a:spcBef>
                <a:spcPts val="480"/>
              </a:spcBef>
              <a:spcAft>
                <a:spcPts val="0"/>
              </a:spcAft>
              <a:buClr>
                <a:schemeClr val="dk2"/>
              </a:buClr>
              <a:buSzPts val="2400"/>
              <a:buNone/>
            </a:pPr>
            <a:r>
              <a:rPr lang="en-US"/>
              <a:t>The benefit of using a callback function is that you can wait for the result of a previous function call and then execute another function call.</a:t>
            </a:r>
            <a:endParaRPr/>
          </a:p>
          <a:p>
            <a:pPr indent="0" lvl="0" marL="0" rtl="0" algn="l">
              <a:spcBef>
                <a:spcPts val="480"/>
              </a:spcBef>
              <a:spcAft>
                <a:spcPts val="0"/>
              </a:spcAft>
              <a:buClr>
                <a:schemeClr val="dk2"/>
              </a:buClr>
              <a:buSzPts val="2400"/>
              <a:buNone/>
            </a:pPr>
            <a:r>
              <a:rPr lang="en-US"/>
              <a:t>In this example, </a:t>
            </a:r>
            <a:endParaRPr/>
          </a:p>
          <a:p>
            <a:pPr indent="0" lvl="0" marL="0" rtl="0" algn="l">
              <a:spcBef>
                <a:spcPts val="480"/>
              </a:spcBef>
              <a:spcAft>
                <a:spcPts val="0"/>
              </a:spcAft>
              <a:buClr>
                <a:schemeClr val="dk2"/>
              </a:buClr>
              <a:buSzPts val="2400"/>
              <a:buNone/>
            </a:pPr>
            <a:r>
              <a:rPr lang="en-US"/>
              <a:t>we are going to use the setTimeout() method to mimic the program that takes time to execute, such as data coming from the server.</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0" lvl="0" marL="0" rtl="0" algn="l">
              <a:spcBef>
                <a:spcPts val="48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var patt = /JavaScriptforStudents/i;</a:t>
            </a:r>
            <a:endParaRPr/>
          </a:p>
          <a:p>
            <a:pPr indent="0" lvl="0" marL="0" rtl="0" algn="l">
              <a:spcBef>
                <a:spcPts val="480"/>
              </a:spcBef>
              <a:spcAft>
                <a:spcPts val="0"/>
              </a:spcAft>
              <a:buClr>
                <a:schemeClr val="dk2"/>
              </a:buClr>
              <a:buSzPts val="2400"/>
              <a:buNone/>
            </a:pPr>
            <a:r>
              <a:t/>
            </a:r>
            <a:endParaRPr b="1">
              <a:solidFill>
                <a:srgbClr val="FF0000"/>
              </a:solidFill>
            </a:endParaRPr>
          </a:p>
          <a:p>
            <a:pPr indent="0" lvl="0" marL="0" rtl="0" algn="l">
              <a:spcBef>
                <a:spcPts val="480"/>
              </a:spcBef>
              <a:spcAft>
                <a:spcPts val="0"/>
              </a:spcAft>
              <a:buClr>
                <a:srgbClr val="FF0000"/>
              </a:buClr>
              <a:buSzPts val="2400"/>
              <a:buNone/>
            </a:pPr>
            <a:r>
              <a:rPr b="1" i="1" lang="en-US">
                <a:solidFill>
                  <a:srgbClr val="FF0000"/>
                </a:solidFill>
              </a:rPr>
              <a:t>/</a:t>
            </a:r>
            <a:r>
              <a:rPr b="1" lang="en-US">
                <a:solidFill>
                  <a:srgbClr val="FF0000"/>
                </a:solidFill>
              </a:rPr>
              <a:t>JavaScriptforStudents</a:t>
            </a:r>
            <a:r>
              <a:rPr b="1" i="1" lang="en-US">
                <a:solidFill>
                  <a:srgbClr val="FF0000"/>
                </a:solidFill>
              </a:rPr>
              <a:t>/i </a:t>
            </a:r>
            <a:r>
              <a:rPr i="1" lang="en-US"/>
              <a:t>is a regular expression.</a:t>
            </a:r>
            <a:endParaRPr/>
          </a:p>
          <a:p>
            <a:pPr indent="0" lvl="0" marL="0" rtl="0" algn="l">
              <a:spcBef>
                <a:spcPts val="480"/>
              </a:spcBef>
              <a:spcAft>
                <a:spcPts val="0"/>
              </a:spcAft>
              <a:buClr>
                <a:schemeClr val="dk2"/>
              </a:buClr>
              <a:buSzPts val="2400"/>
              <a:buNone/>
            </a:pPr>
            <a:r>
              <a:t/>
            </a:r>
            <a:endParaRPr i="1"/>
          </a:p>
          <a:p>
            <a:pPr indent="-152400" lvl="0" marL="0" rtl="0" algn="l">
              <a:spcBef>
                <a:spcPts val="480"/>
              </a:spcBef>
              <a:spcAft>
                <a:spcPts val="0"/>
              </a:spcAft>
              <a:buClr>
                <a:schemeClr val="dk2"/>
              </a:buClr>
              <a:buSzPts val="2400"/>
              <a:buFont typeface="Noto Sans Symbols"/>
              <a:buChar char="⮚"/>
            </a:pPr>
            <a:r>
              <a:rPr lang="en-US"/>
              <a:t>JavaScriptforStudents</a:t>
            </a:r>
            <a:r>
              <a:rPr i="1" lang="en-US"/>
              <a:t> is the pattern (to be used in a search).</a:t>
            </a:r>
            <a:endParaRPr/>
          </a:p>
          <a:p>
            <a:pPr indent="-152400" lvl="0" marL="0" rtl="0" algn="l">
              <a:spcBef>
                <a:spcPts val="480"/>
              </a:spcBef>
              <a:spcAft>
                <a:spcPts val="0"/>
              </a:spcAft>
              <a:buClr>
                <a:schemeClr val="dk2"/>
              </a:buClr>
              <a:buSzPts val="2400"/>
              <a:buFont typeface="Noto Sans Symbols"/>
              <a:buChar char="⮚"/>
            </a:pPr>
            <a:r>
              <a:rPr i="1" lang="en-US"/>
              <a:t>i is a modifier (modifies the search to be Case-Insensitive).</a:t>
            </a:r>
            <a:endParaRPr b="1">
              <a:solidFill>
                <a:srgbClr val="FF0000"/>
              </a:solidFill>
            </a:endParaRPr>
          </a:p>
        </p:txBody>
      </p:sp>
      <p:cxnSp>
        <p:nvCxnSpPr>
          <p:cNvPr id="228" name="Google Shape;228;p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29" name="Google Shape;229;p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30" name="Google Shape;230;p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31" name="Google Shape;231;p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cxnSp>
        <p:nvCxnSpPr>
          <p:cNvPr id="561" name="Google Shape;561;p4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62" name="Google Shape;562;p4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63" name="Google Shape;563;p4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64" name="Google Shape;564;p4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65" name="Google Shape;565;p40"/>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2"/>
              </a:buClr>
              <a:buSzPts val="2400"/>
              <a:buNone/>
            </a:pPr>
            <a:r>
              <a:rPr b="1" lang="en-US"/>
              <a:t>Example: Program with setTimeout()</a:t>
            </a:r>
            <a:endParaRPr/>
          </a:p>
          <a:p>
            <a:pPr indent="0" lvl="0" marL="0" rtl="0" algn="l">
              <a:spcBef>
                <a:spcPts val="480"/>
              </a:spcBef>
              <a:spcAft>
                <a:spcPts val="0"/>
              </a:spcAft>
              <a:buClr>
                <a:schemeClr val="dk2"/>
              </a:buClr>
              <a:buSzPts val="2400"/>
              <a:buNone/>
            </a:pPr>
            <a:r>
              <a:rPr lang="en-US"/>
              <a:t>//  program that shows the delay in execution</a:t>
            </a:r>
            <a:endParaRPr/>
          </a:p>
          <a:p>
            <a:pPr indent="0" lvl="0" marL="0" rtl="0" algn="l">
              <a:spcBef>
                <a:spcPts val="480"/>
              </a:spcBef>
              <a:spcAft>
                <a:spcPts val="0"/>
              </a:spcAft>
              <a:buClr>
                <a:schemeClr val="dk2"/>
              </a:buClr>
              <a:buSzPts val="2400"/>
              <a:buNone/>
            </a:pPr>
            <a:r>
              <a:rPr lang="en-US"/>
              <a:t>function greet() {</a:t>
            </a:r>
            <a:endParaRPr/>
          </a:p>
          <a:p>
            <a:pPr indent="0" lvl="0" marL="0" rtl="0" algn="l">
              <a:spcBef>
                <a:spcPts val="480"/>
              </a:spcBef>
              <a:spcAft>
                <a:spcPts val="0"/>
              </a:spcAft>
              <a:buClr>
                <a:schemeClr val="dk2"/>
              </a:buClr>
              <a:buSzPts val="2400"/>
              <a:buNone/>
            </a:pPr>
            <a:r>
              <a:rPr lang="en-US"/>
              <a:t>    console.log('Hello world');</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rPr lang="en-US"/>
              <a:t>function sayName(name) {</a:t>
            </a:r>
            <a:endParaRPr/>
          </a:p>
          <a:p>
            <a:pPr indent="0" lvl="0" marL="0" rtl="0" algn="l">
              <a:spcBef>
                <a:spcPts val="480"/>
              </a:spcBef>
              <a:spcAft>
                <a:spcPts val="0"/>
              </a:spcAft>
              <a:buClr>
                <a:schemeClr val="dk2"/>
              </a:buClr>
              <a:buSzPts val="2400"/>
              <a:buNone/>
            </a:pPr>
            <a:r>
              <a:rPr lang="en-US"/>
              <a:t>    console.log('Hello' + ' ' + name);</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rPr lang="en-US"/>
              <a:t>// calling the function</a:t>
            </a:r>
            <a:endParaRPr/>
          </a:p>
          <a:p>
            <a:pPr indent="0" lvl="0" marL="0" rtl="0" algn="l">
              <a:spcBef>
                <a:spcPts val="480"/>
              </a:spcBef>
              <a:spcAft>
                <a:spcPts val="0"/>
              </a:spcAft>
              <a:buClr>
                <a:schemeClr val="dk2"/>
              </a:buClr>
              <a:buSzPts val="2400"/>
              <a:buNone/>
            </a:pPr>
            <a:r>
              <a:rPr lang="en-US"/>
              <a:t>setTimeout(greet, 2000);</a:t>
            </a:r>
            <a:endParaRPr/>
          </a:p>
          <a:p>
            <a:pPr indent="0" lvl="0" marL="0" rtl="0" algn="l">
              <a:spcBef>
                <a:spcPts val="480"/>
              </a:spcBef>
              <a:spcAft>
                <a:spcPts val="0"/>
              </a:spcAft>
              <a:buClr>
                <a:schemeClr val="dk2"/>
              </a:buClr>
              <a:buSzPts val="2400"/>
              <a:buNone/>
            </a:pPr>
            <a:r>
              <a:rPr lang="en-US"/>
              <a:t>sayName('John');</a:t>
            </a:r>
            <a:endParaRPr/>
          </a:p>
          <a:p>
            <a:pPr indent="0" lvl="0" marL="0" rtl="0" algn="l">
              <a:spcBef>
                <a:spcPts val="480"/>
              </a:spcBef>
              <a:spcAft>
                <a:spcPts val="0"/>
              </a:spcAft>
              <a:buClr>
                <a:schemeClr val="dk2"/>
              </a:buClr>
              <a:buSzPts val="2400"/>
              <a:buNone/>
            </a:pPr>
            <a:r>
              <a:rPr b="1" lang="en-US"/>
              <a:t>Output</a:t>
            </a:r>
            <a:endParaRPr/>
          </a:p>
          <a:p>
            <a:pPr indent="0" lvl="0" marL="0" rtl="0" algn="l">
              <a:spcBef>
                <a:spcPts val="480"/>
              </a:spcBef>
              <a:spcAft>
                <a:spcPts val="0"/>
              </a:spcAft>
              <a:buClr>
                <a:schemeClr val="dk2"/>
              </a:buClr>
              <a:buSzPts val="2400"/>
              <a:buNone/>
            </a:pPr>
            <a:r>
              <a:rPr lang="en-US"/>
              <a:t>Hello John</a:t>
            </a:r>
            <a:endParaRPr/>
          </a:p>
          <a:p>
            <a:pPr indent="0" lvl="0" marL="0" rtl="0" algn="l">
              <a:spcBef>
                <a:spcPts val="480"/>
              </a:spcBef>
              <a:spcAft>
                <a:spcPts val="0"/>
              </a:spcAft>
              <a:buClr>
                <a:schemeClr val="dk2"/>
              </a:buClr>
              <a:buSzPts val="2400"/>
              <a:buNone/>
            </a:pPr>
            <a:r>
              <a:rPr lang="en-US"/>
              <a:t>Hello world</a:t>
            </a:r>
            <a:endParaRPr/>
          </a:p>
          <a:p>
            <a:pPr indent="0" lvl="0" marL="0" rtl="0" algn="l">
              <a:spcBef>
                <a:spcPts val="480"/>
              </a:spcBef>
              <a:spcAft>
                <a:spcPts val="0"/>
              </a:spcAft>
              <a:buClr>
                <a:schemeClr val="dk2"/>
              </a:buClr>
              <a:buSzPts val="2400"/>
              <a:buNone/>
            </a:pPr>
            <a:r>
              <a:t/>
            </a:r>
            <a:endParaRPr/>
          </a:p>
        </p:txBody>
      </p:sp>
      <p:sp>
        <p:nvSpPr>
          <p:cNvPr id="566" name="Google Shape;566;p40"/>
          <p:cNvSpPr/>
          <p:nvPr/>
        </p:nvSpPr>
        <p:spPr>
          <a:xfrm>
            <a:off x="5105400" y="1676400"/>
            <a:ext cx="35814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As you know, the setTimeout() method executes a block of code after the specified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Here, the greet() function is called after </a:t>
            </a:r>
            <a:r>
              <a:rPr b="1" lang="en-US" sz="1800">
                <a:solidFill>
                  <a:schemeClr val="dk1"/>
                </a:solidFill>
                <a:latin typeface="Calibri"/>
                <a:ea typeface="Calibri"/>
                <a:cs typeface="Calibri"/>
                <a:sym typeface="Calibri"/>
              </a:rPr>
              <a:t>2000</a:t>
            </a:r>
            <a:r>
              <a:rPr lang="en-US" sz="1800">
                <a:solidFill>
                  <a:schemeClr val="dk1"/>
                </a:solidFill>
                <a:latin typeface="Calibri"/>
                <a:ea typeface="Calibri"/>
                <a:cs typeface="Calibri"/>
                <a:sym typeface="Calibri"/>
              </a:rPr>
              <a:t> milliseconds (</a:t>
            </a:r>
            <a:r>
              <a:rPr b="1"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seconds).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During this wait, the sayName('John'); is executed. That is why Hello John is printed before Hello world.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above code is executed asynchronously (the second function; sayName() does not wait for the first function; greet() to complete).</a:t>
            </a:r>
            <a:endParaRPr sz="1800">
              <a:solidFill>
                <a:schemeClr val="dk1"/>
              </a:solidFill>
              <a:latin typeface="Calibri"/>
              <a:ea typeface="Calibri"/>
              <a:cs typeface="Calibri"/>
              <a:sym typeface="Calibri"/>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cxnSp>
        <p:nvCxnSpPr>
          <p:cNvPr id="571" name="Google Shape;571;p4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72" name="Google Shape;572;p4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73" name="Google Shape;573;p4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74" name="Google Shape;574;p4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75" name="Google Shape;575;p41"/>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2"/>
              </a:buClr>
              <a:buSzPct val="100000"/>
              <a:buNone/>
            </a:pPr>
            <a:r>
              <a:rPr b="1" lang="en-US"/>
              <a:t>Example: Using a Callback Function</a:t>
            </a:r>
            <a:endParaRPr/>
          </a:p>
          <a:p>
            <a:pPr indent="0" lvl="0" marL="0" rtl="0" algn="l">
              <a:spcBef>
                <a:spcPts val="408"/>
              </a:spcBef>
              <a:spcAft>
                <a:spcPts val="0"/>
              </a:spcAft>
              <a:buClr>
                <a:schemeClr val="dk2"/>
              </a:buClr>
              <a:buSzPct val="100000"/>
              <a:buNone/>
            </a:pPr>
            <a:r>
              <a:rPr lang="en-US"/>
              <a:t>In the above example, the second function does not wait for the first function to be complete. However, if you want to wait for the result of the previous function call before the next statement is executed, you can use a callback function. For example,</a:t>
            </a:r>
            <a:endParaRPr/>
          </a:p>
          <a:p>
            <a:pPr indent="0" lvl="0" marL="0" rtl="0" algn="l">
              <a:spcBef>
                <a:spcPts val="408"/>
              </a:spcBef>
              <a:spcAft>
                <a:spcPts val="0"/>
              </a:spcAft>
              <a:buClr>
                <a:schemeClr val="dk2"/>
              </a:buClr>
              <a:buSzPct val="100000"/>
              <a:buNone/>
            </a:pPr>
            <a:r>
              <a:rPr lang="en-US"/>
              <a:t>// Callback Function Example</a:t>
            </a:r>
            <a:endParaRPr/>
          </a:p>
          <a:p>
            <a:pPr indent="0" lvl="0" marL="0" rtl="0" algn="l">
              <a:spcBef>
                <a:spcPts val="408"/>
              </a:spcBef>
              <a:spcAft>
                <a:spcPts val="0"/>
              </a:spcAft>
              <a:buClr>
                <a:schemeClr val="dk2"/>
              </a:buClr>
              <a:buSzPct val="100000"/>
              <a:buNone/>
            </a:pPr>
            <a:r>
              <a:rPr lang="en-US"/>
              <a:t>function greet(name, myFunction) {</a:t>
            </a:r>
            <a:endParaRPr/>
          </a:p>
          <a:p>
            <a:pPr indent="0" lvl="0" marL="0" rtl="0" algn="l">
              <a:spcBef>
                <a:spcPts val="408"/>
              </a:spcBef>
              <a:spcAft>
                <a:spcPts val="0"/>
              </a:spcAft>
              <a:buClr>
                <a:schemeClr val="dk2"/>
              </a:buClr>
              <a:buSzPct val="100000"/>
              <a:buNone/>
            </a:pPr>
            <a:r>
              <a:rPr lang="en-US"/>
              <a:t>    console.log('Hello world');</a:t>
            </a:r>
            <a:endParaRPr/>
          </a:p>
          <a:p>
            <a:pPr indent="0" lvl="0" marL="0" rtl="0" algn="l">
              <a:spcBef>
                <a:spcPts val="408"/>
              </a:spcBef>
              <a:spcAft>
                <a:spcPts val="0"/>
              </a:spcAft>
              <a:buClr>
                <a:schemeClr val="dk2"/>
              </a:buClr>
              <a:buSzPct val="100000"/>
              <a:buNone/>
            </a:pPr>
            <a:r>
              <a:rPr lang="en-US"/>
              <a:t>    // callback function</a:t>
            </a:r>
            <a:endParaRPr/>
          </a:p>
          <a:p>
            <a:pPr indent="0" lvl="0" marL="0" rtl="0" algn="l">
              <a:spcBef>
                <a:spcPts val="408"/>
              </a:spcBef>
              <a:spcAft>
                <a:spcPts val="0"/>
              </a:spcAft>
              <a:buClr>
                <a:schemeClr val="dk2"/>
              </a:buClr>
              <a:buSzPct val="100000"/>
              <a:buNone/>
            </a:pPr>
            <a:r>
              <a:rPr lang="en-US"/>
              <a:t>    // executed only after the greet() is executed</a:t>
            </a:r>
            <a:endParaRPr/>
          </a:p>
          <a:p>
            <a:pPr indent="0" lvl="0" marL="0" rtl="0" algn="l">
              <a:spcBef>
                <a:spcPts val="408"/>
              </a:spcBef>
              <a:spcAft>
                <a:spcPts val="0"/>
              </a:spcAft>
              <a:buClr>
                <a:schemeClr val="dk2"/>
              </a:buClr>
              <a:buSzPct val="100000"/>
              <a:buNone/>
            </a:pPr>
            <a:r>
              <a:rPr lang="en-US"/>
              <a:t>    myFunction(name);</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callback function</a:t>
            </a:r>
            <a:endParaRPr/>
          </a:p>
          <a:p>
            <a:pPr indent="0" lvl="0" marL="0" rtl="0" algn="l">
              <a:spcBef>
                <a:spcPts val="408"/>
              </a:spcBef>
              <a:spcAft>
                <a:spcPts val="0"/>
              </a:spcAft>
              <a:buClr>
                <a:schemeClr val="dk2"/>
              </a:buClr>
              <a:buSzPct val="100000"/>
              <a:buNone/>
            </a:pPr>
            <a:r>
              <a:rPr lang="en-US"/>
              <a:t>function sayName(name) {</a:t>
            </a:r>
            <a:endParaRPr/>
          </a:p>
          <a:p>
            <a:pPr indent="0" lvl="0" marL="0" rtl="0" algn="l">
              <a:spcBef>
                <a:spcPts val="408"/>
              </a:spcBef>
              <a:spcAft>
                <a:spcPts val="0"/>
              </a:spcAft>
              <a:buClr>
                <a:schemeClr val="dk2"/>
              </a:buClr>
              <a:buSzPct val="100000"/>
              <a:buNone/>
            </a:pPr>
            <a:r>
              <a:rPr lang="en-US"/>
              <a:t>    console.log('Hello' + ' ' + name);</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calling the function after 2 seconds</a:t>
            </a:r>
            <a:endParaRPr/>
          </a:p>
          <a:p>
            <a:pPr indent="0" lvl="0" marL="0" rtl="0" algn="l">
              <a:spcBef>
                <a:spcPts val="408"/>
              </a:spcBef>
              <a:spcAft>
                <a:spcPts val="0"/>
              </a:spcAft>
              <a:buClr>
                <a:schemeClr val="dk2"/>
              </a:buClr>
              <a:buSzPct val="100000"/>
              <a:buNone/>
            </a:pPr>
            <a:r>
              <a:rPr lang="en-US"/>
              <a:t>setTimeout(greet, 2000, 'John', sayName);</a:t>
            </a:r>
            <a:endParaRPr/>
          </a:p>
          <a:p>
            <a:pPr indent="0" lvl="0" marL="0" rtl="0" algn="l">
              <a:spcBef>
                <a:spcPts val="408"/>
              </a:spcBef>
              <a:spcAft>
                <a:spcPts val="0"/>
              </a:spcAft>
              <a:buClr>
                <a:schemeClr val="dk2"/>
              </a:buClr>
              <a:buSzPct val="100000"/>
              <a:buNone/>
            </a:pPr>
            <a:r>
              <a:t/>
            </a:r>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cxnSp>
        <p:nvCxnSpPr>
          <p:cNvPr id="580" name="Google Shape;580;p4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81" name="Google Shape;581;p4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82" name="Google Shape;582;p4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83" name="Google Shape;583;p42"/>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84" name="Google Shape;584;p42"/>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Output</a:t>
            </a:r>
            <a:endParaRPr/>
          </a:p>
          <a:p>
            <a:pPr indent="0" lvl="0" marL="0" rtl="0" algn="l">
              <a:spcBef>
                <a:spcPts val="480"/>
              </a:spcBef>
              <a:spcAft>
                <a:spcPts val="0"/>
              </a:spcAft>
              <a:buClr>
                <a:schemeClr val="dk2"/>
              </a:buClr>
              <a:buSzPts val="2400"/>
              <a:buNone/>
            </a:pPr>
            <a:r>
              <a:rPr lang="en-US"/>
              <a:t>Hello world</a:t>
            </a:r>
            <a:endParaRPr/>
          </a:p>
          <a:p>
            <a:pPr indent="0" lvl="0" marL="0" rtl="0" algn="l">
              <a:spcBef>
                <a:spcPts val="480"/>
              </a:spcBef>
              <a:spcAft>
                <a:spcPts val="0"/>
              </a:spcAft>
              <a:buClr>
                <a:schemeClr val="dk2"/>
              </a:buClr>
              <a:buSzPts val="2400"/>
              <a:buNone/>
            </a:pPr>
            <a:r>
              <a:rPr lang="en-US"/>
              <a:t>Hello John</a:t>
            </a:r>
            <a:endParaRPr/>
          </a:p>
          <a:p>
            <a:pPr indent="0" lvl="0" marL="0" rtl="0" algn="l">
              <a:spcBef>
                <a:spcPts val="480"/>
              </a:spcBef>
              <a:spcAft>
                <a:spcPts val="0"/>
              </a:spcAft>
              <a:buClr>
                <a:schemeClr val="dk2"/>
              </a:buClr>
              <a:buSzPts val="2400"/>
              <a:buNone/>
            </a:pPr>
            <a:r>
              <a:rPr lang="en-US"/>
              <a:t>In the above program, the code is executed synchronously. The sayName() function is passed as an argument to the greet() function.</a:t>
            </a:r>
            <a:endParaRPr/>
          </a:p>
          <a:p>
            <a:pPr indent="0" lvl="0" marL="0" rtl="0" algn="l">
              <a:spcBef>
                <a:spcPts val="480"/>
              </a:spcBef>
              <a:spcAft>
                <a:spcPts val="0"/>
              </a:spcAft>
              <a:buClr>
                <a:schemeClr val="dk2"/>
              </a:buClr>
              <a:buSzPts val="2400"/>
              <a:buNone/>
            </a:pPr>
            <a:r>
              <a:rPr lang="en-US"/>
              <a:t>The setTimeout() method executes the greet() function only after </a:t>
            </a:r>
            <a:r>
              <a:rPr b="1" lang="en-US"/>
              <a:t>2</a:t>
            </a:r>
            <a:r>
              <a:rPr lang="en-US"/>
              <a:t> seconds. However, the sayName() function waits for the execution of the greet() function.</a:t>
            </a:r>
            <a:endParaRPr/>
          </a:p>
          <a:p>
            <a:pPr indent="0" lvl="0" marL="0" rtl="0" algn="l">
              <a:spcBef>
                <a:spcPts val="480"/>
              </a:spcBef>
              <a:spcAft>
                <a:spcPts val="0"/>
              </a:spcAft>
              <a:buClr>
                <a:schemeClr val="dk2"/>
              </a:buClr>
              <a:buSzPts val="2400"/>
              <a:buNone/>
            </a:pPr>
            <a:r>
              <a:rPr b="1" lang="en-US"/>
              <a:t>Note</a:t>
            </a:r>
            <a:r>
              <a:rPr lang="en-US"/>
              <a:t>: The callback function is helpful when you have to wait for a result that takes time. For example, the data coming from a server because it takes time for data to arrive.</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cxnSp>
        <p:nvCxnSpPr>
          <p:cNvPr id="589" name="Google Shape;589;p4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90" name="Google Shape;590;p4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91" name="Google Shape;591;p4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92" name="Google Shape;592;p4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593" name="Google Shape;593;p43"/>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2400"/>
              <a:buNone/>
            </a:pPr>
            <a:r>
              <a:rPr b="1" lang="en-US">
                <a:solidFill>
                  <a:srgbClr val="FF0000"/>
                </a:solidFill>
              </a:rPr>
              <a:t>JavaScript Objects</a:t>
            </a:r>
            <a:endParaRPr>
              <a:solidFill>
                <a:srgbClr val="FF0000"/>
              </a:solidFill>
            </a:endParaRPr>
          </a:p>
          <a:p>
            <a:pPr indent="0" lvl="0" marL="0" rtl="0" algn="l">
              <a:spcBef>
                <a:spcPts val="480"/>
              </a:spcBef>
              <a:spcAft>
                <a:spcPts val="0"/>
              </a:spcAft>
              <a:buClr>
                <a:schemeClr val="dk2"/>
              </a:buClr>
              <a:buSzPts val="2400"/>
              <a:buNone/>
            </a:pPr>
            <a:r>
              <a:rPr lang="en-US"/>
              <a:t>JavaScript object is a non-primitive data-type that allows you to store multiple collections of data.</a:t>
            </a:r>
            <a:endParaRPr/>
          </a:p>
          <a:p>
            <a:pPr indent="0" lvl="0" marL="0" rtl="0" algn="l">
              <a:spcBef>
                <a:spcPts val="480"/>
              </a:spcBef>
              <a:spcAft>
                <a:spcPts val="0"/>
              </a:spcAft>
              <a:buClr>
                <a:schemeClr val="dk2"/>
              </a:buClr>
              <a:buSzPts val="2400"/>
              <a:buNone/>
            </a:pPr>
            <a:r>
              <a:rPr lang="en-US"/>
              <a:t>Here is an example of a JavaScript object.</a:t>
            </a:r>
            <a:endParaRPr/>
          </a:p>
          <a:p>
            <a:pPr indent="0" lvl="0" marL="0" rtl="0" algn="l">
              <a:spcBef>
                <a:spcPts val="480"/>
              </a:spcBef>
              <a:spcAft>
                <a:spcPts val="0"/>
              </a:spcAft>
              <a:buClr>
                <a:schemeClr val="dk2"/>
              </a:buClr>
              <a:buSzPts val="2400"/>
              <a:buNone/>
            </a:pPr>
            <a:r>
              <a:rPr b="1" lang="en-US"/>
              <a:t>// object</a:t>
            </a:r>
            <a:endParaRPr/>
          </a:p>
          <a:p>
            <a:pPr indent="0" lvl="0" marL="0" rtl="0" algn="l">
              <a:spcBef>
                <a:spcPts val="480"/>
              </a:spcBef>
              <a:spcAft>
                <a:spcPts val="0"/>
              </a:spcAft>
              <a:buClr>
                <a:schemeClr val="dk2"/>
              </a:buClr>
              <a:buSzPts val="2400"/>
              <a:buNone/>
            </a:pPr>
            <a:r>
              <a:rPr b="1" lang="en-US"/>
              <a:t>const student = {</a:t>
            </a:r>
            <a:endParaRPr/>
          </a:p>
          <a:p>
            <a:pPr indent="0" lvl="0" marL="0" rtl="0" algn="l">
              <a:spcBef>
                <a:spcPts val="480"/>
              </a:spcBef>
              <a:spcAft>
                <a:spcPts val="0"/>
              </a:spcAft>
              <a:buClr>
                <a:schemeClr val="dk2"/>
              </a:buClr>
              <a:buSzPts val="2400"/>
              <a:buNone/>
            </a:pPr>
            <a:r>
              <a:rPr b="1" lang="en-US"/>
              <a:t>    firstName: 'ram',</a:t>
            </a:r>
            <a:endParaRPr/>
          </a:p>
          <a:p>
            <a:pPr indent="0" lvl="0" marL="0" rtl="0" algn="l">
              <a:spcBef>
                <a:spcPts val="480"/>
              </a:spcBef>
              <a:spcAft>
                <a:spcPts val="0"/>
              </a:spcAft>
              <a:buClr>
                <a:schemeClr val="dk2"/>
              </a:buClr>
              <a:buSzPts val="2400"/>
              <a:buNone/>
            </a:pPr>
            <a:r>
              <a:rPr b="1" lang="en-US"/>
              <a:t>    class: 10</a:t>
            </a:r>
            <a:endParaRPr/>
          </a:p>
          <a:p>
            <a:pPr indent="0" lvl="0" marL="0" rtl="0" algn="l">
              <a:spcBef>
                <a:spcPts val="480"/>
              </a:spcBef>
              <a:spcAft>
                <a:spcPts val="0"/>
              </a:spcAft>
              <a:buClr>
                <a:schemeClr val="dk2"/>
              </a:buClr>
              <a:buSzPts val="2400"/>
              <a:buNone/>
            </a:pPr>
            <a:r>
              <a:rPr b="1" lang="en-US"/>
              <a:t>};</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cxnSp>
        <p:nvCxnSpPr>
          <p:cNvPr id="598" name="Google Shape;598;p4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99" name="Google Shape;599;p4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00" name="Google Shape;600;p4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01" name="Google Shape;601;p4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02" name="Google Shape;602;p44"/>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Clr>
                <a:srgbClr val="FF0000"/>
              </a:buClr>
              <a:buSzPct val="100000"/>
              <a:buNone/>
            </a:pPr>
            <a:r>
              <a:rPr b="1" lang="en-US">
                <a:solidFill>
                  <a:srgbClr val="FF0000"/>
                </a:solidFill>
              </a:rPr>
              <a:t>JavaScript Objects</a:t>
            </a:r>
            <a:endParaRPr>
              <a:solidFill>
                <a:srgbClr val="FF0000"/>
              </a:solidFill>
            </a:endParaRPr>
          </a:p>
          <a:p>
            <a:pPr indent="0" lvl="0" marL="0" rtl="0" algn="l">
              <a:spcBef>
                <a:spcPts val="444"/>
              </a:spcBef>
              <a:spcAft>
                <a:spcPts val="0"/>
              </a:spcAft>
              <a:buClr>
                <a:srgbClr val="FF0000"/>
              </a:buClr>
              <a:buSzPct val="100000"/>
              <a:buNone/>
            </a:pPr>
            <a:r>
              <a:rPr b="1" lang="en-US">
                <a:solidFill>
                  <a:srgbClr val="FF0000"/>
                </a:solidFill>
              </a:rPr>
              <a:t>JavaScript Object Declaration</a:t>
            </a:r>
            <a:endParaRPr/>
          </a:p>
          <a:p>
            <a:pPr indent="0" lvl="0" marL="0" rtl="0" algn="l">
              <a:spcBef>
                <a:spcPts val="444"/>
              </a:spcBef>
              <a:spcAft>
                <a:spcPts val="0"/>
              </a:spcAft>
              <a:buClr>
                <a:schemeClr val="dk2"/>
              </a:buClr>
              <a:buSzPct val="100000"/>
              <a:buNone/>
            </a:pPr>
            <a:r>
              <a:rPr lang="en-US"/>
              <a:t>The syntax to declare an object is:</a:t>
            </a:r>
            <a:endParaRPr/>
          </a:p>
          <a:p>
            <a:pPr indent="0" lvl="0" marL="0" rtl="0" algn="l">
              <a:spcBef>
                <a:spcPts val="444"/>
              </a:spcBef>
              <a:spcAft>
                <a:spcPts val="0"/>
              </a:spcAft>
              <a:buClr>
                <a:schemeClr val="dk2"/>
              </a:buClr>
              <a:buSzPct val="100000"/>
              <a:buNone/>
            </a:pPr>
            <a:r>
              <a:rPr b="1" lang="en-US"/>
              <a:t>const object_name = {</a:t>
            </a:r>
            <a:endParaRPr/>
          </a:p>
          <a:p>
            <a:pPr indent="0" lvl="0" marL="0" rtl="0" algn="l">
              <a:spcBef>
                <a:spcPts val="444"/>
              </a:spcBef>
              <a:spcAft>
                <a:spcPts val="0"/>
              </a:spcAft>
              <a:buClr>
                <a:schemeClr val="dk2"/>
              </a:buClr>
              <a:buSzPct val="100000"/>
              <a:buNone/>
            </a:pPr>
            <a:r>
              <a:rPr b="1" lang="en-US"/>
              <a:t>   key1: value1,</a:t>
            </a:r>
            <a:endParaRPr/>
          </a:p>
          <a:p>
            <a:pPr indent="0" lvl="0" marL="0" rtl="0" algn="l">
              <a:spcBef>
                <a:spcPts val="444"/>
              </a:spcBef>
              <a:spcAft>
                <a:spcPts val="0"/>
              </a:spcAft>
              <a:buClr>
                <a:schemeClr val="dk2"/>
              </a:buClr>
              <a:buSzPct val="100000"/>
              <a:buNone/>
            </a:pPr>
            <a:r>
              <a:rPr b="1" lang="en-US"/>
              <a:t>   key2: value2</a:t>
            </a:r>
            <a:endParaRPr/>
          </a:p>
          <a:p>
            <a:pPr indent="0" lvl="0" marL="0" rtl="0" algn="l">
              <a:spcBef>
                <a:spcPts val="444"/>
              </a:spcBef>
              <a:spcAft>
                <a:spcPts val="0"/>
              </a:spcAft>
              <a:buClr>
                <a:schemeClr val="dk2"/>
              </a:buClr>
              <a:buSzPct val="100000"/>
              <a:buNone/>
            </a:pPr>
            <a:r>
              <a:rPr b="1" lang="en-US"/>
              <a:t>}</a:t>
            </a:r>
            <a:endParaRPr/>
          </a:p>
          <a:p>
            <a:pPr indent="0" lvl="0" marL="0" rtl="0" algn="l">
              <a:spcBef>
                <a:spcPts val="444"/>
              </a:spcBef>
              <a:spcAft>
                <a:spcPts val="0"/>
              </a:spcAft>
              <a:buClr>
                <a:schemeClr val="dk2"/>
              </a:buClr>
              <a:buSzPct val="100000"/>
              <a:buNone/>
            </a:pPr>
            <a:r>
              <a:rPr lang="en-US"/>
              <a:t>Here, an object object_name is defined.</a:t>
            </a:r>
            <a:endParaRPr/>
          </a:p>
          <a:p>
            <a:pPr indent="0" lvl="0" marL="0" rtl="0" algn="l">
              <a:spcBef>
                <a:spcPts val="444"/>
              </a:spcBef>
              <a:spcAft>
                <a:spcPts val="0"/>
              </a:spcAft>
              <a:buClr>
                <a:schemeClr val="dk2"/>
              </a:buClr>
              <a:buSzPct val="100000"/>
              <a:buNone/>
            </a:pPr>
            <a:r>
              <a:rPr lang="en-US"/>
              <a:t> Each member of an object is a key: value pair separated by commas and enclosed in curly braces {}.</a:t>
            </a:r>
            <a:endParaRPr/>
          </a:p>
          <a:p>
            <a:pPr indent="0" lvl="0" marL="0" rtl="0" algn="l">
              <a:spcBef>
                <a:spcPts val="444"/>
              </a:spcBef>
              <a:spcAft>
                <a:spcPts val="0"/>
              </a:spcAft>
              <a:buClr>
                <a:srgbClr val="FF0000"/>
              </a:buClr>
              <a:buSzPct val="100000"/>
              <a:buNone/>
            </a:pPr>
            <a:r>
              <a:rPr b="1" lang="en-US">
                <a:solidFill>
                  <a:srgbClr val="FF0000"/>
                </a:solidFill>
              </a:rPr>
              <a:t>For example,</a:t>
            </a:r>
            <a:endParaRPr>
              <a:solidFill>
                <a:srgbClr val="FF0000"/>
              </a:solidFill>
            </a:endParaRPr>
          </a:p>
          <a:p>
            <a:pPr indent="0" lvl="0" marL="0" rtl="0" algn="l">
              <a:spcBef>
                <a:spcPts val="444"/>
              </a:spcBef>
              <a:spcAft>
                <a:spcPts val="0"/>
              </a:spcAft>
              <a:buClr>
                <a:schemeClr val="dk2"/>
              </a:buClr>
              <a:buSzPct val="100000"/>
              <a:buNone/>
            </a:pPr>
            <a:r>
              <a:rPr lang="en-US"/>
              <a:t>// object creation</a:t>
            </a:r>
            <a:endParaRPr/>
          </a:p>
          <a:p>
            <a:pPr indent="0" lvl="0" marL="0" rtl="0" algn="l">
              <a:spcBef>
                <a:spcPts val="444"/>
              </a:spcBef>
              <a:spcAft>
                <a:spcPts val="0"/>
              </a:spcAft>
              <a:buClr>
                <a:schemeClr val="dk2"/>
              </a:buClr>
              <a:buSzPct val="100000"/>
              <a:buNone/>
            </a:pPr>
            <a:r>
              <a:rPr lang="en-US"/>
              <a:t>const person = {</a:t>
            </a:r>
            <a:endParaRPr/>
          </a:p>
          <a:p>
            <a:pPr indent="0" lvl="0" marL="0" rtl="0" algn="l">
              <a:spcBef>
                <a:spcPts val="444"/>
              </a:spcBef>
              <a:spcAft>
                <a:spcPts val="0"/>
              </a:spcAft>
              <a:buClr>
                <a:schemeClr val="dk2"/>
              </a:buClr>
              <a:buSzPct val="100000"/>
              <a:buNone/>
            </a:pPr>
            <a:r>
              <a:rPr lang="en-US"/>
              <a:t>    name: 'John',</a:t>
            </a:r>
            <a:endParaRPr/>
          </a:p>
          <a:p>
            <a:pPr indent="0" lvl="0" marL="0" rtl="0" algn="l">
              <a:spcBef>
                <a:spcPts val="444"/>
              </a:spcBef>
              <a:spcAft>
                <a:spcPts val="0"/>
              </a:spcAft>
              <a:buClr>
                <a:schemeClr val="dk2"/>
              </a:buClr>
              <a:buSzPct val="100000"/>
              <a:buNone/>
            </a:pPr>
            <a:r>
              <a:rPr lang="en-US"/>
              <a:t>    age: 20</a:t>
            </a:r>
            <a:endParaRPr/>
          </a:p>
          <a:p>
            <a:pPr indent="0" lvl="0" marL="0" rtl="0" algn="l">
              <a:spcBef>
                <a:spcPts val="444"/>
              </a:spcBef>
              <a:spcAft>
                <a:spcPts val="0"/>
              </a:spcAft>
              <a:buClr>
                <a:schemeClr val="dk2"/>
              </a:buClr>
              <a:buSzPct val="100000"/>
              <a:buNone/>
            </a:pPr>
            <a:r>
              <a:rPr lang="en-US"/>
              <a:t>};</a:t>
            </a:r>
            <a:endParaRPr/>
          </a:p>
          <a:p>
            <a:pPr indent="0" lvl="0" marL="0" rtl="0" algn="l">
              <a:spcBef>
                <a:spcPts val="444"/>
              </a:spcBef>
              <a:spcAft>
                <a:spcPts val="0"/>
              </a:spcAft>
              <a:buClr>
                <a:schemeClr val="dk2"/>
              </a:buClr>
              <a:buSzPct val="100000"/>
              <a:buNone/>
            </a:pPr>
            <a:r>
              <a:rPr lang="en-US"/>
              <a:t>console.log(typeof person); // object</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cxnSp>
        <p:nvCxnSpPr>
          <p:cNvPr id="607" name="Google Shape;607;p4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08" name="Google Shape;608;p4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09" name="Google Shape;609;p4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10" name="Google Shape;610;p4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11" name="Google Shape;611;p45"/>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2400"/>
              <a:buNone/>
            </a:pPr>
            <a:r>
              <a:rPr b="1" lang="en-US">
                <a:solidFill>
                  <a:srgbClr val="FF0000"/>
                </a:solidFill>
              </a:rPr>
              <a:t>JavaScript Objects</a:t>
            </a:r>
            <a:endParaRPr>
              <a:solidFill>
                <a:srgbClr val="FF0000"/>
              </a:solidFill>
            </a:endParaRPr>
          </a:p>
          <a:p>
            <a:pPr indent="0" lvl="0" marL="0" rtl="0" algn="l">
              <a:spcBef>
                <a:spcPts val="480"/>
              </a:spcBef>
              <a:spcAft>
                <a:spcPts val="0"/>
              </a:spcAft>
              <a:buClr>
                <a:srgbClr val="FF0000"/>
              </a:buClr>
              <a:buSzPts val="2400"/>
              <a:buNone/>
            </a:pPr>
            <a:r>
              <a:rPr b="1" lang="en-US">
                <a:solidFill>
                  <a:srgbClr val="FF0000"/>
                </a:solidFill>
              </a:rPr>
              <a:t>JavaScript Object Properties</a:t>
            </a:r>
            <a:endParaRPr>
              <a:solidFill>
                <a:srgbClr val="FF0000"/>
              </a:solidFill>
            </a:endParaRPr>
          </a:p>
          <a:p>
            <a:pPr indent="0" lvl="0" marL="0" rtl="0" algn="l">
              <a:spcBef>
                <a:spcPts val="480"/>
              </a:spcBef>
              <a:spcAft>
                <a:spcPts val="0"/>
              </a:spcAft>
              <a:buClr>
                <a:schemeClr val="dk2"/>
              </a:buClr>
              <a:buSzPts val="2400"/>
              <a:buNone/>
            </a:pPr>
            <a:r>
              <a:rPr lang="en-US"/>
              <a:t>In JavaScript, "key: value" pairs are called </a:t>
            </a:r>
            <a:r>
              <a:rPr b="1" lang="en-US"/>
              <a:t>properties</a:t>
            </a:r>
            <a:r>
              <a:rPr lang="en-US"/>
              <a:t>.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For example,</a:t>
            </a:r>
            <a:endParaRPr/>
          </a:p>
          <a:p>
            <a:pPr indent="0" lvl="0" marL="0" rtl="0" algn="l">
              <a:spcBef>
                <a:spcPts val="480"/>
              </a:spcBef>
              <a:spcAft>
                <a:spcPts val="0"/>
              </a:spcAft>
              <a:buClr>
                <a:schemeClr val="dk2"/>
              </a:buClr>
              <a:buSzPts val="2400"/>
              <a:buNone/>
            </a:pPr>
            <a:r>
              <a:rPr b="1" lang="en-US"/>
              <a:t>let person = {</a:t>
            </a:r>
            <a:endParaRPr/>
          </a:p>
          <a:p>
            <a:pPr indent="0" lvl="0" marL="0" rtl="0" algn="l">
              <a:spcBef>
                <a:spcPts val="480"/>
              </a:spcBef>
              <a:spcAft>
                <a:spcPts val="0"/>
              </a:spcAft>
              <a:buClr>
                <a:schemeClr val="dk2"/>
              </a:buClr>
              <a:buSzPts val="2400"/>
              <a:buNone/>
            </a:pPr>
            <a:r>
              <a:rPr b="1" lang="en-US"/>
              <a:t>    name: 'John',</a:t>
            </a:r>
            <a:endParaRPr/>
          </a:p>
          <a:p>
            <a:pPr indent="0" lvl="0" marL="0" rtl="0" algn="l">
              <a:spcBef>
                <a:spcPts val="480"/>
              </a:spcBef>
              <a:spcAft>
                <a:spcPts val="0"/>
              </a:spcAft>
              <a:buClr>
                <a:schemeClr val="dk2"/>
              </a:buClr>
              <a:buSzPts val="2400"/>
              <a:buNone/>
            </a:pPr>
            <a:r>
              <a:rPr b="1" lang="en-US"/>
              <a:t>    age: 20</a:t>
            </a:r>
            <a:endParaRPr/>
          </a:p>
          <a:p>
            <a:pPr indent="0" lvl="0" marL="0" rtl="0" algn="l">
              <a:spcBef>
                <a:spcPts val="480"/>
              </a:spcBef>
              <a:spcAft>
                <a:spcPts val="0"/>
              </a:spcAft>
              <a:buClr>
                <a:schemeClr val="dk2"/>
              </a:buClr>
              <a:buSzPts val="2400"/>
              <a:buNone/>
            </a:pPr>
            <a:r>
              <a:rPr b="1" lang="en-US"/>
              <a:t>};</a:t>
            </a:r>
            <a:endParaRPr/>
          </a:p>
          <a:p>
            <a:pPr indent="0" lvl="0" marL="0" rtl="0" algn="l">
              <a:spcBef>
                <a:spcPts val="480"/>
              </a:spcBef>
              <a:spcAft>
                <a:spcPts val="0"/>
              </a:spcAft>
              <a:buClr>
                <a:schemeClr val="dk2"/>
              </a:buClr>
              <a:buSzPts val="2400"/>
              <a:buNone/>
            </a:pPr>
            <a:r>
              <a:rPr lang="en-US"/>
              <a:t>Here, name: 'John' and age: 20 are properties.</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cxnSp>
        <p:nvCxnSpPr>
          <p:cNvPr id="616" name="Google Shape;616;p4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17" name="Google Shape;617;p4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18" name="Google Shape;618;p4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19" name="Google Shape;619;p4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20" name="Google Shape;620;p46"/>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2400"/>
              <a:buNone/>
            </a:pPr>
            <a:r>
              <a:rPr b="1" lang="en-US">
                <a:solidFill>
                  <a:srgbClr val="FF0000"/>
                </a:solidFill>
              </a:rPr>
              <a:t>JavaScript Objects</a:t>
            </a:r>
            <a:endParaRPr>
              <a:solidFill>
                <a:srgbClr val="FF0000"/>
              </a:solidFill>
            </a:endParaRPr>
          </a:p>
          <a:p>
            <a:pPr indent="0" lvl="0" marL="0" rtl="0" algn="l">
              <a:spcBef>
                <a:spcPts val="480"/>
              </a:spcBef>
              <a:spcAft>
                <a:spcPts val="0"/>
              </a:spcAft>
              <a:buClr>
                <a:srgbClr val="FF0000"/>
              </a:buClr>
              <a:buSzPts val="2400"/>
              <a:buNone/>
            </a:pPr>
            <a:r>
              <a:rPr b="1" lang="en-US">
                <a:solidFill>
                  <a:srgbClr val="FF0000"/>
                </a:solidFill>
              </a:rPr>
              <a:t>Accessing Object Properties</a:t>
            </a:r>
            <a:endParaRPr>
              <a:solidFill>
                <a:srgbClr val="FF0000"/>
              </a:solidFill>
            </a:endParaRPr>
          </a:p>
          <a:p>
            <a:pPr indent="0" lvl="0" marL="0" rtl="0" algn="l">
              <a:spcBef>
                <a:spcPts val="480"/>
              </a:spcBef>
              <a:spcAft>
                <a:spcPts val="0"/>
              </a:spcAft>
              <a:buClr>
                <a:schemeClr val="dk2"/>
              </a:buClr>
              <a:buSzPts val="2400"/>
              <a:buNone/>
            </a:pPr>
            <a:r>
              <a:rPr lang="en-US"/>
              <a:t>You can access the </a:t>
            </a:r>
            <a:r>
              <a:rPr b="1" lang="en-US"/>
              <a:t>value</a:t>
            </a:r>
            <a:r>
              <a:rPr lang="en-US"/>
              <a:t> of a property by using its </a:t>
            </a:r>
            <a:r>
              <a:rPr b="1" lang="en-US"/>
              <a:t>key</a:t>
            </a:r>
            <a:endParaRPr/>
          </a:p>
          <a:p>
            <a:pPr indent="0" lvl="0" marL="0" rtl="0" algn="l">
              <a:spcBef>
                <a:spcPts val="480"/>
              </a:spcBef>
              <a:spcAft>
                <a:spcPts val="0"/>
              </a:spcAft>
              <a:buClr>
                <a:schemeClr val="dk2"/>
              </a:buClr>
              <a:buSzPts val="2400"/>
              <a:buNone/>
            </a:pPr>
            <a:r>
              <a:rPr b="1" lang="en-US"/>
              <a:t>1. Using dot Notation</a:t>
            </a:r>
            <a:endParaRPr/>
          </a:p>
          <a:p>
            <a:pPr indent="0" lvl="0" marL="0" rtl="0" algn="l">
              <a:spcBef>
                <a:spcPts val="480"/>
              </a:spcBef>
              <a:spcAft>
                <a:spcPts val="0"/>
              </a:spcAft>
              <a:buClr>
                <a:schemeClr val="dk2"/>
              </a:buClr>
              <a:buSzPts val="2400"/>
              <a:buNone/>
            </a:pPr>
            <a:r>
              <a:rPr lang="en-US"/>
              <a:t>Here's the syntax of the dot notation. : </a:t>
            </a:r>
            <a:r>
              <a:rPr b="1" lang="en-US"/>
              <a:t>objectName.key</a:t>
            </a:r>
            <a:endParaRPr/>
          </a:p>
          <a:p>
            <a:pPr indent="0" lvl="0" marL="0" rtl="0" algn="l">
              <a:spcBef>
                <a:spcPts val="480"/>
              </a:spcBef>
              <a:spcAft>
                <a:spcPts val="0"/>
              </a:spcAft>
              <a:buClr>
                <a:schemeClr val="dk2"/>
              </a:buClr>
              <a:buSzPts val="2400"/>
              <a:buNone/>
            </a:pPr>
            <a:r>
              <a:rPr b="1" lang="en-US"/>
              <a:t>For example,</a:t>
            </a:r>
            <a:endParaRPr/>
          </a:p>
          <a:p>
            <a:pPr indent="0" lvl="0" marL="0" rtl="0" algn="l">
              <a:spcBef>
                <a:spcPts val="480"/>
              </a:spcBef>
              <a:spcAft>
                <a:spcPts val="0"/>
              </a:spcAft>
              <a:buClr>
                <a:schemeClr val="dk2"/>
              </a:buClr>
              <a:buSzPts val="2400"/>
              <a:buNone/>
            </a:pPr>
            <a:r>
              <a:rPr b="1" lang="en-US"/>
              <a:t>const person = {</a:t>
            </a:r>
            <a:endParaRPr/>
          </a:p>
          <a:p>
            <a:pPr indent="0" lvl="0" marL="0" rtl="0" algn="l">
              <a:spcBef>
                <a:spcPts val="480"/>
              </a:spcBef>
              <a:spcAft>
                <a:spcPts val="0"/>
              </a:spcAft>
              <a:buClr>
                <a:schemeClr val="dk2"/>
              </a:buClr>
              <a:buSzPts val="2400"/>
              <a:buNone/>
            </a:pPr>
            <a:r>
              <a:rPr b="1" lang="en-US"/>
              <a:t>    name: 'John',</a:t>
            </a:r>
            <a:endParaRPr/>
          </a:p>
          <a:p>
            <a:pPr indent="0" lvl="0" marL="0" rtl="0" algn="l">
              <a:spcBef>
                <a:spcPts val="480"/>
              </a:spcBef>
              <a:spcAft>
                <a:spcPts val="0"/>
              </a:spcAft>
              <a:buClr>
                <a:schemeClr val="dk2"/>
              </a:buClr>
              <a:buSzPts val="2400"/>
              <a:buNone/>
            </a:pPr>
            <a:r>
              <a:rPr b="1" lang="en-US"/>
              <a:t>    age: 20,</a:t>
            </a:r>
            <a:endParaRPr/>
          </a:p>
          <a:p>
            <a:pPr indent="0" lvl="0" marL="0" rtl="0" algn="l">
              <a:spcBef>
                <a:spcPts val="480"/>
              </a:spcBef>
              <a:spcAft>
                <a:spcPts val="0"/>
              </a:spcAft>
              <a:buClr>
                <a:schemeClr val="dk2"/>
              </a:buClr>
              <a:buSzPts val="2400"/>
              <a:buNone/>
            </a:pPr>
            <a:r>
              <a:rPr b="1" lang="en-US"/>
              <a:t>};</a:t>
            </a:r>
            <a:endParaRPr/>
          </a:p>
          <a:p>
            <a:pPr indent="0" lvl="0" marL="0" rtl="0" algn="l">
              <a:spcBef>
                <a:spcPts val="480"/>
              </a:spcBef>
              <a:spcAft>
                <a:spcPts val="0"/>
              </a:spcAft>
              <a:buClr>
                <a:schemeClr val="dk2"/>
              </a:buClr>
              <a:buSzPts val="2400"/>
              <a:buNone/>
            </a:pPr>
            <a:r>
              <a:rPr b="1" lang="en-US"/>
              <a:t>// accessing property</a:t>
            </a:r>
            <a:endParaRPr/>
          </a:p>
          <a:p>
            <a:pPr indent="0" lvl="0" marL="0" rtl="0" algn="l">
              <a:spcBef>
                <a:spcPts val="480"/>
              </a:spcBef>
              <a:spcAft>
                <a:spcPts val="0"/>
              </a:spcAft>
              <a:buClr>
                <a:schemeClr val="dk2"/>
              </a:buClr>
              <a:buSzPts val="2400"/>
              <a:buNone/>
            </a:pPr>
            <a:r>
              <a:rPr b="1" lang="en-US"/>
              <a:t>console.log(person.name); // John</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cxnSp>
        <p:nvCxnSpPr>
          <p:cNvPr id="625" name="Google Shape;625;p4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26" name="Google Shape;626;p4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27" name="Google Shape;627;p4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28" name="Google Shape;628;p4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29" name="Google Shape;629;p47"/>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2400"/>
              <a:buNone/>
            </a:pPr>
            <a:r>
              <a:rPr b="1" lang="en-US">
                <a:solidFill>
                  <a:srgbClr val="FF0000"/>
                </a:solidFill>
              </a:rPr>
              <a:t>JavaScript Objects</a:t>
            </a:r>
            <a:endParaRPr>
              <a:solidFill>
                <a:srgbClr val="FF0000"/>
              </a:solidFill>
            </a:endParaRPr>
          </a:p>
          <a:p>
            <a:pPr indent="0" lvl="0" marL="0" rtl="0" algn="l">
              <a:spcBef>
                <a:spcPts val="480"/>
              </a:spcBef>
              <a:spcAft>
                <a:spcPts val="0"/>
              </a:spcAft>
              <a:buClr>
                <a:srgbClr val="FF0000"/>
              </a:buClr>
              <a:buSzPts val="2400"/>
              <a:buNone/>
            </a:pPr>
            <a:r>
              <a:rPr b="1" lang="en-US">
                <a:solidFill>
                  <a:srgbClr val="FF0000"/>
                </a:solidFill>
              </a:rPr>
              <a:t>2. Using bracket Notation</a:t>
            </a:r>
            <a:endParaRPr>
              <a:solidFill>
                <a:srgbClr val="FF0000"/>
              </a:solidFill>
            </a:endParaRPr>
          </a:p>
          <a:p>
            <a:pPr indent="0" lvl="0" marL="0" rtl="0" algn="l">
              <a:spcBef>
                <a:spcPts val="480"/>
              </a:spcBef>
              <a:spcAft>
                <a:spcPts val="0"/>
              </a:spcAft>
              <a:buClr>
                <a:schemeClr val="dk2"/>
              </a:buClr>
              <a:buSzPts val="2400"/>
              <a:buNone/>
            </a:pPr>
            <a:r>
              <a:rPr lang="en-US"/>
              <a:t>Here is the syntax of the bracket notation.:</a:t>
            </a:r>
            <a:endParaRPr/>
          </a:p>
          <a:p>
            <a:pPr indent="0" lvl="0" marL="0" rtl="0" algn="l">
              <a:spcBef>
                <a:spcPts val="480"/>
              </a:spcBef>
              <a:spcAft>
                <a:spcPts val="0"/>
              </a:spcAft>
              <a:buClr>
                <a:schemeClr val="dk2"/>
              </a:buClr>
              <a:buSzPts val="2400"/>
              <a:buNone/>
            </a:pPr>
            <a:r>
              <a:rPr lang="en-US"/>
              <a:t> </a:t>
            </a:r>
            <a:r>
              <a:rPr b="1" lang="en-US"/>
              <a:t>objectName["propertyName"]</a:t>
            </a:r>
            <a:endParaRPr/>
          </a:p>
          <a:p>
            <a:pPr indent="0" lvl="0" marL="0" rtl="0" algn="l">
              <a:spcBef>
                <a:spcPts val="480"/>
              </a:spcBef>
              <a:spcAft>
                <a:spcPts val="0"/>
              </a:spcAft>
              <a:buClr>
                <a:schemeClr val="dk2"/>
              </a:buClr>
              <a:buSzPts val="2400"/>
              <a:buNone/>
            </a:pPr>
            <a:r>
              <a:rPr b="1" lang="en-US"/>
              <a:t>For example,</a:t>
            </a:r>
            <a:endParaRPr/>
          </a:p>
          <a:p>
            <a:pPr indent="0" lvl="0" marL="0" rtl="0" algn="l">
              <a:spcBef>
                <a:spcPts val="480"/>
              </a:spcBef>
              <a:spcAft>
                <a:spcPts val="0"/>
              </a:spcAft>
              <a:buClr>
                <a:schemeClr val="dk2"/>
              </a:buClr>
              <a:buSzPts val="2400"/>
              <a:buNone/>
            </a:pPr>
            <a:r>
              <a:rPr b="1" lang="en-US"/>
              <a:t>const person = {</a:t>
            </a:r>
            <a:endParaRPr/>
          </a:p>
          <a:p>
            <a:pPr indent="0" lvl="0" marL="0" rtl="0" algn="l">
              <a:spcBef>
                <a:spcPts val="480"/>
              </a:spcBef>
              <a:spcAft>
                <a:spcPts val="0"/>
              </a:spcAft>
              <a:buClr>
                <a:schemeClr val="dk2"/>
              </a:buClr>
              <a:buSzPts val="2400"/>
              <a:buNone/>
            </a:pPr>
            <a:r>
              <a:rPr b="1" lang="en-US"/>
              <a:t>    name: 'John',</a:t>
            </a:r>
            <a:endParaRPr/>
          </a:p>
          <a:p>
            <a:pPr indent="0" lvl="0" marL="0" rtl="0" algn="l">
              <a:spcBef>
                <a:spcPts val="480"/>
              </a:spcBef>
              <a:spcAft>
                <a:spcPts val="0"/>
              </a:spcAft>
              <a:buClr>
                <a:schemeClr val="dk2"/>
              </a:buClr>
              <a:buSzPts val="2400"/>
              <a:buNone/>
            </a:pPr>
            <a:r>
              <a:rPr b="1" lang="en-US"/>
              <a:t>    age: 20,</a:t>
            </a:r>
            <a:endParaRPr/>
          </a:p>
          <a:p>
            <a:pPr indent="0" lvl="0" marL="0" rtl="0" algn="l">
              <a:spcBef>
                <a:spcPts val="480"/>
              </a:spcBef>
              <a:spcAft>
                <a:spcPts val="0"/>
              </a:spcAft>
              <a:buClr>
                <a:schemeClr val="dk2"/>
              </a:buClr>
              <a:buSzPts val="2400"/>
              <a:buNone/>
            </a:pPr>
            <a:r>
              <a:rPr b="1" lang="en-US"/>
              <a:t>};</a:t>
            </a:r>
            <a:endParaRPr/>
          </a:p>
          <a:p>
            <a:pPr indent="0" lvl="0" marL="0" rtl="0" algn="l">
              <a:spcBef>
                <a:spcPts val="480"/>
              </a:spcBef>
              <a:spcAft>
                <a:spcPts val="0"/>
              </a:spcAft>
              <a:buClr>
                <a:schemeClr val="dk2"/>
              </a:buClr>
              <a:buSzPts val="2400"/>
              <a:buNone/>
            </a:pPr>
            <a:r>
              <a:rPr b="1" lang="en-US"/>
              <a:t>// accessing property</a:t>
            </a:r>
            <a:endParaRPr/>
          </a:p>
          <a:p>
            <a:pPr indent="0" lvl="0" marL="0" rtl="0" algn="l">
              <a:spcBef>
                <a:spcPts val="480"/>
              </a:spcBef>
              <a:spcAft>
                <a:spcPts val="0"/>
              </a:spcAft>
              <a:buClr>
                <a:schemeClr val="dk2"/>
              </a:buClr>
              <a:buSzPts val="2400"/>
              <a:buNone/>
            </a:pPr>
            <a:r>
              <a:rPr b="1" lang="en-US"/>
              <a:t>console.log(person["name"]); // John</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cxnSp>
        <p:nvCxnSpPr>
          <p:cNvPr id="634" name="Google Shape;634;p4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35" name="Google Shape;635;p4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36" name="Google Shape;636;p4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37" name="Google Shape;637;p4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38" name="Google Shape;638;p48"/>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FF0000"/>
              </a:buClr>
              <a:buSzPct val="100000"/>
              <a:buNone/>
            </a:pPr>
            <a:r>
              <a:rPr b="1" lang="en-US">
                <a:solidFill>
                  <a:srgbClr val="FF0000"/>
                </a:solidFill>
              </a:rPr>
              <a:t>JavaScript Nested Objects</a:t>
            </a:r>
            <a:endParaRPr>
              <a:solidFill>
                <a:srgbClr val="FF0000"/>
              </a:solidFill>
            </a:endParaRPr>
          </a:p>
          <a:p>
            <a:pPr indent="0" lvl="0" marL="0" rtl="0" algn="l">
              <a:spcBef>
                <a:spcPts val="408"/>
              </a:spcBef>
              <a:spcAft>
                <a:spcPts val="0"/>
              </a:spcAft>
              <a:buClr>
                <a:schemeClr val="dk2"/>
              </a:buClr>
              <a:buSzPct val="100000"/>
              <a:buNone/>
            </a:pPr>
            <a:r>
              <a:rPr lang="en-US"/>
              <a:t>An object can also contain another object. For example,</a:t>
            </a:r>
            <a:endParaRPr/>
          </a:p>
          <a:p>
            <a:pPr indent="0" lvl="0" marL="0" rtl="0" algn="l">
              <a:spcBef>
                <a:spcPts val="408"/>
              </a:spcBef>
              <a:spcAft>
                <a:spcPts val="0"/>
              </a:spcAft>
              <a:buClr>
                <a:schemeClr val="dk2"/>
              </a:buClr>
              <a:buSzPct val="100000"/>
              <a:buNone/>
            </a:pPr>
            <a:r>
              <a:rPr b="1" lang="en-US"/>
              <a:t>// nested object</a:t>
            </a:r>
            <a:endParaRPr/>
          </a:p>
          <a:p>
            <a:pPr indent="0" lvl="0" marL="0" rtl="0" algn="l">
              <a:spcBef>
                <a:spcPts val="408"/>
              </a:spcBef>
              <a:spcAft>
                <a:spcPts val="0"/>
              </a:spcAft>
              <a:buClr>
                <a:schemeClr val="dk2"/>
              </a:buClr>
              <a:buSzPct val="100000"/>
              <a:buNone/>
            </a:pPr>
            <a:r>
              <a:rPr b="1" lang="en-US"/>
              <a:t>const student = {</a:t>
            </a:r>
            <a:endParaRPr/>
          </a:p>
          <a:p>
            <a:pPr indent="0" lvl="0" marL="0" rtl="0" algn="l">
              <a:spcBef>
                <a:spcPts val="408"/>
              </a:spcBef>
              <a:spcAft>
                <a:spcPts val="0"/>
              </a:spcAft>
              <a:buClr>
                <a:schemeClr val="dk2"/>
              </a:buClr>
              <a:buSzPct val="100000"/>
              <a:buNone/>
            </a:pPr>
            <a:r>
              <a:rPr b="1" lang="en-US"/>
              <a:t>    name: 'John',</a:t>
            </a:r>
            <a:endParaRPr/>
          </a:p>
          <a:p>
            <a:pPr indent="0" lvl="0" marL="0" rtl="0" algn="l">
              <a:spcBef>
                <a:spcPts val="408"/>
              </a:spcBef>
              <a:spcAft>
                <a:spcPts val="0"/>
              </a:spcAft>
              <a:buClr>
                <a:schemeClr val="dk2"/>
              </a:buClr>
              <a:buSzPct val="100000"/>
              <a:buNone/>
            </a:pPr>
            <a:r>
              <a:rPr b="1" lang="en-US"/>
              <a:t>    age: 20,</a:t>
            </a:r>
            <a:endParaRPr/>
          </a:p>
          <a:p>
            <a:pPr indent="0" lvl="0" marL="0" rtl="0" algn="l">
              <a:spcBef>
                <a:spcPts val="408"/>
              </a:spcBef>
              <a:spcAft>
                <a:spcPts val="0"/>
              </a:spcAft>
              <a:buClr>
                <a:schemeClr val="dk2"/>
              </a:buClr>
              <a:buSzPct val="100000"/>
              <a:buNone/>
            </a:pPr>
            <a:r>
              <a:rPr b="1" lang="en-US"/>
              <a:t>    marks: {</a:t>
            </a:r>
            <a:endParaRPr/>
          </a:p>
          <a:p>
            <a:pPr indent="0" lvl="0" marL="0" rtl="0" algn="l">
              <a:spcBef>
                <a:spcPts val="408"/>
              </a:spcBef>
              <a:spcAft>
                <a:spcPts val="0"/>
              </a:spcAft>
              <a:buClr>
                <a:schemeClr val="dk2"/>
              </a:buClr>
              <a:buSzPct val="100000"/>
              <a:buNone/>
            </a:pPr>
            <a:r>
              <a:rPr b="1" lang="en-US"/>
              <a:t>        science: 70,</a:t>
            </a:r>
            <a:endParaRPr/>
          </a:p>
          <a:p>
            <a:pPr indent="0" lvl="0" marL="0" rtl="0" algn="l">
              <a:spcBef>
                <a:spcPts val="408"/>
              </a:spcBef>
              <a:spcAft>
                <a:spcPts val="0"/>
              </a:spcAft>
              <a:buClr>
                <a:schemeClr val="dk2"/>
              </a:buClr>
              <a:buSzPct val="100000"/>
              <a:buNone/>
            </a:pPr>
            <a:r>
              <a:rPr b="1" lang="en-US"/>
              <a:t>        math: 75</a:t>
            </a:r>
            <a:endParaRPr/>
          </a:p>
          <a:p>
            <a:pPr indent="0" lvl="0" marL="0" rtl="0" algn="l">
              <a:spcBef>
                <a:spcPts val="408"/>
              </a:spcBef>
              <a:spcAft>
                <a:spcPts val="0"/>
              </a:spcAft>
              <a:buClr>
                <a:schemeClr val="dk2"/>
              </a:buClr>
              <a:buSzPct val="100000"/>
              <a:buNone/>
            </a:pPr>
            <a:r>
              <a:rPr b="1" lang="en-US"/>
              <a:t>    }</a:t>
            </a:r>
            <a:endParaRPr/>
          </a:p>
          <a:p>
            <a:pPr indent="0" lvl="0" marL="0" rtl="0" algn="l">
              <a:spcBef>
                <a:spcPts val="408"/>
              </a:spcBef>
              <a:spcAft>
                <a:spcPts val="0"/>
              </a:spcAft>
              <a:buClr>
                <a:schemeClr val="dk2"/>
              </a:buClr>
              <a:buSzPct val="100000"/>
              <a:buNone/>
            </a:pPr>
            <a:r>
              <a:rPr b="1" lang="en-US"/>
              <a:t>}</a:t>
            </a:r>
            <a:endParaRPr/>
          </a:p>
          <a:p>
            <a:pPr indent="0" lvl="0" marL="0" rtl="0" algn="l">
              <a:spcBef>
                <a:spcPts val="408"/>
              </a:spcBef>
              <a:spcAft>
                <a:spcPts val="0"/>
              </a:spcAft>
              <a:buClr>
                <a:schemeClr val="dk2"/>
              </a:buClr>
              <a:buSzPct val="100000"/>
              <a:buNone/>
            </a:pPr>
            <a:r>
              <a:rPr b="1" lang="en-US"/>
              <a:t>// accessing property of student object</a:t>
            </a:r>
            <a:endParaRPr/>
          </a:p>
          <a:p>
            <a:pPr indent="0" lvl="0" marL="0" rtl="0" algn="l">
              <a:spcBef>
                <a:spcPts val="408"/>
              </a:spcBef>
              <a:spcAft>
                <a:spcPts val="0"/>
              </a:spcAft>
              <a:buClr>
                <a:schemeClr val="dk2"/>
              </a:buClr>
              <a:buSzPct val="100000"/>
              <a:buNone/>
            </a:pPr>
            <a:r>
              <a:rPr b="1" lang="en-US"/>
              <a:t>console.log(student.marks); // {science: 70, math: 75}</a:t>
            </a:r>
            <a:endParaRPr/>
          </a:p>
          <a:p>
            <a:pPr indent="0" lvl="0" marL="0" rtl="0" algn="l">
              <a:spcBef>
                <a:spcPts val="408"/>
              </a:spcBef>
              <a:spcAft>
                <a:spcPts val="0"/>
              </a:spcAft>
              <a:buClr>
                <a:schemeClr val="dk2"/>
              </a:buClr>
              <a:buSzPct val="100000"/>
              <a:buNone/>
            </a:pPr>
            <a:r>
              <a:rPr b="1" lang="en-US"/>
              <a:t> </a:t>
            </a:r>
            <a:endParaRPr/>
          </a:p>
          <a:p>
            <a:pPr indent="0" lvl="0" marL="0" rtl="0" algn="l">
              <a:spcBef>
                <a:spcPts val="408"/>
              </a:spcBef>
              <a:spcAft>
                <a:spcPts val="0"/>
              </a:spcAft>
              <a:buClr>
                <a:schemeClr val="dk2"/>
              </a:buClr>
              <a:buSzPct val="100000"/>
              <a:buNone/>
            </a:pPr>
            <a:r>
              <a:rPr b="1" lang="en-US"/>
              <a:t>// accessing property of marks object</a:t>
            </a:r>
            <a:endParaRPr/>
          </a:p>
          <a:p>
            <a:pPr indent="0" lvl="0" marL="0" rtl="0" algn="l">
              <a:spcBef>
                <a:spcPts val="408"/>
              </a:spcBef>
              <a:spcAft>
                <a:spcPts val="0"/>
              </a:spcAft>
              <a:buClr>
                <a:schemeClr val="dk2"/>
              </a:buClr>
              <a:buSzPct val="100000"/>
              <a:buNone/>
            </a:pPr>
            <a:r>
              <a:rPr b="1" lang="en-US"/>
              <a:t>console.log(student.marks.science); // 70</a:t>
            </a:r>
            <a:endParaRPr/>
          </a:p>
          <a:p>
            <a:pPr indent="0" lvl="0" marL="0" rtl="0" algn="l">
              <a:spcBef>
                <a:spcPts val="408"/>
              </a:spcBef>
              <a:spcAft>
                <a:spcPts val="0"/>
              </a:spcAft>
              <a:buClr>
                <a:schemeClr val="dk2"/>
              </a:buClr>
              <a:buSzPct val="100000"/>
              <a:buNone/>
            </a:pPr>
            <a:r>
              <a:rPr b="1" lang="en-US"/>
              <a:t> </a:t>
            </a:r>
            <a:endParaRPr/>
          </a:p>
          <a:p>
            <a:pPr indent="0" lvl="0" marL="0" rtl="0" algn="l">
              <a:spcBef>
                <a:spcPts val="408"/>
              </a:spcBef>
              <a:spcAft>
                <a:spcPts val="0"/>
              </a:spcAft>
              <a:buClr>
                <a:schemeClr val="dk2"/>
              </a:buClr>
              <a:buSzPct val="100000"/>
              <a:buNone/>
            </a:pPr>
            <a:r>
              <a:rPr lang="en-US"/>
              <a:t>In the above example, an object student contains an object value in the marks property.</a:t>
            </a:r>
            <a:endParaRPr/>
          </a:p>
          <a:p>
            <a:pPr indent="0" lvl="0" marL="0" rtl="0" algn="ctr">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t/>
            </a:r>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cxnSp>
        <p:nvCxnSpPr>
          <p:cNvPr id="643" name="Google Shape;643;p4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44" name="Google Shape;644;p4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45" name="Google Shape;645;p4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46" name="Google Shape;646;p4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47" name="Google Shape;647;p49"/>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JavaScript Object Methods</a:t>
            </a:r>
            <a:endParaRPr>
              <a:solidFill>
                <a:srgbClr val="FF0000"/>
              </a:solidFill>
            </a:endParaRPr>
          </a:p>
          <a:p>
            <a:pPr indent="0" lvl="0" marL="0" rtl="0" algn="l">
              <a:spcBef>
                <a:spcPts val="480"/>
              </a:spcBef>
              <a:spcAft>
                <a:spcPts val="0"/>
              </a:spcAft>
              <a:buClr>
                <a:schemeClr val="dk2"/>
              </a:buClr>
              <a:buSzPts val="2400"/>
              <a:buNone/>
            </a:pPr>
            <a:r>
              <a:rPr lang="en-US"/>
              <a:t>In JavaScript, an object can also contain a function.</a:t>
            </a:r>
            <a:endParaRPr/>
          </a:p>
          <a:p>
            <a:pPr indent="0" lvl="0" marL="0" rtl="0" algn="l">
              <a:spcBef>
                <a:spcPts val="480"/>
              </a:spcBef>
              <a:spcAft>
                <a:spcPts val="0"/>
              </a:spcAft>
              <a:buClr>
                <a:schemeClr val="dk2"/>
              </a:buClr>
              <a:buSzPts val="2400"/>
              <a:buNone/>
            </a:pPr>
            <a:r>
              <a:rPr lang="en-US"/>
              <a:t> For example,</a:t>
            </a:r>
            <a:endParaRPr/>
          </a:p>
          <a:p>
            <a:pPr indent="0" lvl="0" marL="0" rtl="0" algn="l">
              <a:spcBef>
                <a:spcPts val="480"/>
              </a:spcBef>
              <a:spcAft>
                <a:spcPts val="0"/>
              </a:spcAft>
              <a:buClr>
                <a:schemeClr val="dk2"/>
              </a:buClr>
              <a:buSzPts val="2400"/>
              <a:buNone/>
            </a:pPr>
            <a:r>
              <a:rPr b="1" lang="en-US"/>
              <a:t>const person = {</a:t>
            </a:r>
            <a:endParaRPr/>
          </a:p>
          <a:p>
            <a:pPr indent="0" lvl="0" marL="0" rtl="0" algn="l">
              <a:spcBef>
                <a:spcPts val="480"/>
              </a:spcBef>
              <a:spcAft>
                <a:spcPts val="0"/>
              </a:spcAft>
              <a:buClr>
                <a:schemeClr val="dk2"/>
              </a:buClr>
              <a:buSzPts val="2400"/>
              <a:buNone/>
            </a:pPr>
            <a:r>
              <a:rPr b="1" lang="en-US"/>
              <a:t>    name: 'Sam',</a:t>
            </a:r>
            <a:endParaRPr/>
          </a:p>
          <a:p>
            <a:pPr indent="0" lvl="0" marL="0" rtl="0" algn="l">
              <a:spcBef>
                <a:spcPts val="480"/>
              </a:spcBef>
              <a:spcAft>
                <a:spcPts val="0"/>
              </a:spcAft>
              <a:buClr>
                <a:schemeClr val="dk2"/>
              </a:buClr>
              <a:buSzPts val="2400"/>
              <a:buNone/>
            </a:pPr>
            <a:r>
              <a:rPr b="1" lang="en-US"/>
              <a:t>    age: 30,</a:t>
            </a:r>
            <a:endParaRPr/>
          </a:p>
          <a:p>
            <a:pPr indent="0" lvl="0" marL="0" rtl="0" algn="l">
              <a:spcBef>
                <a:spcPts val="480"/>
              </a:spcBef>
              <a:spcAft>
                <a:spcPts val="0"/>
              </a:spcAft>
              <a:buClr>
                <a:schemeClr val="dk2"/>
              </a:buClr>
              <a:buSzPts val="2400"/>
              <a:buNone/>
            </a:pPr>
            <a:r>
              <a:rPr b="1" lang="en-US"/>
              <a:t>    // using function as a value</a:t>
            </a:r>
            <a:endParaRPr/>
          </a:p>
          <a:p>
            <a:pPr indent="0" lvl="0" marL="0" rtl="0" algn="l">
              <a:spcBef>
                <a:spcPts val="480"/>
              </a:spcBef>
              <a:spcAft>
                <a:spcPts val="0"/>
              </a:spcAft>
              <a:buClr>
                <a:schemeClr val="dk2"/>
              </a:buClr>
              <a:buSzPts val="2400"/>
              <a:buNone/>
            </a:pPr>
            <a:r>
              <a:rPr b="1" lang="en-US"/>
              <a:t>    greet: function() { console.log('hello') }</a:t>
            </a:r>
            <a:endParaRPr/>
          </a:p>
          <a:p>
            <a:pPr indent="0" lvl="0" marL="0" rtl="0" algn="l">
              <a:spcBef>
                <a:spcPts val="480"/>
              </a:spcBef>
              <a:spcAft>
                <a:spcPts val="0"/>
              </a:spcAft>
              <a:buClr>
                <a:schemeClr val="dk2"/>
              </a:buClr>
              <a:buSzPts val="2400"/>
              <a:buNone/>
            </a:pPr>
            <a:r>
              <a:rPr b="1" lang="en-US"/>
              <a:t>}</a:t>
            </a:r>
            <a:endParaRPr/>
          </a:p>
          <a:p>
            <a:pPr indent="0" lvl="0" marL="0" rtl="0" algn="l">
              <a:spcBef>
                <a:spcPts val="480"/>
              </a:spcBef>
              <a:spcAft>
                <a:spcPts val="0"/>
              </a:spcAft>
              <a:buClr>
                <a:schemeClr val="dk2"/>
              </a:buClr>
              <a:buSzPts val="2400"/>
              <a:buNone/>
            </a:pPr>
            <a:r>
              <a:rPr b="1" lang="en-US"/>
              <a:t>person.greet(); // hello</a:t>
            </a:r>
            <a:endParaRPr/>
          </a:p>
          <a:p>
            <a:pPr indent="0" lvl="0" marL="0" rtl="0" algn="l">
              <a:spcBef>
                <a:spcPts val="480"/>
              </a:spcBef>
              <a:spcAft>
                <a:spcPts val="0"/>
              </a:spcAft>
              <a:buClr>
                <a:schemeClr val="dk2"/>
              </a:buClr>
              <a:buSzPts val="2400"/>
              <a:buNone/>
            </a:pPr>
            <a:r>
              <a:rPr lang="en-US"/>
              <a:t>Here, a function is used as a value for the greet key.</a:t>
            </a:r>
            <a:endParaRPr/>
          </a:p>
          <a:p>
            <a:pPr indent="0" lvl="0" marL="0" rtl="0" algn="l">
              <a:spcBef>
                <a:spcPts val="480"/>
              </a:spcBef>
              <a:spcAft>
                <a:spcPts val="0"/>
              </a:spcAft>
              <a:buClr>
                <a:schemeClr val="dk2"/>
              </a:buClr>
              <a:buSzPts val="2400"/>
              <a:buNone/>
            </a:pPr>
            <a:r>
              <a:rPr lang="en-US"/>
              <a:t> That's why we need to use person.greet() instead of person.greet to call the function inside the object.</a:t>
            </a:r>
            <a:endParaRPr/>
          </a:p>
          <a:p>
            <a:pPr indent="0" lvl="0" marL="0" rtl="0" algn="ctr">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p:txBody>
      </p:sp>
      <p:cxnSp>
        <p:nvCxnSpPr>
          <p:cNvPr id="237" name="Google Shape;237;p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38" name="Google Shape;238;p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39" name="Google Shape;239;p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40" name="Google Shape;240;p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241" name="Google Shape;241;p5"/>
          <p:cNvPicPr preferRelativeResize="0"/>
          <p:nvPr/>
        </p:nvPicPr>
        <p:blipFill rotWithShape="1">
          <a:blip r:embed="rId4">
            <a:alphaModFix/>
          </a:blip>
          <a:srcRect b="0" l="0" r="0" t="0"/>
          <a:stretch/>
        </p:blipFill>
        <p:spPr>
          <a:xfrm>
            <a:off x="990600" y="1447800"/>
            <a:ext cx="5715000" cy="4495800"/>
          </a:xfrm>
          <a:prstGeom prst="rect">
            <a:avLst/>
          </a:prstGeom>
          <a:noFill/>
          <a:ln>
            <a:noFill/>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cxnSp>
        <p:nvCxnSpPr>
          <p:cNvPr id="652" name="Google Shape;652;p5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53" name="Google Shape;653;p5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54" name="Google Shape;654;p5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55" name="Google Shape;655;p5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56" name="Google Shape;656;p50"/>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JavaScript Methods and this Keyword</a:t>
            </a:r>
            <a:endParaRPr>
              <a:solidFill>
                <a:srgbClr val="FF0000"/>
              </a:solidFill>
            </a:endParaRPr>
          </a:p>
          <a:p>
            <a:pPr indent="0" lvl="0" marL="0" rtl="0" algn="l">
              <a:spcBef>
                <a:spcPts val="480"/>
              </a:spcBef>
              <a:spcAft>
                <a:spcPts val="0"/>
              </a:spcAft>
              <a:buClr>
                <a:schemeClr val="dk2"/>
              </a:buClr>
              <a:buSzPts val="2400"/>
              <a:buNone/>
            </a:pPr>
            <a:r>
              <a:rPr lang="en-US"/>
              <a:t>In JavaScript, objects can also contain functions.</a:t>
            </a:r>
            <a:endParaRPr/>
          </a:p>
          <a:p>
            <a:pPr indent="0" lvl="0" marL="0" rtl="0" algn="l">
              <a:spcBef>
                <a:spcPts val="480"/>
              </a:spcBef>
              <a:spcAft>
                <a:spcPts val="0"/>
              </a:spcAft>
              <a:buClr>
                <a:schemeClr val="dk2"/>
              </a:buClr>
              <a:buSzPts val="2400"/>
              <a:buNone/>
            </a:pPr>
            <a:r>
              <a:rPr lang="en-US"/>
              <a:t> For example,</a:t>
            </a:r>
            <a:endParaRPr/>
          </a:p>
          <a:p>
            <a:pPr indent="0" lvl="0" marL="0" rtl="0" algn="l">
              <a:spcBef>
                <a:spcPts val="480"/>
              </a:spcBef>
              <a:spcAft>
                <a:spcPts val="0"/>
              </a:spcAft>
              <a:buClr>
                <a:schemeClr val="dk2"/>
              </a:buClr>
              <a:buSzPts val="2400"/>
              <a:buNone/>
            </a:pPr>
            <a:r>
              <a:rPr lang="en-US"/>
              <a:t>// object containing method</a:t>
            </a:r>
            <a:endParaRPr/>
          </a:p>
          <a:p>
            <a:pPr indent="0" lvl="0" marL="0" rtl="0" algn="l">
              <a:spcBef>
                <a:spcPts val="480"/>
              </a:spcBef>
              <a:spcAft>
                <a:spcPts val="0"/>
              </a:spcAft>
              <a:buClr>
                <a:schemeClr val="dk2"/>
              </a:buClr>
              <a:buSzPts val="2400"/>
              <a:buNone/>
            </a:pPr>
            <a:r>
              <a:rPr lang="en-US"/>
              <a:t>const person = {</a:t>
            </a:r>
            <a:endParaRPr/>
          </a:p>
          <a:p>
            <a:pPr indent="0" lvl="0" marL="0" rtl="0" algn="l">
              <a:spcBef>
                <a:spcPts val="480"/>
              </a:spcBef>
              <a:spcAft>
                <a:spcPts val="0"/>
              </a:spcAft>
              <a:buClr>
                <a:schemeClr val="dk2"/>
              </a:buClr>
              <a:buSzPts val="2400"/>
              <a:buNone/>
            </a:pPr>
            <a:r>
              <a:rPr lang="en-US"/>
              <a:t>    name: 'John',</a:t>
            </a:r>
            <a:endParaRPr/>
          </a:p>
          <a:p>
            <a:pPr indent="0" lvl="0" marL="0" rtl="0" algn="l">
              <a:spcBef>
                <a:spcPts val="480"/>
              </a:spcBef>
              <a:spcAft>
                <a:spcPts val="0"/>
              </a:spcAft>
              <a:buClr>
                <a:schemeClr val="dk2"/>
              </a:buClr>
              <a:buSzPts val="2400"/>
              <a:buNone/>
            </a:pPr>
            <a:r>
              <a:rPr lang="en-US"/>
              <a:t>    greet: function() { console.log('hello'); }</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rPr lang="en-US"/>
              <a:t>In the above example, a person object has two keys (name and greet), which have a string value and a function value, respectively.</a:t>
            </a:r>
            <a:endParaRPr/>
          </a:p>
          <a:p>
            <a:pPr indent="0" lvl="0" marL="0" rtl="0" algn="l">
              <a:spcBef>
                <a:spcPts val="480"/>
              </a:spcBef>
              <a:spcAft>
                <a:spcPts val="0"/>
              </a:spcAft>
              <a:buClr>
                <a:schemeClr val="dk2"/>
              </a:buClr>
              <a:buSzPts val="2400"/>
              <a:buNone/>
            </a:pPr>
            <a:r>
              <a:rPr lang="en-US"/>
              <a:t>Hence basically, the JavaScript </a:t>
            </a:r>
            <a:r>
              <a:rPr b="1" lang="en-US"/>
              <a:t>method</a:t>
            </a:r>
            <a:r>
              <a:rPr lang="en-US"/>
              <a:t> is an object property that has a function value.</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cxnSp>
        <p:nvCxnSpPr>
          <p:cNvPr id="661" name="Google Shape;661;p5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62" name="Google Shape;662;p5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63" name="Google Shape;663;p5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64" name="Google Shape;664;p5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65" name="Google Shape;665;p51"/>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rgbClr val="FF0000"/>
              </a:buClr>
              <a:buSzPct val="100000"/>
              <a:buNone/>
            </a:pPr>
            <a:r>
              <a:rPr b="1" lang="en-US">
                <a:solidFill>
                  <a:srgbClr val="FF0000"/>
                </a:solidFill>
              </a:rPr>
              <a:t>Accessing Object Methods</a:t>
            </a:r>
            <a:endParaRPr>
              <a:solidFill>
                <a:srgbClr val="FF0000"/>
              </a:solidFill>
            </a:endParaRPr>
          </a:p>
          <a:p>
            <a:pPr indent="0" lvl="0" marL="0" rtl="0" algn="l">
              <a:spcBef>
                <a:spcPts val="336"/>
              </a:spcBef>
              <a:spcAft>
                <a:spcPts val="0"/>
              </a:spcAft>
              <a:buClr>
                <a:schemeClr val="dk2"/>
              </a:buClr>
              <a:buSzPct val="100000"/>
              <a:buNone/>
            </a:pPr>
            <a:r>
              <a:rPr lang="en-US"/>
              <a:t>You can access an object method using a dot notation. </a:t>
            </a:r>
            <a:endParaRPr/>
          </a:p>
          <a:p>
            <a:pPr indent="0" lvl="0" marL="0" rtl="0" algn="l">
              <a:spcBef>
                <a:spcPts val="336"/>
              </a:spcBef>
              <a:spcAft>
                <a:spcPts val="0"/>
              </a:spcAft>
              <a:buClr>
                <a:schemeClr val="dk2"/>
              </a:buClr>
              <a:buSzPct val="100000"/>
              <a:buNone/>
            </a:pPr>
            <a:r>
              <a:rPr lang="en-US"/>
              <a:t>The syntax is: </a:t>
            </a:r>
            <a:r>
              <a:rPr b="1" lang="en-US"/>
              <a:t>objectName.methodKey()</a:t>
            </a:r>
            <a:endParaRPr/>
          </a:p>
          <a:p>
            <a:pPr indent="0" lvl="0" marL="0" rtl="0" algn="l">
              <a:spcBef>
                <a:spcPts val="336"/>
              </a:spcBef>
              <a:spcAft>
                <a:spcPts val="0"/>
              </a:spcAft>
              <a:buClr>
                <a:schemeClr val="dk2"/>
              </a:buClr>
              <a:buSzPct val="100000"/>
              <a:buNone/>
            </a:pPr>
            <a:r>
              <a:rPr lang="en-US"/>
              <a:t>You can access property by calling an </a:t>
            </a:r>
            <a:r>
              <a:rPr b="1" lang="en-US"/>
              <a:t>objectName</a:t>
            </a:r>
            <a:r>
              <a:rPr lang="en-US"/>
              <a:t> and a </a:t>
            </a:r>
            <a:r>
              <a:rPr b="1" lang="en-US"/>
              <a:t>key</a:t>
            </a:r>
            <a:r>
              <a:rPr lang="en-US"/>
              <a:t>. </a:t>
            </a:r>
            <a:endParaRPr/>
          </a:p>
          <a:p>
            <a:pPr indent="0" lvl="0" marL="0" rtl="0" algn="l">
              <a:spcBef>
                <a:spcPts val="336"/>
              </a:spcBef>
              <a:spcAft>
                <a:spcPts val="0"/>
              </a:spcAft>
              <a:buClr>
                <a:schemeClr val="dk2"/>
              </a:buClr>
              <a:buSzPct val="100000"/>
              <a:buNone/>
            </a:pPr>
            <a:r>
              <a:rPr lang="en-US"/>
              <a:t>You can access a method by calling an </a:t>
            </a:r>
            <a:r>
              <a:rPr b="1" lang="en-US"/>
              <a:t>objectName</a:t>
            </a:r>
            <a:r>
              <a:rPr lang="en-US"/>
              <a:t> and a </a:t>
            </a:r>
            <a:r>
              <a:rPr b="1" lang="en-US"/>
              <a:t>key</a:t>
            </a:r>
            <a:r>
              <a:rPr lang="en-US"/>
              <a:t> for that method along with ().</a:t>
            </a:r>
            <a:endParaRPr/>
          </a:p>
          <a:p>
            <a:pPr indent="0" lvl="0" marL="0" rtl="0" algn="l">
              <a:spcBef>
                <a:spcPts val="336"/>
              </a:spcBef>
              <a:spcAft>
                <a:spcPts val="0"/>
              </a:spcAft>
              <a:buClr>
                <a:schemeClr val="dk2"/>
              </a:buClr>
              <a:buSzPct val="100000"/>
              <a:buNone/>
            </a:pPr>
            <a:r>
              <a:rPr lang="en-US"/>
              <a:t> For example,</a:t>
            </a:r>
            <a:endParaRPr/>
          </a:p>
          <a:p>
            <a:pPr indent="0" lvl="0" marL="0" rtl="0" algn="l">
              <a:spcBef>
                <a:spcPts val="336"/>
              </a:spcBef>
              <a:spcAft>
                <a:spcPts val="0"/>
              </a:spcAft>
              <a:buClr>
                <a:schemeClr val="dk2"/>
              </a:buClr>
              <a:buSzPct val="100000"/>
              <a:buNone/>
            </a:pPr>
            <a:r>
              <a:rPr b="1" lang="en-US"/>
              <a:t>// accessing method and property</a:t>
            </a:r>
            <a:endParaRPr/>
          </a:p>
          <a:p>
            <a:pPr indent="0" lvl="0" marL="0" rtl="0" algn="l">
              <a:spcBef>
                <a:spcPts val="336"/>
              </a:spcBef>
              <a:spcAft>
                <a:spcPts val="0"/>
              </a:spcAft>
              <a:buClr>
                <a:schemeClr val="dk2"/>
              </a:buClr>
              <a:buSzPct val="100000"/>
              <a:buNone/>
            </a:pPr>
            <a:r>
              <a:rPr b="1" lang="en-US"/>
              <a:t>const person = {</a:t>
            </a:r>
            <a:endParaRPr/>
          </a:p>
          <a:p>
            <a:pPr indent="0" lvl="0" marL="0" rtl="0" algn="l">
              <a:spcBef>
                <a:spcPts val="336"/>
              </a:spcBef>
              <a:spcAft>
                <a:spcPts val="0"/>
              </a:spcAft>
              <a:buClr>
                <a:schemeClr val="dk2"/>
              </a:buClr>
              <a:buSzPct val="100000"/>
              <a:buNone/>
            </a:pPr>
            <a:r>
              <a:rPr b="1" lang="en-US"/>
              <a:t>    name: 'John',</a:t>
            </a:r>
            <a:endParaRPr/>
          </a:p>
          <a:p>
            <a:pPr indent="0" lvl="0" marL="0" rtl="0" algn="l">
              <a:spcBef>
                <a:spcPts val="336"/>
              </a:spcBef>
              <a:spcAft>
                <a:spcPts val="0"/>
              </a:spcAft>
              <a:buClr>
                <a:schemeClr val="dk2"/>
              </a:buClr>
              <a:buSzPct val="100000"/>
              <a:buNone/>
            </a:pPr>
            <a:r>
              <a:rPr b="1" lang="en-US"/>
              <a:t>    greet: function() { console.log('hello'); }</a:t>
            </a:r>
            <a:endParaRPr/>
          </a:p>
          <a:p>
            <a:pPr indent="0" lvl="0" marL="0" rtl="0" algn="l">
              <a:spcBef>
                <a:spcPts val="336"/>
              </a:spcBef>
              <a:spcAft>
                <a:spcPts val="0"/>
              </a:spcAft>
              <a:buClr>
                <a:schemeClr val="dk2"/>
              </a:buClr>
              <a:buSzPct val="100000"/>
              <a:buNone/>
            </a:pPr>
            <a:r>
              <a:rPr b="1" lang="en-US"/>
              <a:t>};</a:t>
            </a:r>
            <a:endParaRPr/>
          </a:p>
          <a:p>
            <a:pPr indent="0" lvl="0" marL="0" rtl="0" algn="l">
              <a:spcBef>
                <a:spcPts val="336"/>
              </a:spcBef>
              <a:spcAft>
                <a:spcPts val="0"/>
              </a:spcAft>
              <a:buClr>
                <a:schemeClr val="dk2"/>
              </a:buClr>
              <a:buSzPct val="100000"/>
              <a:buNone/>
            </a:pPr>
            <a:r>
              <a:t/>
            </a:r>
            <a:endParaRPr/>
          </a:p>
          <a:p>
            <a:pPr indent="0" lvl="0" marL="0" rtl="0" algn="l">
              <a:spcBef>
                <a:spcPts val="336"/>
              </a:spcBef>
              <a:spcAft>
                <a:spcPts val="0"/>
              </a:spcAft>
              <a:buClr>
                <a:schemeClr val="dk2"/>
              </a:buClr>
              <a:buSzPct val="100000"/>
              <a:buNone/>
            </a:pPr>
            <a:r>
              <a:rPr b="1" lang="en-US"/>
              <a:t>// accessing property</a:t>
            </a:r>
            <a:endParaRPr/>
          </a:p>
          <a:p>
            <a:pPr indent="0" lvl="0" marL="0" rtl="0" algn="l">
              <a:spcBef>
                <a:spcPts val="336"/>
              </a:spcBef>
              <a:spcAft>
                <a:spcPts val="0"/>
              </a:spcAft>
              <a:buClr>
                <a:schemeClr val="dk2"/>
              </a:buClr>
              <a:buSzPct val="100000"/>
              <a:buNone/>
            </a:pPr>
            <a:r>
              <a:rPr b="1" lang="en-US"/>
              <a:t>person.name; // John</a:t>
            </a:r>
            <a:endParaRPr/>
          </a:p>
          <a:p>
            <a:pPr indent="0" lvl="0" marL="0" rtl="0" algn="l">
              <a:spcBef>
                <a:spcPts val="336"/>
              </a:spcBef>
              <a:spcAft>
                <a:spcPts val="0"/>
              </a:spcAft>
              <a:buClr>
                <a:schemeClr val="dk2"/>
              </a:buClr>
              <a:buSzPct val="100000"/>
              <a:buNone/>
            </a:pPr>
            <a:r>
              <a:rPr b="1" lang="en-US"/>
              <a:t>// accessing method</a:t>
            </a:r>
            <a:endParaRPr/>
          </a:p>
          <a:p>
            <a:pPr indent="0" lvl="0" marL="0" rtl="0" algn="l">
              <a:spcBef>
                <a:spcPts val="336"/>
              </a:spcBef>
              <a:spcAft>
                <a:spcPts val="0"/>
              </a:spcAft>
              <a:buClr>
                <a:schemeClr val="dk2"/>
              </a:buClr>
              <a:buSzPct val="100000"/>
              <a:buNone/>
            </a:pPr>
            <a:r>
              <a:rPr b="1" lang="en-US"/>
              <a:t>person.greet(); // hello</a:t>
            </a:r>
            <a:endParaRPr/>
          </a:p>
          <a:p>
            <a:pPr indent="0" lvl="0" marL="0" rtl="0" algn="l">
              <a:spcBef>
                <a:spcPts val="336"/>
              </a:spcBef>
              <a:spcAft>
                <a:spcPts val="0"/>
              </a:spcAft>
              <a:buClr>
                <a:schemeClr val="dk2"/>
              </a:buClr>
              <a:buSzPct val="100000"/>
              <a:buNone/>
            </a:pPr>
            <a:r>
              <a:t/>
            </a:r>
            <a:endParaRPr/>
          </a:p>
          <a:p>
            <a:pPr indent="0" lvl="0" marL="0" rtl="0" algn="l">
              <a:spcBef>
                <a:spcPts val="336"/>
              </a:spcBef>
              <a:spcAft>
                <a:spcPts val="0"/>
              </a:spcAft>
              <a:buClr>
                <a:schemeClr val="dk2"/>
              </a:buClr>
              <a:buSzPct val="100000"/>
              <a:buNone/>
            </a:pPr>
            <a:r>
              <a:rPr lang="en-US"/>
              <a:t>Here, the greet method is accessed as person.greet() instead of person.greet.</a:t>
            </a:r>
            <a:endParaRPr/>
          </a:p>
          <a:p>
            <a:pPr indent="0" lvl="0" marL="0" rtl="0" algn="l">
              <a:spcBef>
                <a:spcPts val="336"/>
              </a:spcBef>
              <a:spcAft>
                <a:spcPts val="0"/>
              </a:spcAft>
              <a:buClr>
                <a:schemeClr val="dk2"/>
              </a:buClr>
              <a:buSzPct val="100000"/>
              <a:buNone/>
            </a:pPr>
            <a:r>
              <a:rPr lang="en-US"/>
              <a:t>If you try to access the method with only person.greet, it will give you a function definition.</a:t>
            </a:r>
            <a:endParaRPr/>
          </a:p>
          <a:p>
            <a:pPr indent="0" lvl="0" marL="0" rtl="0" algn="l">
              <a:spcBef>
                <a:spcPts val="336"/>
              </a:spcBef>
              <a:spcAft>
                <a:spcPts val="0"/>
              </a:spcAft>
              <a:buClr>
                <a:schemeClr val="dk2"/>
              </a:buClr>
              <a:buSzPct val="100000"/>
              <a:buNone/>
            </a:pPr>
            <a:r>
              <a:rPr b="1" lang="en-US"/>
              <a:t>person.greet; // ƒ () { console.log('hello'); }</a:t>
            </a:r>
            <a:endParaRPr/>
          </a:p>
          <a:p>
            <a:pPr indent="0" lvl="0" marL="0" rtl="0" algn="l">
              <a:spcBef>
                <a:spcPts val="336"/>
              </a:spcBef>
              <a:spcAft>
                <a:spcPts val="0"/>
              </a:spcAft>
              <a:buClr>
                <a:schemeClr val="dk2"/>
              </a:buClr>
              <a:buSzPct val="100000"/>
              <a:buNone/>
            </a:pPr>
            <a:r>
              <a:t/>
            </a:r>
            <a:endParaRPr/>
          </a:p>
          <a:p>
            <a:pPr indent="0" lvl="0" marL="0" rtl="0" algn="l">
              <a:spcBef>
                <a:spcPts val="336"/>
              </a:spcBef>
              <a:spcAft>
                <a:spcPts val="0"/>
              </a:spcAft>
              <a:buClr>
                <a:schemeClr val="dk2"/>
              </a:buClr>
              <a:buSzPct val="100000"/>
              <a:buNone/>
            </a:pPr>
            <a:r>
              <a:t/>
            </a:r>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cxnSp>
        <p:nvCxnSpPr>
          <p:cNvPr id="670" name="Google Shape;670;p5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71" name="Google Shape;671;p5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72" name="Google Shape;672;p5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73" name="Google Shape;673;p52"/>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74" name="Google Shape;674;p52"/>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0000"/>
              </a:buClr>
              <a:buSzPct val="100000"/>
              <a:buNone/>
            </a:pPr>
            <a:r>
              <a:rPr b="1" lang="en-US">
                <a:solidFill>
                  <a:srgbClr val="FF0000"/>
                </a:solidFill>
              </a:rPr>
              <a:t>Adding a Method to a JavaScript Object</a:t>
            </a:r>
            <a:endParaRPr>
              <a:solidFill>
                <a:srgbClr val="FF0000"/>
              </a:solidFill>
            </a:endParaRPr>
          </a:p>
          <a:p>
            <a:pPr indent="0" lvl="0" marL="0" rtl="0" algn="l">
              <a:spcBef>
                <a:spcPts val="444"/>
              </a:spcBef>
              <a:spcAft>
                <a:spcPts val="0"/>
              </a:spcAft>
              <a:buClr>
                <a:schemeClr val="dk2"/>
              </a:buClr>
              <a:buSzPct val="100000"/>
              <a:buNone/>
            </a:pPr>
            <a:r>
              <a:rPr lang="en-US"/>
              <a:t>You can also add a method in an object.</a:t>
            </a:r>
            <a:endParaRPr/>
          </a:p>
          <a:p>
            <a:pPr indent="0" lvl="0" marL="0" rtl="0" algn="l">
              <a:spcBef>
                <a:spcPts val="444"/>
              </a:spcBef>
              <a:spcAft>
                <a:spcPts val="0"/>
              </a:spcAft>
              <a:buClr>
                <a:schemeClr val="dk2"/>
              </a:buClr>
              <a:buSzPct val="100000"/>
              <a:buNone/>
            </a:pPr>
            <a:r>
              <a:rPr lang="en-US"/>
              <a:t> For example,</a:t>
            </a:r>
            <a:endParaRPr/>
          </a:p>
          <a:p>
            <a:pPr indent="0" lvl="0" marL="0" rtl="0" algn="l">
              <a:spcBef>
                <a:spcPts val="444"/>
              </a:spcBef>
              <a:spcAft>
                <a:spcPts val="0"/>
              </a:spcAft>
              <a:buClr>
                <a:schemeClr val="dk2"/>
              </a:buClr>
              <a:buSzPct val="100000"/>
              <a:buNone/>
            </a:pPr>
            <a:r>
              <a:rPr b="1" lang="en-US"/>
              <a:t>// creating an object</a:t>
            </a:r>
            <a:endParaRPr/>
          </a:p>
          <a:p>
            <a:pPr indent="0" lvl="0" marL="0" rtl="0" algn="l">
              <a:spcBef>
                <a:spcPts val="444"/>
              </a:spcBef>
              <a:spcAft>
                <a:spcPts val="0"/>
              </a:spcAft>
              <a:buClr>
                <a:schemeClr val="dk2"/>
              </a:buClr>
              <a:buSzPct val="100000"/>
              <a:buNone/>
            </a:pPr>
            <a:r>
              <a:rPr b="1" lang="en-US"/>
              <a:t>let student = { };</a:t>
            </a:r>
            <a:endParaRPr/>
          </a:p>
          <a:p>
            <a:pPr indent="0" lvl="0" marL="0" rtl="0" algn="l">
              <a:spcBef>
                <a:spcPts val="444"/>
              </a:spcBef>
              <a:spcAft>
                <a:spcPts val="0"/>
              </a:spcAft>
              <a:buClr>
                <a:schemeClr val="dk2"/>
              </a:buClr>
              <a:buSzPct val="100000"/>
              <a:buNone/>
            </a:pPr>
            <a:r>
              <a:rPr b="1" lang="en-US"/>
              <a:t>// adding a property</a:t>
            </a:r>
            <a:endParaRPr/>
          </a:p>
          <a:p>
            <a:pPr indent="0" lvl="0" marL="0" rtl="0" algn="l">
              <a:spcBef>
                <a:spcPts val="444"/>
              </a:spcBef>
              <a:spcAft>
                <a:spcPts val="0"/>
              </a:spcAft>
              <a:buClr>
                <a:schemeClr val="dk2"/>
              </a:buClr>
              <a:buSzPct val="100000"/>
              <a:buNone/>
            </a:pPr>
            <a:r>
              <a:rPr b="1" lang="en-US"/>
              <a:t>student.name = 'John';</a:t>
            </a:r>
            <a:endParaRPr/>
          </a:p>
          <a:p>
            <a:pPr indent="0" lvl="0" marL="0" rtl="0" algn="l">
              <a:spcBef>
                <a:spcPts val="444"/>
              </a:spcBef>
              <a:spcAft>
                <a:spcPts val="0"/>
              </a:spcAft>
              <a:buClr>
                <a:schemeClr val="dk2"/>
              </a:buClr>
              <a:buSzPct val="100000"/>
              <a:buNone/>
            </a:pPr>
            <a:r>
              <a:rPr b="1" lang="en-US"/>
              <a:t>// adding a method</a:t>
            </a:r>
            <a:endParaRPr/>
          </a:p>
          <a:p>
            <a:pPr indent="0" lvl="0" marL="0" rtl="0" algn="l">
              <a:spcBef>
                <a:spcPts val="444"/>
              </a:spcBef>
              <a:spcAft>
                <a:spcPts val="0"/>
              </a:spcAft>
              <a:buClr>
                <a:schemeClr val="dk2"/>
              </a:buClr>
              <a:buSzPct val="100000"/>
              <a:buNone/>
            </a:pPr>
            <a:r>
              <a:rPr b="1" lang="en-US"/>
              <a:t>student.greet = function() {</a:t>
            </a:r>
            <a:endParaRPr/>
          </a:p>
          <a:p>
            <a:pPr indent="0" lvl="0" marL="0" rtl="0" algn="l">
              <a:spcBef>
                <a:spcPts val="444"/>
              </a:spcBef>
              <a:spcAft>
                <a:spcPts val="0"/>
              </a:spcAft>
              <a:buClr>
                <a:schemeClr val="dk2"/>
              </a:buClr>
              <a:buSzPct val="100000"/>
              <a:buNone/>
            </a:pPr>
            <a:r>
              <a:rPr b="1" lang="en-US"/>
              <a:t>    console.log('hello');</a:t>
            </a:r>
            <a:endParaRPr/>
          </a:p>
          <a:p>
            <a:pPr indent="0" lvl="0" marL="0" rtl="0" algn="l">
              <a:spcBef>
                <a:spcPts val="444"/>
              </a:spcBef>
              <a:spcAft>
                <a:spcPts val="0"/>
              </a:spcAft>
              <a:buClr>
                <a:schemeClr val="dk2"/>
              </a:buClr>
              <a:buSzPct val="100000"/>
              <a:buNone/>
            </a:pPr>
            <a:r>
              <a:rPr b="1" lang="en-US"/>
              <a:t>}</a:t>
            </a:r>
            <a:endParaRPr/>
          </a:p>
          <a:p>
            <a:pPr indent="0" lvl="0" marL="0" rtl="0" algn="l">
              <a:spcBef>
                <a:spcPts val="444"/>
              </a:spcBef>
              <a:spcAft>
                <a:spcPts val="0"/>
              </a:spcAft>
              <a:buClr>
                <a:schemeClr val="dk2"/>
              </a:buClr>
              <a:buSzPct val="100000"/>
              <a:buNone/>
            </a:pPr>
            <a:r>
              <a:rPr b="1" lang="en-US"/>
              <a:t>// accessing a method</a:t>
            </a:r>
            <a:endParaRPr/>
          </a:p>
          <a:p>
            <a:pPr indent="0" lvl="0" marL="0" rtl="0" algn="l">
              <a:spcBef>
                <a:spcPts val="444"/>
              </a:spcBef>
              <a:spcAft>
                <a:spcPts val="0"/>
              </a:spcAft>
              <a:buClr>
                <a:schemeClr val="dk2"/>
              </a:buClr>
              <a:buSzPct val="100000"/>
              <a:buNone/>
            </a:pPr>
            <a:r>
              <a:rPr b="1" lang="en-US"/>
              <a:t>student.greet(); // hello</a:t>
            </a:r>
            <a:endParaRPr/>
          </a:p>
          <a:p>
            <a:pPr indent="0" lvl="0" marL="0" rtl="0" algn="l">
              <a:spcBef>
                <a:spcPts val="444"/>
              </a:spcBef>
              <a:spcAft>
                <a:spcPts val="0"/>
              </a:spcAft>
              <a:buClr>
                <a:schemeClr val="dk2"/>
              </a:buClr>
              <a:buSzPct val="100000"/>
              <a:buNone/>
            </a:pPr>
            <a:r>
              <a:rPr lang="en-US"/>
              <a:t>In the above example, an empty student object is created. Then, the name property is added. Similarly, the greet method is also added. In this way, you can add a method as well as property to an object.</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cxnSp>
        <p:nvCxnSpPr>
          <p:cNvPr id="679" name="Google Shape;679;p5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80" name="Google Shape;680;p5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81" name="Google Shape;681;p5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82" name="Google Shape;682;p5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83" name="Google Shape;683;p53"/>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JavaScript this Keyword</a:t>
            </a:r>
            <a:endParaRPr>
              <a:solidFill>
                <a:srgbClr val="FF0000"/>
              </a:solidFill>
            </a:endParaRPr>
          </a:p>
          <a:p>
            <a:pPr indent="0" lvl="0" marL="0" rtl="0" algn="l">
              <a:spcBef>
                <a:spcPts val="480"/>
              </a:spcBef>
              <a:spcAft>
                <a:spcPts val="0"/>
              </a:spcAft>
              <a:buClr>
                <a:schemeClr val="dk2"/>
              </a:buClr>
              <a:buSzPts val="2400"/>
              <a:buNone/>
            </a:pPr>
            <a:r>
              <a:rPr lang="en-US"/>
              <a:t>To access a property of an object from within a method of the same object, you need to use the this keyword. Let's consider an example.</a:t>
            </a:r>
            <a:endParaRPr/>
          </a:p>
          <a:p>
            <a:pPr indent="0" lvl="0" marL="0" rtl="0" algn="l">
              <a:spcBef>
                <a:spcPts val="480"/>
              </a:spcBef>
              <a:spcAft>
                <a:spcPts val="0"/>
              </a:spcAft>
              <a:buClr>
                <a:schemeClr val="dk2"/>
              </a:buClr>
              <a:buSzPts val="2400"/>
              <a:buNone/>
            </a:pPr>
            <a:r>
              <a:rPr lang="en-US"/>
              <a:t>const person = {</a:t>
            </a:r>
            <a:endParaRPr/>
          </a:p>
          <a:p>
            <a:pPr indent="0" lvl="0" marL="0" rtl="0" algn="l">
              <a:spcBef>
                <a:spcPts val="480"/>
              </a:spcBef>
              <a:spcAft>
                <a:spcPts val="0"/>
              </a:spcAft>
              <a:buClr>
                <a:schemeClr val="dk2"/>
              </a:buClr>
              <a:buSzPts val="2400"/>
              <a:buNone/>
            </a:pPr>
            <a:r>
              <a:rPr lang="en-US"/>
              <a:t>    name: 'John',</a:t>
            </a:r>
            <a:endParaRPr/>
          </a:p>
          <a:p>
            <a:pPr indent="0" lvl="0" marL="0" rtl="0" algn="l">
              <a:spcBef>
                <a:spcPts val="480"/>
              </a:spcBef>
              <a:spcAft>
                <a:spcPts val="0"/>
              </a:spcAft>
              <a:buClr>
                <a:schemeClr val="dk2"/>
              </a:buClr>
              <a:buSzPts val="2400"/>
              <a:buNone/>
            </a:pPr>
            <a:r>
              <a:rPr lang="en-US"/>
              <a:t>    age: 30,</a:t>
            </a:r>
            <a:endParaRPr/>
          </a:p>
          <a:p>
            <a:pPr indent="0" lvl="0" marL="0" rtl="0" algn="l">
              <a:spcBef>
                <a:spcPts val="480"/>
              </a:spcBef>
              <a:spcAft>
                <a:spcPts val="0"/>
              </a:spcAft>
              <a:buClr>
                <a:schemeClr val="dk2"/>
              </a:buClr>
              <a:buSzPts val="2400"/>
              <a:buNone/>
            </a:pPr>
            <a:r>
              <a:rPr lang="en-US"/>
              <a:t>    // accessing name property by using this.name</a:t>
            </a:r>
            <a:endParaRPr/>
          </a:p>
          <a:p>
            <a:pPr indent="0" lvl="0" marL="0" rtl="0" algn="l">
              <a:spcBef>
                <a:spcPts val="480"/>
              </a:spcBef>
              <a:spcAft>
                <a:spcPts val="0"/>
              </a:spcAft>
              <a:buClr>
                <a:schemeClr val="dk2"/>
              </a:buClr>
              <a:buSzPts val="2400"/>
              <a:buNone/>
            </a:pPr>
            <a:r>
              <a:rPr lang="en-US"/>
              <a:t>    greet: function() { console.log('The name is' + ' ' + this.name); }</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rPr lang="en-US"/>
              <a:t>person.greet();</a:t>
            </a:r>
            <a:endParaRPr/>
          </a:p>
          <a:p>
            <a:pPr indent="0" lvl="0" marL="0" rtl="0" algn="l">
              <a:spcBef>
                <a:spcPts val="480"/>
              </a:spcBef>
              <a:spcAft>
                <a:spcPts val="0"/>
              </a:spcAft>
              <a:buClr>
                <a:schemeClr val="dk2"/>
              </a:buClr>
              <a:buSzPts val="2400"/>
              <a:buNone/>
            </a:pPr>
            <a:r>
              <a:rPr b="1" lang="en-US"/>
              <a:t>Output : The name is John</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cxnSp>
        <p:nvCxnSpPr>
          <p:cNvPr id="688" name="Google Shape;688;p5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89" name="Google Shape;689;p5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90" name="Google Shape;690;p5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91" name="Google Shape;691;p5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692" name="Google Shape;692;p54"/>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2"/>
              </a:buClr>
              <a:buSzPct val="100000"/>
              <a:buNone/>
            </a:pPr>
            <a:r>
              <a:rPr lang="en-US"/>
              <a:t>In the above example, a person object is created. It contains properties (name and age) and a method greet.</a:t>
            </a:r>
            <a:endParaRPr/>
          </a:p>
          <a:p>
            <a:pPr indent="0" lvl="0" marL="0" rtl="0" algn="l">
              <a:spcBef>
                <a:spcPts val="444"/>
              </a:spcBef>
              <a:spcAft>
                <a:spcPts val="0"/>
              </a:spcAft>
              <a:buClr>
                <a:schemeClr val="dk2"/>
              </a:buClr>
              <a:buSzPct val="100000"/>
              <a:buNone/>
            </a:pPr>
            <a:r>
              <a:rPr lang="en-US"/>
              <a:t>In the method greet, while accessing a property of an object, this keyword is used.</a:t>
            </a:r>
            <a:endParaRPr/>
          </a:p>
          <a:p>
            <a:pPr indent="0" lvl="0" marL="0" rtl="0" algn="l">
              <a:spcBef>
                <a:spcPts val="444"/>
              </a:spcBef>
              <a:spcAft>
                <a:spcPts val="0"/>
              </a:spcAft>
              <a:buClr>
                <a:schemeClr val="dk2"/>
              </a:buClr>
              <a:buSzPct val="100000"/>
              <a:buNone/>
            </a:pPr>
            <a:r>
              <a:rPr lang="en-US"/>
              <a:t>In order to access the </a:t>
            </a:r>
            <a:r>
              <a:rPr b="1" lang="en-US"/>
              <a:t>properties</a:t>
            </a:r>
            <a:r>
              <a:rPr lang="en-US"/>
              <a:t> of an object, this keyword is used following by . and </a:t>
            </a:r>
            <a:r>
              <a:rPr b="1" lang="en-US"/>
              <a:t>key</a:t>
            </a:r>
            <a:r>
              <a:rPr lang="en-US"/>
              <a:t>.</a:t>
            </a:r>
            <a:endParaRPr/>
          </a:p>
          <a:p>
            <a:pPr indent="0" lvl="0" marL="0" rtl="0" algn="l">
              <a:spcBef>
                <a:spcPts val="444"/>
              </a:spcBef>
              <a:spcAft>
                <a:spcPts val="0"/>
              </a:spcAft>
              <a:buClr>
                <a:schemeClr val="dk2"/>
              </a:buClr>
              <a:buSzPct val="100000"/>
              <a:buNone/>
            </a:pPr>
            <a:r>
              <a:rPr lang="en-US"/>
              <a:t>However, the function inside of an object can access it's variable in a similar way as a normal function would. For example,</a:t>
            </a:r>
            <a:endParaRPr/>
          </a:p>
          <a:p>
            <a:pPr indent="0" lvl="0" marL="0" rtl="0" algn="l">
              <a:spcBef>
                <a:spcPts val="444"/>
              </a:spcBef>
              <a:spcAft>
                <a:spcPts val="0"/>
              </a:spcAft>
              <a:buClr>
                <a:schemeClr val="dk2"/>
              </a:buClr>
              <a:buSzPct val="100000"/>
              <a:buNone/>
            </a:pPr>
            <a:r>
              <a:rPr lang="en-US"/>
              <a:t>const person = {</a:t>
            </a:r>
            <a:endParaRPr/>
          </a:p>
          <a:p>
            <a:pPr indent="0" lvl="0" marL="0" rtl="0" algn="l">
              <a:spcBef>
                <a:spcPts val="444"/>
              </a:spcBef>
              <a:spcAft>
                <a:spcPts val="0"/>
              </a:spcAft>
              <a:buClr>
                <a:schemeClr val="dk2"/>
              </a:buClr>
              <a:buSzPct val="100000"/>
              <a:buNone/>
            </a:pPr>
            <a:r>
              <a:rPr lang="en-US"/>
              <a:t>    name: 'John',</a:t>
            </a:r>
            <a:endParaRPr/>
          </a:p>
          <a:p>
            <a:pPr indent="0" lvl="0" marL="0" rtl="0" algn="l">
              <a:spcBef>
                <a:spcPts val="444"/>
              </a:spcBef>
              <a:spcAft>
                <a:spcPts val="0"/>
              </a:spcAft>
              <a:buClr>
                <a:schemeClr val="dk2"/>
              </a:buClr>
              <a:buSzPct val="100000"/>
              <a:buNone/>
            </a:pPr>
            <a:r>
              <a:rPr lang="en-US"/>
              <a:t>    age: 30,</a:t>
            </a:r>
            <a:endParaRPr/>
          </a:p>
          <a:p>
            <a:pPr indent="0" lvl="0" marL="0" rtl="0" algn="l">
              <a:spcBef>
                <a:spcPts val="444"/>
              </a:spcBef>
              <a:spcAft>
                <a:spcPts val="0"/>
              </a:spcAft>
              <a:buClr>
                <a:schemeClr val="dk2"/>
              </a:buClr>
              <a:buSzPct val="100000"/>
              <a:buNone/>
            </a:pPr>
            <a:r>
              <a:rPr lang="en-US"/>
              <a:t>    greet: function() {</a:t>
            </a:r>
            <a:endParaRPr/>
          </a:p>
          <a:p>
            <a:pPr indent="0" lvl="0" marL="0" rtl="0" algn="l">
              <a:spcBef>
                <a:spcPts val="444"/>
              </a:spcBef>
              <a:spcAft>
                <a:spcPts val="0"/>
              </a:spcAft>
              <a:buClr>
                <a:schemeClr val="dk2"/>
              </a:buClr>
              <a:buSzPct val="100000"/>
              <a:buNone/>
            </a:pPr>
            <a:r>
              <a:rPr lang="en-US"/>
              <a:t>        let surname = 'Doe';</a:t>
            </a:r>
            <a:endParaRPr/>
          </a:p>
          <a:p>
            <a:pPr indent="0" lvl="0" marL="0" rtl="0" algn="l">
              <a:spcBef>
                <a:spcPts val="444"/>
              </a:spcBef>
              <a:spcAft>
                <a:spcPts val="0"/>
              </a:spcAft>
              <a:buClr>
                <a:schemeClr val="dk2"/>
              </a:buClr>
              <a:buSzPct val="100000"/>
              <a:buNone/>
            </a:pPr>
            <a:r>
              <a:rPr lang="en-US"/>
              <a:t>        console.log('The name is' + ' ' + this.name + ' ' + surname); }</a:t>
            </a:r>
            <a:endParaRPr/>
          </a:p>
          <a:p>
            <a:pPr indent="0" lvl="0" marL="0" rtl="0" algn="l">
              <a:spcBef>
                <a:spcPts val="444"/>
              </a:spcBef>
              <a:spcAft>
                <a:spcPts val="0"/>
              </a:spcAft>
              <a:buClr>
                <a:schemeClr val="dk2"/>
              </a:buClr>
              <a:buSzPct val="100000"/>
              <a:buNone/>
            </a:pPr>
            <a:r>
              <a:rPr lang="en-US"/>
              <a:t>};</a:t>
            </a:r>
            <a:endParaRPr/>
          </a:p>
          <a:p>
            <a:pPr indent="0" lvl="0" marL="0" rtl="0" algn="l">
              <a:spcBef>
                <a:spcPts val="444"/>
              </a:spcBef>
              <a:spcAft>
                <a:spcPts val="0"/>
              </a:spcAft>
              <a:buClr>
                <a:schemeClr val="dk2"/>
              </a:buClr>
              <a:buSzPct val="100000"/>
              <a:buNone/>
            </a:pPr>
            <a:r>
              <a:rPr lang="en-US"/>
              <a:t>person.greet();</a:t>
            </a:r>
            <a:endParaRPr/>
          </a:p>
          <a:p>
            <a:pPr indent="0" lvl="0" marL="0" rtl="0" algn="l">
              <a:spcBef>
                <a:spcPts val="444"/>
              </a:spcBef>
              <a:spcAft>
                <a:spcPts val="0"/>
              </a:spcAft>
              <a:buClr>
                <a:schemeClr val="dk2"/>
              </a:buClr>
              <a:buSzPct val="100000"/>
              <a:buNone/>
            </a:pPr>
            <a:r>
              <a:rPr b="1" lang="en-US"/>
              <a:t>Output:</a:t>
            </a:r>
            <a:r>
              <a:rPr lang="en-US"/>
              <a:t> The name is John Doe</a:t>
            </a:r>
            <a:endParaRPr/>
          </a:p>
          <a:p>
            <a:pPr indent="0" lvl="0" marL="0" rtl="0" algn="l">
              <a:spcBef>
                <a:spcPts val="444"/>
              </a:spcBef>
              <a:spcAft>
                <a:spcPts val="0"/>
              </a:spcAft>
              <a:buClr>
                <a:schemeClr val="dk2"/>
              </a:buClr>
              <a:buSzPct val="100000"/>
              <a:buNone/>
            </a:pPr>
            <a:r>
              <a:t/>
            </a:r>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cxnSp>
        <p:nvCxnSpPr>
          <p:cNvPr id="697" name="Google Shape;697;p5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98" name="Google Shape;698;p5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99" name="Google Shape;699;p5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00" name="Google Shape;700;p5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01" name="Google Shape;701;p55"/>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FF0000"/>
              </a:buClr>
              <a:buSzPts val="2400"/>
              <a:buNone/>
            </a:pPr>
            <a:r>
              <a:rPr b="1" lang="en-US">
                <a:solidFill>
                  <a:srgbClr val="FF0000"/>
                </a:solidFill>
              </a:rPr>
              <a:t>JavaScript Constructor Function</a:t>
            </a:r>
            <a:endParaRPr>
              <a:solidFill>
                <a:srgbClr val="FF0000"/>
              </a:solidFill>
            </a:endParaRPr>
          </a:p>
          <a:p>
            <a:pPr indent="0" lvl="0" marL="0" rtl="0" algn="l">
              <a:spcBef>
                <a:spcPts val="480"/>
              </a:spcBef>
              <a:spcAft>
                <a:spcPts val="0"/>
              </a:spcAft>
              <a:buClr>
                <a:schemeClr val="dk2"/>
              </a:buClr>
              <a:buSzPts val="2400"/>
              <a:buNone/>
            </a:pPr>
            <a:r>
              <a:rPr lang="en-US"/>
              <a:t>In JavaScript, a constructor function is used to create objects. For example,</a:t>
            </a:r>
            <a:endParaRPr/>
          </a:p>
          <a:p>
            <a:pPr indent="0" lvl="0" marL="0" rtl="0" algn="l">
              <a:spcBef>
                <a:spcPts val="480"/>
              </a:spcBef>
              <a:spcAft>
                <a:spcPts val="0"/>
              </a:spcAft>
              <a:buClr>
                <a:schemeClr val="dk2"/>
              </a:buClr>
              <a:buSzPts val="2400"/>
              <a:buNone/>
            </a:pPr>
            <a:r>
              <a:rPr b="1" lang="en-US"/>
              <a:t>// constructor function</a:t>
            </a:r>
            <a:endParaRPr/>
          </a:p>
          <a:p>
            <a:pPr indent="0" lvl="0" marL="0" rtl="0" algn="l">
              <a:spcBef>
                <a:spcPts val="480"/>
              </a:spcBef>
              <a:spcAft>
                <a:spcPts val="0"/>
              </a:spcAft>
              <a:buClr>
                <a:schemeClr val="dk2"/>
              </a:buClr>
              <a:buSzPts val="2400"/>
              <a:buNone/>
            </a:pPr>
            <a:r>
              <a:rPr b="1" lang="en-US"/>
              <a:t>function Person () {</a:t>
            </a:r>
            <a:endParaRPr/>
          </a:p>
          <a:p>
            <a:pPr indent="0" lvl="0" marL="0" rtl="0" algn="l">
              <a:spcBef>
                <a:spcPts val="480"/>
              </a:spcBef>
              <a:spcAft>
                <a:spcPts val="0"/>
              </a:spcAft>
              <a:buClr>
                <a:schemeClr val="dk2"/>
              </a:buClr>
              <a:buSzPts val="2400"/>
              <a:buNone/>
            </a:pPr>
            <a:r>
              <a:rPr b="1" lang="en-US"/>
              <a:t>    this.name = 'John',</a:t>
            </a:r>
            <a:endParaRPr/>
          </a:p>
          <a:p>
            <a:pPr indent="0" lvl="0" marL="0" rtl="0" algn="l">
              <a:spcBef>
                <a:spcPts val="480"/>
              </a:spcBef>
              <a:spcAft>
                <a:spcPts val="0"/>
              </a:spcAft>
              <a:buClr>
                <a:schemeClr val="dk2"/>
              </a:buClr>
              <a:buSzPts val="2400"/>
              <a:buNone/>
            </a:pPr>
            <a:r>
              <a:rPr b="1" lang="en-US"/>
              <a:t>    this.age = 23</a:t>
            </a:r>
            <a:endParaRPr/>
          </a:p>
          <a:p>
            <a:pPr indent="0" lvl="0" marL="0" rtl="0" algn="l">
              <a:spcBef>
                <a:spcPts val="480"/>
              </a:spcBef>
              <a:spcAft>
                <a:spcPts val="0"/>
              </a:spcAft>
              <a:buClr>
                <a:schemeClr val="dk2"/>
              </a:buClr>
              <a:buSzPts val="2400"/>
              <a:buNone/>
            </a:pPr>
            <a:r>
              <a:rPr b="1" lang="en-US"/>
              <a:t>}</a:t>
            </a:r>
            <a:endParaRPr/>
          </a:p>
          <a:p>
            <a:pPr indent="0" lvl="0" marL="0" rtl="0" algn="l">
              <a:spcBef>
                <a:spcPts val="480"/>
              </a:spcBef>
              <a:spcAft>
                <a:spcPts val="0"/>
              </a:spcAft>
              <a:buClr>
                <a:schemeClr val="dk2"/>
              </a:buClr>
              <a:buSzPts val="2400"/>
              <a:buNone/>
            </a:pPr>
            <a:r>
              <a:rPr b="1" lang="en-US"/>
              <a:t>// create an object</a:t>
            </a:r>
            <a:endParaRPr/>
          </a:p>
          <a:p>
            <a:pPr indent="0" lvl="0" marL="0" rtl="0" algn="l">
              <a:spcBef>
                <a:spcPts val="480"/>
              </a:spcBef>
              <a:spcAft>
                <a:spcPts val="0"/>
              </a:spcAft>
              <a:buClr>
                <a:schemeClr val="dk2"/>
              </a:buClr>
              <a:buSzPts val="2400"/>
              <a:buNone/>
            </a:pPr>
            <a:r>
              <a:rPr b="1" lang="en-US"/>
              <a:t>const person = new Person();</a:t>
            </a:r>
            <a:endParaRPr/>
          </a:p>
          <a:p>
            <a:pPr indent="0" lvl="0" marL="0" rtl="0" algn="l">
              <a:spcBef>
                <a:spcPts val="480"/>
              </a:spcBef>
              <a:spcAft>
                <a:spcPts val="0"/>
              </a:spcAft>
              <a:buClr>
                <a:schemeClr val="dk2"/>
              </a:buClr>
              <a:buSzPts val="2400"/>
              <a:buNone/>
            </a:pPr>
            <a:r>
              <a:rPr lang="en-US"/>
              <a:t>In the above example, function Person() is an object constructor function.</a:t>
            </a:r>
            <a:endParaRPr/>
          </a:p>
          <a:p>
            <a:pPr indent="0" lvl="0" marL="0" rtl="0" algn="l">
              <a:spcBef>
                <a:spcPts val="480"/>
              </a:spcBef>
              <a:spcAft>
                <a:spcPts val="0"/>
              </a:spcAft>
              <a:buClr>
                <a:schemeClr val="dk2"/>
              </a:buClr>
              <a:buSzPts val="2400"/>
              <a:buNone/>
            </a:pPr>
            <a:r>
              <a:rPr lang="en-US"/>
              <a:t>To create an object from a constructor function, we use the new keyword.</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cxnSp>
        <p:nvCxnSpPr>
          <p:cNvPr id="706" name="Google Shape;706;p5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07" name="Google Shape;707;p5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08" name="Google Shape;708;p5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09" name="Google Shape;709;p5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10" name="Google Shape;710;p56"/>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rgbClr val="FF0000"/>
              </a:buClr>
              <a:buSzPct val="100000"/>
              <a:buNone/>
            </a:pPr>
            <a:r>
              <a:rPr b="1" lang="en-US">
                <a:solidFill>
                  <a:srgbClr val="FF0000"/>
                </a:solidFill>
              </a:rPr>
              <a:t>Create Multiple Objects with Constructor Function</a:t>
            </a:r>
            <a:endParaRPr>
              <a:solidFill>
                <a:srgbClr val="FF0000"/>
              </a:solidFill>
            </a:endParaRPr>
          </a:p>
          <a:p>
            <a:pPr indent="0" lvl="0" marL="0" rtl="0" algn="l">
              <a:spcBef>
                <a:spcPts val="336"/>
              </a:spcBef>
              <a:spcAft>
                <a:spcPts val="0"/>
              </a:spcAft>
              <a:buClr>
                <a:schemeClr val="dk2"/>
              </a:buClr>
              <a:buSzPct val="100000"/>
              <a:buNone/>
            </a:pPr>
            <a:r>
              <a:rPr lang="en-US"/>
              <a:t>In JavaScript, you can create multiple objects from a constructor function. For example</a:t>
            </a:r>
            <a:endParaRPr/>
          </a:p>
          <a:p>
            <a:pPr indent="0" lvl="0" marL="0" rtl="0" algn="l">
              <a:spcBef>
                <a:spcPts val="336"/>
              </a:spcBef>
              <a:spcAft>
                <a:spcPts val="0"/>
              </a:spcAft>
              <a:buClr>
                <a:schemeClr val="dk2"/>
              </a:buClr>
              <a:buSzPct val="100000"/>
              <a:buNone/>
            </a:pPr>
            <a:br>
              <a:rPr lang="en-US"/>
            </a:br>
            <a:r>
              <a:rPr lang="en-US"/>
              <a:t>// constructor function</a:t>
            </a:r>
            <a:endParaRPr/>
          </a:p>
          <a:p>
            <a:pPr indent="0" lvl="0" marL="0" rtl="0" algn="l">
              <a:spcBef>
                <a:spcPts val="336"/>
              </a:spcBef>
              <a:spcAft>
                <a:spcPts val="0"/>
              </a:spcAft>
              <a:buClr>
                <a:schemeClr val="dk2"/>
              </a:buClr>
              <a:buSzPct val="100000"/>
              <a:buNone/>
            </a:pPr>
            <a:r>
              <a:rPr lang="en-US"/>
              <a:t>function Person () {</a:t>
            </a:r>
            <a:endParaRPr/>
          </a:p>
          <a:p>
            <a:pPr indent="0" lvl="0" marL="0" rtl="0" algn="l">
              <a:spcBef>
                <a:spcPts val="336"/>
              </a:spcBef>
              <a:spcAft>
                <a:spcPts val="0"/>
              </a:spcAft>
              <a:buClr>
                <a:schemeClr val="dk2"/>
              </a:buClr>
              <a:buSzPct val="100000"/>
              <a:buNone/>
            </a:pPr>
            <a:r>
              <a:rPr lang="en-US"/>
              <a:t>    this.name = 'John',</a:t>
            </a:r>
            <a:endParaRPr/>
          </a:p>
          <a:p>
            <a:pPr indent="0" lvl="0" marL="0" rtl="0" algn="l">
              <a:spcBef>
                <a:spcPts val="336"/>
              </a:spcBef>
              <a:spcAft>
                <a:spcPts val="0"/>
              </a:spcAft>
              <a:buClr>
                <a:schemeClr val="dk2"/>
              </a:buClr>
              <a:buSzPct val="100000"/>
              <a:buNone/>
            </a:pPr>
            <a:r>
              <a:rPr lang="en-US"/>
              <a:t>    this.age = 23,</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     this.greet = function () {</a:t>
            </a:r>
            <a:endParaRPr/>
          </a:p>
          <a:p>
            <a:pPr indent="0" lvl="0" marL="0" rtl="0" algn="l">
              <a:spcBef>
                <a:spcPts val="336"/>
              </a:spcBef>
              <a:spcAft>
                <a:spcPts val="0"/>
              </a:spcAft>
              <a:buClr>
                <a:schemeClr val="dk2"/>
              </a:buClr>
              <a:buSzPct val="100000"/>
              <a:buNone/>
            </a:pPr>
            <a:r>
              <a:rPr lang="en-US"/>
              <a:t>        console.log('hello');</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 // create objects</a:t>
            </a:r>
            <a:endParaRPr/>
          </a:p>
          <a:p>
            <a:pPr indent="0" lvl="0" marL="0" rtl="0" algn="l">
              <a:spcBef>
                <a:spcPts val="336"/>
              </a:spcBef>
              <a:spcAft>
                <a:spcPts val="0"/>
              </a:spcAft>
              <a:buClr>
                <a:schemeClr val="dk2"/>
              </a:buClr>
              <a:buSzPct val="100000"/>
              <a:buNone/>
            </a:pPr>
            <a:r>
              <a:rPr lang="en-US"/>
              <a:t>const person1 = new Person();</a:t>
            </a:r>
            <a:endParaRPr/>
          </a:p>
          <a:p>
            <a:pPr indent="0" lvl="0" marL="0" rtl="0" algn="l">
              <a:spcBef>
                <a:spcPts val="336"/>
              </a:spcBef>
              <a:spcAft>
                <a:spcPts val="0"/>
              </a:spcAft>
              <a:buClr>
                <a:schemeClr val="dk2"/>
              </a:buClr>
              <a:buSzPct val="100000"/>
              <a:buNone/>
            </a:pPr>
            <a:r>
              <a:rPr lang="en-US"/>
              <a:t>const person2 = new Person();</a:t>
            </a:r>
            <a:endParaRPr/>
          </a:p>
          <a:p>
            <a:pPr indent="0" lvl="0" marL="0" rtl="0" algn="l">
              <a:spcBef>
                <a:spcPts val="336"/>
              </a:spcBef>
              <a:spcAft>
                <a:spcPts val="0"/>
              </a:spcAft>
              <a:buClr>
                <a:schemeClr val="dk2"/>
              </a:buClr>
              <a:buSzPct val="100000"/>
              <a:buNone/>
            </a:pPr>
            <a:r>
              <a:rPr lang="en-US"/>
              <a:t>// access properties</a:t>
            </a:r>
            <a:endParaRPr/>
          </a:p>
          <a:p>
            <a:pPr indent="0" lvl="0" marL="0" rtl="0" algn="l">
              <a:spcBef>
                <a:spcPts val="336"/>
              </a:spcBef>
              <a:spcAft>
                <a:spcPts val="0"/>
              </a:spcAft>
              <a:buClr>
                <a:schemeClr val="dk2"/>
              </a:buClr>
              <a:buSzPct val="100000"/>
              <a:buNone/>
            </a:pPr>
            <a:r>
              <a:rPr lang="en-US"/>
              <a:t>console.log(person1.name);  // John</a:t>
            </a:r>
            <a:endParaRPr/>
          </a:p>
          <a:p>
            <a:pPr indent="0" lvl="0" marL="0" rtl="0" algn="l">
              <a:spcBef>
                <a:spcPts val="336"/>
              </a:spcBef>
              <a:spcAft>
                <a:spcPts val="0"/>
              </a:spcAft>
              <a:buClr>
                <a:schemeClr val="dk2"/>
              </a:buClr>
              <a:buSzPct val="100000"/>
              <a:buNone/>
            </a:pPr>
            <a:r>
              <a:rPr lang="en-US"/>
              <a:t>console.log(person2.name);  // John</a:t>
            </a:r>
            <a:endParaRPr/>
          </a:p>
          <a:p>
            <a:pPr indent="0" lvl="0" marL="0" rtl="0" algn="l">
              <a:spcBef>
                <a:spcPts val="336"/>
              </a:spcBef>
              <a:spcAft>
                <a:spcPts val="0"/>
              </a:spcAft>
              <a:buClr>
                <a:schemeClr val="dk2"/>
              </a:buClr>
              <a:buSzPct val="100000"/>
              <a:buNone/>
            </a:pPr>
            <a:r>
              <a:rPr lang="en-US"/>
              <a:t>In the above program, two objects are created using the same constructor function.</a:t>
            </a:r>
            <a:endParaRPr/>
          </a:p>
          <a:p>
            <a:pPr indent="0" lvl="0" marL="0" rtl="0" algn="l">
              <a:spcBef>
                <a:spcPts val="336"/>
              </a:spcBef>
              <a:spcAft>
                <a:spcPts val="0"/>
              </a:spcAft>
              <a:buClr>
                <a:schemeClr val="dk2"/>
              </a:buClr>
              <a:buSzPct val="100000"/>
              <a:buNone/>
            </a:pPr>
            <a:r>
              <a:t/>
            </a:r>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cxnSp>
        <p:nvCxnSpPr>
          <p:cNvPr id="715" name="Google Shape;715;p5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16" name="Google Shape;716;p5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17" name="Google Shape;717;p5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18" name="Google Shape;718;p5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19" name="Google Shape;719;p57"/>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FF0000"/>
              </a:buClr>
              <a:buSzPts val="2400"/>
              <a:buNone/>
            </a:pPr>
            <a:r>
              <a:rPr b="1" lang="en-US">
                <a:solidFill>
                  <a:srgbClr val="FF0000"/>
                </a:solidFill>
              </a:rPr>
              <a:t>JavaScript this Keyword</a:t>
            </a:r>
            <a:endParaRPr>
              <a:solidFill>
                <a:srgbClr val="FF0000"/>
              </a:solidFill>
            </a:endParaRPr>
          </a:p>
          <a:p>
            <a:pPr indent="0" lvl="0" marL="0" rtl="0" algn="l">
              <a:spcBef>
                <a:spcPts val="480"/>
              </a:spcBef>
              <a:spcAft>
                <a:spcPts val="0"/>
              </a:spcAft>
              <a:buClr>
                <a:schemeClr val="dk2"/>
              </a:buClr>
              <a:buSzPts val="2400"/>
              <a:buNone/>
            </a:pPr>
            <a:r>
              <a:rPr lang="en-US"/>
              <a:t>In JavaScript, when this keyword is used in a constructor function, this refers to the object when the object is created. For example,</a:t>
            </a:r>
            <a:endParaRPr/>
          </a:p>
          <a:p>
            <a:pPr indent="0" lvl="0" marL="0" rtl="0" algn="l">
              <a:spcBef>
                <a:spcPts val="480"/>
              </a:spcBef>
              <a:spcAft>
                <a:spcPts val="0"/>
              </a:spcAft>
              <a:buClr>
                <a:schemeClr val="dk2"/>
              </a:buClr>
              <a:buSzPts val="2400"/>
              <a:buNone/>
            </a:pPr>
            <a:r>
              <a:rPr b="1" lang="en-US"/>
              <a:t>// constructor function</a:t>
            </a:r>
            <a:endParaRPr/>
          </a:p>
          <a:p>
            <a:pPr indent="0" lvl="0" marL="0" rtl="0" algn="l">
              <a:spcBef>
                <a:spcPts val="480"/>
              </a:spcBef>
              <a:spcAft>
                <a:spcPts val="0"/>
              </a:spcAft>
              <a:buClr>
                <a:schemeClr val="dk2"/>
              </a:buClr>
              <a:buSzPts val="2400"/>
              <a:buNone/>
            </a:pPr>
            <a:r>
              <a:rPr b="1" lang="en-US"/>
              <a:t>function Person () {</a:t>
            </a:r>
            <a:endParaRPr/>
          </a:p>
          <a:p>
            <a:pPr indent="0" lvl="0" marL="0" rtl="0" algn="l">
              <a:spcBef>
                <a:spcPts val="480"/>
              </a:spcBef>
              <a:spcAft>
                <a:spcPts val="0"/>
              </a:spcAft>
              <a:buClr>
                <a:schemeClr val="dk2"/>
              </a:buClr>
              <a:buSzPts val="2400"/>
              <a:buNone/>
            </a:pPr>
            <a:r>
              <a:rPr b="1" lang="en-US"/>
              <a:t>    this.name = 'John',</a:t>
            </a:r>
            <a:endParaRPr/>
          </a:p>
          <a:p>
            <a:pPr indent="0" lvl="0" marL="0" rtl="0" algn="l">
              <a:spcBef>
                <a:spcPts val="480"/>
              </a:spcBef>
              <a:spcAft>
                <a:spcPts val="0"/>
              </a:spcAft>
              <a:buClr>
                <a:schemeClr val="dk2"/>
              </a:buClr>
              <a:buSzPts val="2400"/>
              <a:buNone/>
            </a:pPr>
            <a:r>
              <a:rPr b="1" lang="en-US"/>
              <a:t>}</a:t>
            </a:r>
            <a:endParaRPr/>
          </a:p>
          <a:p>
            <a:pPr indent="0" lvl="0" marL="0" rtl="0" algn="l">
              <a:spcBef>
                <a:spcPts val="480"/>
              </a:spcBef>
              <a:spcAft>
                <a:spcPts val="0"/>
              </a:spcAft>
              <a:buClr>
                <a:schemeClr val="dk2"/>
              </a:buClr>
              <a:buSzPts val="2400"/>
              <a:buNone/>
            </a:pPr>
            <a:r>
              <a:rPr b="1" lang="en-US"/>
              <a:t>// create object</a:t>
            </a:r>
            <a:endParaRPr/>
          </a:p>
          <a:p>
            <a:pPr indent="0" lvl="0" marL="0" rtl="0" algn="l">
              <a:spcBef>
                <a:spcPts val="480"/>
              </a:spcBef>
              <a:spcAft>
                <a:spcPts val="0"/>
              </a:spcAft>
              <a:buClr>
                <a:schemeClr val="dk2"/>
              </a:buClr>
              <a:buSzPts val="2400"/>
              <a:buNone/>
            </a:pPr>
            <a:r>
              <a:rPr b="1" lang="en-US"/>
              <a:t>const person1 = new Person();</a:t>
            </a:r>
            <a:endParaRPr/>
          </a:p>
          <a:p>
            <a:pPr indent="0" lvl="0" marL="0" rtl="0" algn="l">
              <a:spcBef>
                <a:spcPts val="480"/>
              </a:spcBef>
              <a:spcAft>
                <a:spcPts val="0"/>
              </a:spcAft>
              <a:buClr>
                <a:schemeClr val="dk2"/>
              </a:buClr>
              <a:buSzPts val="2400"/>
              <a:buNone/>
            </a:pPr>
            <a:r>
              <a:rPr b="1" lang="en-US"/>
              <a:t>// access properties</a:t>
            </a:r>
            <a:endParaRPr/>
          </a:p>
          <a:p>
            <a:pPr indent="0" lvl="0" marL="0" rtl="0" algn="l">
              <a:spcBef>
                <a:spcPts val="480"/>
              </a:spcBef>
              <a:spcAft>
                <a:spcPts val="0"/>
              </a:spcAft>
              <a:buClr>
                <a:schemeClr val="dk2"/>
              </a:buClr>
              <a:buSzPts val="2400"/>
              <a:buNone/>
            </a:pPr>
            <a:r>
              <a:rPr b="1" lang="en-US"/>
              <a:t>console.log(person1.name);  // John</a:t>
            </a:r>
            <a:endParaRPr/>
          </a:p>
          <a:p>
            <a:pPr indent="0" lvl="0" marL="0" rtl="0" algn="l">
              <a:spcBef>
                <a:spcPts val="480"/>
              </a:spcBef>
              <a:spcAft>
                <a:spcPts val="0"/>
              </a:spcAft>
              <a:buClr>
                <a:schemeClr val="dk2"/>
              </a:buClr>
              <a:buSzPts val="2400"/>
              <a:buNone/>
            </a:pPr>
            <a:r>
              <a:rPr lang="en-US"/>
              <a:t>Hence, when an object accesses the properties, it can directly access the property as person1.name.</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cxnSp>
        <p:nvCxnSpPr>
          <p:cNvPr id="724" name="Google Shape;724;p5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25" name="Google Shape;725;p5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26" name="Google Shape;726;p5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27" name="Google Shape;727;p5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28" name="Google Shape;728;p58"/>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FF0000"/>
              </a:buClr>
              <a:buSzPct val="100000"/>
              <a:buNone/>
            </a:pPr>
            <a:r>
              <a:rPr b="1" lang="en-US">
                <a:solidFill>
                  <a:srgbClr val="FF0000"/>
                </a:solidFill>
              </a:rPr>
              <a:t>JavaScript Constructor Function Parameters</a:t>
            </a:r>
            <a:endParaRPr/>
          </a:p>
          <a:p>
            <a:pPr indent="0" lvl="0" marL="0" rtl="0" algn="l">
              <a:spcBef>
                <a:spcPts val="408"/>
              </a:spcBef>
              <a:spcAft>
                <a:spcPts val="0"/>
              </a:spcAft>
              <a:buClr>
                <a:schemeClr val="dk2"/>
              </a:buClr>
              <a:buSzPct val="100000"/>
              <a:buNone/>
            </a:pPr>
            <a:r>
              <a:rPr lang="en-US"/>
              <a:t>You can also create a constructor function with parameters. For example,</a:t>
            </a:r>
            <a:endParaRPr/>
          </a:p>
          <a:p>
            <a:pPr indent="0" lvl="0" marL="0" rtl="0" algn="l">
              <a:spcBef>
                <a:spcPts val="408"/>
              </a:spcBef>
              <a:spcAft>
                <a:spcPts val="0"/>
              </a:spcAft>
              <a:buClr>
                <a:schemeClr val="dk2"/>
              </a:buClr>
              <a:buSzPct val="100000"/>
              <a:buNone/>
            </a:pPr>
            <a:r>
              <a:rPr lang="en-US"/>
              <a:t>// constructor function</a:t>
            </a:r>
            <a:endParaRPr/>
          </a:p>
          <a:p>
            <a:pPr indent="0" lvl="0" marL="0" rtl="0" algn="l">
              <a:spcBef>
                <a:spcPts val="408"/>
              </a:spcBef>
              <a:spcAft>
                <a:spcPts val="0"/>
              </a:spcAft>
              <a:buClr>
                <a:schemeClr val="dk2"/>
              </a:buClr>
              <a:buSzPct val="100000"/>
              <a:buNone/>
            </a:pPr>
            <a:r>
              <a:rPr lang="en-US"/>
              <a:t>function Person (person_name, person_age, person_gender) {</a:t>
            </a:r>
            <a:endParaRPr/>
          </a:p>
          <a:p>
            <a:pPr indent="0" lvl="0" marL="0" rtl="0" algn="l">
              <a:spcBef>
                <a:spcPts val="408"/>
              </a:spcBef>
              <a:spcAft>
                <a:spcPts val="0"/>
              </a:spcAft>
              <a:buClr>
                <a:schemeClr val="dk2"/>
              </a:buClr>
              <a:buSzPct val="100000"/>
              <a:buNone/>
            </a:pPr>
            <a:r>
              <a:rPr lang="en-US"/>
              <a:t>   // assigning  parameter values to the calling object</a:t>
            </a:r>
            <a:endParaRPr/>
          </a:p>
          <a:p>
            <a:pPr indent="0" lvl="0" marL="0" rtl="0" algn="l">
              <a:spcBef>
                <a:spcPts val="408"/>
              </a:spcBef>
              <a:spcAft>
                <a:spcPts val="0"/>
              </a:spcAft>
              <a:buClr>
                <a:schemeClr val="dk2"/>
              </a:buClr>
              <a:buSzPct val="100000"/>
              <a:buNone/>
            </a:pPr>
            <a:r>
              <a:rPr lang="en-US"/>
              <a:t>    this.name = person_name,</a:t>
            </a:r>
            <a:endParaRPr/>
          </a:p>
          <a:p>
            <a:pPr indent="0" lvl="0" marL="0" rtl="0" algn="l">
              <a:spcBef>
                <a:spcPts val="408"/>
              </a:spcBef>
              <a:spcAft>
                <a:spcPts val="0"/>
              </a:spcAft>
              <a:buClr>
                <a:schemeClr val="dk2"/>
              </a:buClr>
              <a:buSzPct val="100000"/>
              <a:buNone/>
            </a:pPr>
            <a:r>
              <a:rPr lang="en-US"/>
              <a:t>    this.age = person_age,</a:t>
            </a:r>
            <a:endParaRPr/>
          </a:p>
          <a:p>
            <a:pPr indent="0" lvl="0" marL="0" rtl="0" algn="l">
              <a:spcBef>
                <a:spcPts val="408"/>
              </a:spcBef>
              <a:spcAft>
                <a:spcPts val="0"/>
              </a:spcAft>
              <a:buClr>
                <a:schemeClr val="dk2"/>
              </a:buClr>
              <a:buSzPct val="100000"/>
              <a:buNone/>
            </a:pPr>
            <a:r>
              <a:rPr lang="en-US"/>
              <a:t>    this.gender = person_gender,</a:t>
            </a:r>
            <a:endParaRPr/>
          </a:p>
          <a:p>
            <a:pPr indent="0" lvl="0" marL="0" rtl="0" algn="l">
              <a:spcBef>
                <a:spcPts val="408"/>
              </a:spcBef>
              <a:spcAft>
                <a:spcPts val="0"/>
              </a:spcAft>
              <a:buClr>
                <a:schemeClr val="dk2"/>
              </a:buClr>
              <a:buSzPct val="100000"/>
              <a:buNone/>
            </a:pPr>
            <a:r>
              <a:rPr lang="en-US"/>
              <a:t>    this.greet = function () {</a:t>
            </a:r>
            <a:endParaRPr/>
          </a:p>
          <a:p>
            <a:pPr indent="0" lvl="0" marL="0" rtl="0" algn="l">
              <a:spcBef>
                <a:spcPts val="408"/>
              </a:spcBef>
              <a:spcAft>
                <a:spcPts val="0"/>
              </a:spcAft>
              <a:buClr>
                <a:schemeClr val="dk2"/>
              </a:buClr>
              <a:buSzPct val="100000"/>
              <a:buNone/>
            </a:pPr>
            <a:r>
              <a:rPr lang="en-US"/>
              <a:t>        return ('Hi' + ' ' + this.name);</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creating objects</a:t>
            </a:r>
            <a:endParaRPr/>
          </a:p>
          <a:p>
            <a:pPr indent="0" lvl="0" marL="0" rtl="0" algn="l">
              <a:spcBef>
                <a:spcPts val="408"/>
              </a:spcBef>
              <a:spcAft>
                <a:spcPts val="0"/>
              </a:spcAft>
              <a:buClr>
                <a:schemeClr val="dk2"/>
              </a:buClr>
              <a:buSzPct val="100000"/>
              <a:buNone/>
            </a:pPr>
            <a:r>
              <a:rPr lang="en-US"/>
              <a:t>const person1 = new Person('John', 23, 'male');</a:t>
            </a:r>
            <a:endParaRPr/>
          </a:p>
          <a:p>
            <a:pPr indent="0" lvl="0" marL="0" rtl="0" algn="l">
              <a:spcBef>
                <a:spcPts val="408"/>
              </a:spcBef>
              <a:spcAft>
                <a:spcPts val="0"/>
              </a:spcAft>
              <a:buClr>
                <a:schemeClr val="dk2"/>
              </a:buClr>
              <a:buSzPct val="100000"/>
              <a:buNone/>
            </a:pPr>
            <a:r>
              <a:rPr lang="en-US"/>
              <a:t>const person2 = new Person('Sam', 25, 'female');</a:t>
            </a:r>
            <a:endParaRPr/>
          </a:p>
          <a:p>
            <a:pPr indent="0" lvl="0" marL="0" rtl="0" algn="l">
              <a:spcBef>
                <a:spcPts val="408"/>
              </a:spcBef>
              <a:spcAft>
                <a:spcPts val="0"/>
              </a:spcAft>
              <a:buClr>
                <a:schemeClr val="dk2"/>
              </a:buClr>
              <a:buSzPct val="100000"/>
              <a:buNone/>
            </a:pPr>
            <a:r>
              <a:rPr lang="en-US"/>
              <a:t>// accessing properties</a:t>
            </a:r>
            <a:endParaRPr/>
          </a:p>
          <a:p>
            <a:pPr indent="0" lvl="0" marL="0" rtl="0" algn="l">
              <a:spcBef>
                <a:spcPts val="408"/>
              </a:spcBef>
              <a:spcAft>
                <a:spcPts val="0"/>
              </a:spcAft>
              <a:buClr>
                <a:schemeClr val="dk2"/>
              </a:buClr>
              <a:buSzPct val="100000"/>
              <a:buNone/>
            </a:pPr>
            <a:r>
              <a:rPr lang="en-US"/>
              <a:t>console.log(person1.name); // "John"</a:t>
            </a:r>
            <a:endParaRPr/>
          </a:p>
          <a:p>
            <a:pPr indent="0" lvl="0" marL="0" rtl="0" algn="l">
              <a:spcBef>
                <a:spcPts val="408"/>
              </a:spcBef>
              <a:spcAft>
                <a:spcPts val="0"/>
              </a:spcAft>
              <a:buClr>
                <a:schemeClr val="dk2"/>
              </a:buClr>
              <a:buSzPct val="100000"/>
              <a:buNone/>
            </a:pPr>
            <a:r>
              <a:rPr lang="en-US"/>
              <a:t>console.log(person2.name); // "Sam"</a:t>
            </a:r>
            <a:endParaRPr/>
          </a:p>
          <a:p>
            <a:pPr indent="0" lvl="0" marL="0" rtl="0" algn="l">
              <a:spcBef>
                <a:spcPts val="408"/>
              </a:spcBef>
              <a:spcAft>
                <a:spcPts val="0"/>
              </a:spcAft>
              <a:buClr>
                <a:schemeClr val="dk2"/>
              </a:buClr>
              <a:buSzPct val="100000"/>
              <a:buNone/>
            </a:pPr>
            <a:r>
              <a:t/>
            </a:r>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cxnSp>
        <p:nvCxnSpPr>
          <p:cNvPr id="733" name="Google Shape;733;p5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34" name="Google Shape;734;p5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35" name="Google Shape;735;p5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36" name="Google Shape;736;p5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37" name="Google Shape;737;p59"/>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JavaScript Getter and Setter</a:t>
            </a:r>
            <a:endParaRPr>
              <a:solidFill>
                <a:srgbClr val="FF0000"/>
              </a:solidFill>
            </a:endParaRPr>
          </a:p>
          <a:p>
            <a:pPr indent="0" lvl="0" marL="0" rtl="0" algn="l">
              <a:spcBef>
                <a:spcPts val="480"/>
              </a:spcBef>
              <a:spcAft>
                <a:spcPts val="0"/>
              </a:spcAft>
              <a:buClr>
                <a:schemeClr val="dk2"/>
              </a:buClr>
              <a:buSzPts val="2400"/>
              <a:buNone/>
            </a:pPr>
            <a:r>
              <a:rPr lang="en-US"/>
              <a:t>you will learn about JavaScript getter and setter methods with the help of examples.</a:t>
            </a:r>
            <a:endParaRPr/>
          </a:p>
          <a:p>
            <a:pPr indent="0" lvl="0" marL="0" rtl="0" algn="l">
              <a:spcBef>
                <a:spcPts val="480"/>
              </a:spcBef>
              <a:spcAft>
                <a:spcPts val="0"/>
              </a:spcAft>
              <a:buClr>
                <a:schemeClr val="dk2"/>
              </a:buClr>
              <a:buSzPts val="2400"/>
              <a:buNone/>
            </a:pPr>
            <a:r>
              <a:rPr lang="en-US"/>
              <a:t>In JavaScript, there are two kinds of object properties:</a:t>
            </a:r>
            <a:endParaRPr/>
          </a:p>
          <a:p>
            <a:pPr indent="-457200" lvl="0" marL="457200" rtl="0" algn="l">
              <a:spcBef>
                <a:spcPts val="480"/>
              </a:spcBef>
              <a:spcAft>
                <a:spcPts val="0"/>
              </a:spcAft>
              <a:buClr>
                <a:schemeClr val="dk2"/>
              </a:buClr>
              <a:buSzPts val="2400"/>
              <a:buFont typeface="Calibri"/>
              <a:buAutoNum type="arabicPeriod"/>
            </a:pPr>
            <a:r>
              <a:rPr b="1" lang="en-US"/>
              <a:t>Data properties</a:t>
            </a:r>
            <a:endParaRPr/>
          </a:p>
          <a:p>
            <a:pPr indent="-457200" lvl="0" marL="457200" rtl="0" algn="l">
              <a:spcBef>
                <a:spcPts val="480"/>
              </a:spcBef>
              <a:spcAft>
                <a:spcPts val="0"/>
              </a:spcAft>
              <a:buClr>
                <a:schemeClr val="dk2"/>
              </a:buClr>
              <a:buSzPts val="2400"/>
              <a:buFont typeface="Calibri"/>
              <a:buAutoNum type="arabicPeriod"/>
            </a:pPr>
            <a:r>
              <a:rPr b="1" lang="en-US"/>
              <a:t>Accessor properties</a:t>
            </a:r>
            <a:endParaRPr/>
          </a:p>
          <a:p>
            <a:pPr indent="0" lvl="0" marL="0" rtl="0" algn="l">
              <a:spcBef>
                <a:spcPts val="480"/>
              </a:spcBef>
              <a:spcAft>
                <a:spcPts val="0"/>
              </a:spcAft>
              <a:buClr>
                <a:schemeClr val="dk2"/>
              </a:buClr>
              <a:buSzPts val="2400"/>
              <a:buNone/>
            </a:pPr>
            <a:r>
              <a:rPr b="1" lang="en-US"/>
              <a:t>Data Property</a:t>
            </a:r>
            <a:endParaRPr/>
          </a:p>
          <a:p>
            <a:pPr indent="0" lvl="0" marL="0" rtl="0" algn="l">
              <a:spcBef>
                <a:spcPts val="480"/>
              </a:spcBef>
              <a:spcAft>
                <a:spcPts val="0"/>
              </a:spcAft>
              <a:buClr>
                <a:schemeClr val="dk2"/>
              </a:buClr>
              <a:buSzPts val="2400"/>
              <a:buNone/>
            </a:pPr>
            <a:r>
              <a:rPr lang="en-US"/>
              <a:t>Here's an example of data property that we have been using in the previous tutorials.</a:t>
            </a:r>
            <a:endParaRPr/>
          </a:p>
          <a:p>
            <a:pPr indent="0" lvl="0" marL="0" rtl="0" algn="l">
              <a:spcBef>
                <a:spcPts val="480"/>
              </a:spcBef>
              <a:spcAft>
                <a:spcPts val="0"/>
              </a:spcAft>
              <a:buClr>
                <a:schemeClr val="dk2"/>
              </a:buClr>
              <a:buSzPts val="2400"/>
              <a:buNone/>
            </a:pPr>
            <a:r>
              <a:rPr b="1" lang="en-US"/>
              <a:t>const student = {</a:t>
            </a:r>
            <a:endParaRPr/>
          </a:p>
          <a:p>
            <a:pPr indent="0" lvl="0" marL="0" rtl="0" algn="l">
              <a:spcBef>
                <a:spcPts val="480"/>
              </a:spcBef>
              <a:spcAft>
                <a:spcPts val="0"/>
              </a:spcAft>
              <a:buClr>
                <a:schemeClr val="dk2"/>
              </a:buClr>
              <a:buSzPts val="2400"/>
              <a:buNone/>
            </a:pPr>
            <a:r>
              <a:rPr b="1" lang="en-US"/>
              <a:t>    // data property</a:t>
            </a:r>
            <a:endParaRPr/>
          </a:p>
          <a:p>
            <a:pPr indent="0" lvl="0" marL="0" rtl="0" algn="l">
              <a:spcBef>
                <a:spcPts val="480"/>
              </a:spcBef>
              <a:spcAft>
                <a:spcPts val="0"/>
              </a:spcAft>
              <a:buClr>
                <a:schemeClr val="dk2"/>
              </a:buClr>
              <a:buSzPts val="2400"/>
              <a:buNone/>
            </a:pPr>
            <a:r>
              <a:rPr b="1" lang="en-US"/>
              <a:t>    firstName: 'Monica';</a:t>
            </a:r>
            <a:endParaRPr/>
          </a:p>
          <a:p>
            <a:pPr indent="0" lvl="0" marL="0" rtl="0" algn="l">
              <a:spcBef>
                <a:spcPts val="480"/>
              </a:spcBef>
              <a:spcAft>
                <a:spcPts val="0"/>
              </a:spcAft>
              <a:buClr>
                <a:schemeClr val="dk2"/>
              </a:buClr>
              <a:buSzPts val="2400"/>
              <a:buNone/>
            </a:pPr>
            <a:r>
              <a:rPr b="1" lang="en-US"/>
              <a:t>};</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342900" lvl="0" marL="342900" rtl="0" algn="l">
              <a:spcBef>
                <a:spcPts val="480"/>
              </a:spcBef>
              <a:spcAft>
                <a:spcPts val="0"/>
              </a:spcAft>
              <a:buClr>
                <a:schemeClr val="dk2"/>
              </a:buClr>
              <a:buSzPts val="2400"/>
              <a:buNone/>
            </a:pPr>
            <a:r>
              <a:rPr b="1" lang="en-US"/>
              <a:t>Regular Expression Brackets </a:t>
            </a:r>
            <a:r>
              <a:rPr lang="en-US"/>
              <a:t>can be Find characters in a specified range</a:t>
            </a:r>
            <a:endParaRPr b="1">
              <a:solidFill>
                <a:srgbClr val="FF0000"/>
              </a:solidFill>
            </a:endParaRPr>
          </a:p>
        </p:txBody>
      </p:sp>
      <p:cxnSp>
        <p:nvCxnSpPr>
          <p:cNvPr id="247" name="Google Shape;247;p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48" name="Google Shape;248;p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49" name="Google Shape;249;p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50" name="Google Shape;250;p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graphicFrame>
        <p:nvGraphicFramePr>
          <p:cNvPr id="251" name="Google Shape;251;p6"/>
          <p:cNvGraphicFramePr/>
          <p:nvPr/>
        </p:nvGraphicFramePr>
        <p:xfrm>
          <a:off x="762000" y="1828800"/>
          <a:ext cx="3000000" cy="3000000"/>
        </p:xfrm>
        <a:graphic>
          <a:graphicData uri="http://schemas.openxmlformats.org/drawingml/2006/table">
            <a:tbl>
              <a:tblPr>
                <a:noFill/>
                <a:tableStyleId>{FF37FA4B-19F6-4A93-8C8E-2EE838D1F814}</a:tableStyleId>
              </a:tblPr>
              <a:tblGrid>
                <a:gridCol w="2133600"/>
                <a:gridCol w="4953000"/>
              </a:tblGrid>
              <a:tr h="509550">
                <a:tc>
                  <a:txBody>
                    <a:bodyPr/>
                    <a:lstStyle/>
                    <a:p>
                      <a:pPr indent="0" lvl="0" marL="0" marR="0" rtl="0" algn="ctr">
                        <a:spcBef>
                          <a:spcPts val="0"/>
                        </a:spcBef>
                        <a:spcAft>
                          <a:spcPts val="0"/>
                        </a:spcAft>
                        <a:buNone/>
                      </a:pPr>
                      <a:r>
                        <a:rPr b="1" lang="en-US" sz="2800" u="none" cap="none" strike="noStrike"/>
                        <a:t>Expressions</a:t>
                      </a:r>
                      <a:endParaRPr/>
                    </a:p>
                  </a:txBody>
                  <a:tcPr marT="95250" marB="95250" marR="38100" marL="38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2800" u="none" cap="none" strike="noStrike"/>
                        <a:t>Description</a:t>
                      </a:r>
                      <a:endParaRPr/>
                    </a:p>
                  </a:txBody>
                  <a:tcPr marT="95250" marB="952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817200">
                <a:tc>
                  <a:txBody>
                    <a:bodyPr/>
                    <a:lstStyle/>
                    <a:p>
                      <a:pPr indent="0" lvl="0" marL="0" marR="0" rtl="0" algn="l">
                        <a:spcBef>
                          <a:spcPts val="0"/>
                        </a:spcBef>
                        <a:spcAft>
                          <a:spcPts val="0"/>
                        </a:spcAft>
                        <a:buNone/>
                      </a:pPr>
                      <a:r>
                        <a:rPr b="1" lang="en-US" sz="2400" u="sng" cap="none" strike="noStrike">
                          <a:solidFill>
                            <a:schemeClr val="hlink"/>
                          </a:solidFill>
                          <a:hlinkClick r:id="rId4"/>
                        </a:rPr>
                        <a:t>[abc]</a:t>
                      </a:r>
                      <a:endParaRPr b="1" sz="2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Find any of the characters inside the brackets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576850">
                <a:tc>
                  <a:txBody>
                    <a:bodyPr/>
                    <a:lstStyle/>
                    <a:p>
                      <a:pPr indent="0" lvl="0" marL="0" marR="0" rtl="0" algn="l">
                        <a:spcBef>
                          <a:spcPts val="0"/>
                        </a:spcBef>
                        <a:spcAft>
                          <a:spcPts val="0"/>
                        </a:spcAft>
                        <a:buNone/>
                      </a:pPr>
                      <a:r>
                        <a:rPr b="1" lang="en-US" sz="2400" u="sng" cap="none" strike="noStrike">
                          <a:solidFill>
                            <a:schemeClr val="hlink"/>
                          </a:solidFill>
                          <a:hlinkClick r:id="rId5"/>
                        </a:rPr>
                        <a:t>[^abc]</a:t>
                      </a:r>
                      <a:endParaRPr b="1" sz="2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Find any character, not inside the brackets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817200">
                <a:tc>
                  <a:txBody>
                    <a:bodyPr/>
                    <a:lstStyle/>
                    <a:p>
                      <a:pPr indent="0" lvl="0" marL="0" marR="0" rtl="0" algn="l">
                        <a:spcBef>
                          <a:spcPts val="0"/>
                        </a:spcBef>
                        <a:spcAft>
                          <a:spcPts val="0"/>
                        </a:spcAft>
                        <a:buNone/>
                      </a:pPr>
                      <a:r>
                        <a:rPr b="1" lang="en-US" sz="2400" u="sng" cap="none" strike="noStrike">
                          <a:solidFill>
                            <a:schemeClr val="hlink"/>
                          </a:solidFill>
                          <a:hlinkClick r:id="rId6"/>
                        </a:rPr>
                        <a:t>[0-9]</a:t>
                      </a:r>
                      <a:endParaRPr b="1" sz="2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Find any of the digits between the brackets 0 to 9</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576850">
                <a:tc>
                  <a:txBody>
                    <a:bodyPr/>
                    <a:lstStyle/>
                    <a:p>
                      <a:pPr indent="0" lvl="0" marL="0" marR="0" rtl="0" algn="l">
                        <a:spcBef>
                          <a:spcPts val="0"/>
                        </a:spcBef>
                        <a:spcAft>
                          <a:spcPts val="0"/>
                        </a:spcAft>
                        <a:buNone/>
                      </a:pPr>
                      <a:r>
                        <a:rPr b="1" lang="en-US" sz="2400" u="sng" cap="none" strike="noStrike">
                          <a:solidFill>
                            <a:schemeClr val="hlink"/>
                          </a:solidFill>
                          <a:hlinkClick r:id="rId7"/>
                        </a:rPr>
                        <a:t>[^0-9]</a:t>
                      </a:r>
                      <a:endParaRPr b="1" sz="2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Find any digit not in between the brackets</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817200">
                <a:tc>
                  <a:txBody>
                    <a:bodyPr/>
                    <a:lstStyle/>
                    <a:p>
                      <a:pPr indent="0" lvl="0" marL="0" marR="0" rtl="0" algn="l">
                        <a:spcBef>
                          <a:spcPts val="0"/>
                        </a:spcBef>
                        <a:spcAft>
                          <a:spcPts val="0"/>
                        </a:spcAft>
                        <a:buNone/>
                      </a:pPr>
                      <a:r>
                        <a:rPr b="1" lang="en-US" sz="2400" u="sng" cap="none" strike="noStrike">
                          <a:solidFill>
                            <a:schemeClr val="hlink"/>
                          </a:solidFill>
                          <a:hlinkClick r:id="rId8"/>
                        </a:rPr>
                        <a:t>(x | y)</a:t>
                      </a:r>
                      <a:endParaRPr b="1" sz="24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Find any of the alternatives between x or y separated with |</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transition>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cxnSp>
        <p:nvCxnSpPr>
          <p:cNvPr id="742" name="Google Shape;742;p6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43" name="Google Shape;743;p6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44" name="Google Shape;744;p6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45" name="Google Shape;745;p6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46" name="Google Shape;746;p60"/>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Accessor Property</a:t>
            </a:r>
            <a:endParaRPr/>
          </a:p>
          <a:p>
            <a:pPr indent="0" lvl="0" marL="0" rtl="0" algn="l">
              <a:spcBef>
                <a:spcPts val="480"/>
              </a:spcBef>
              <a:spcAft>
                <a:spcPts val="0"/>
              </a:spcAft>
              <a:buClr>
                <a:schemeClr val="dk2"/>
              </a:buClr>
              <a:buSzPts val="2400"/>
              <a:buNone/>
            </a:pPr>
            <a:r>
              <a:rPr lang="en-US"/>
              <a:t>In JavaScript, accessor properties are methods that get or set the value of an object. </a:t>
            </a:r>
            <a:endParaRPr/>
          </a:p>
          <a:p>
            <a:pPr indent="0" lvl="0" marL="0" rtl="0" algn="l">
              <a:spcBef>
                <a:spcPts val="480"/>
              </a:spcBef>
              <a:spcAft>
                <a:spcPts val="0"/>
              </a:spcAft>
              <a:buClr>
                <a:schemeClr val="dk2"/>
              </a:buClr>
              <a:buSzPts val="2400"/>
              <a:buNone/>
            </a:pPr>
            <a:r>
              <a:rPr lang="en-US"/>
              <a:t>For that, we use these two keywords:</a:t>
            </a:r>
            <a:endParaRPr/>
          </a:p>
          <a:p>
            <a:pPr indent="0" lvl="0" marL="0" rtl="0" algn="l">
              <a:spcBef>
                <a:spcPts val="480"/>
              </a:spcBef>
              <a:spcAft>
                <a:spcPts val="0"/>
              </a:spcAft>
              <a:buClr>
                <a:srgbClr val="FF0000"/>
              </a:buClr>
              <a:buSzPts val="2400"/>
              <a:buNone/>
            </a:pPr>
            <a:r>
              <a:rPr b="1" lang="en-US">
                <a:solidFill>
                  <a:srgbClr val="FF0000"/>
                </a:solidFill>
              </a:rPr>
              <a:t>get - to define a getter method to get the property value</a:t>
            </a:r>
            <a:endParaRPr/>
          </a:p>
          <a:p>
            <a:pPr indent="0" lvl="0" marL="0" rtl="0" algn="l">
              <a:spcBef>
                <a:spcPts val="480"/>
              </a:spcBef>
              <a:spcAft>
                <a:spcPts val="0"/>
              </a:spcAft>
              <a:buClr>
                <a:srgbClr val="FF0000"/>
              </a:buClr>
              <a:buSzPts val="2400"/>
              <a:buNone/>
            </a:pPr>
            <a:r>
              <a:rPr b="1" lang="en-US">
                <a:solidFill>
                  <a:srgbClr val="FF0000"/>
                </a:solidFill>
              </a:rPr>
              <a:t>set - to define a setter method to set the property value</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cxnSp>
        <p:nvCxnSpPr>
          <p:cNvPr id="751" name="Google Shape;751;p6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52" name="Google Shape;752;p6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53" name="Google Shape;753;p6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54" name="Google Shape;754;p6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55" name="Google Shape;755;p61"/>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0000"/>
              </a:buClr>
              <a:buSzPct val="100000"/>
              <a:buNone/>
            </a:pPr>
            <a:r>
              <a:rPr b="1" lang="en-US">
                <a:solidFill>
                  <a:srgbClr val="FF0000"/>
                </a:solidFill>
              </a:rPr>
              <a:t>JavaScript Getter</a:t>
            </a:r>
            <a:endParaRPr>
              <a:solidFill>
                <a:srgbClr val="FF0000"/>
              </a:solidFill>
            </a:endParaRPr>
          </a:p>
          <a:p>
            <a:pPr indent="0" lvl="0" marL="0" rtl="0" algn="l">
              <a:spcBef>
                <a:spcPts val="444"/>
              </a:spcBef>
              <a:spcAft>
                <a:spcPts val="0"/>
              </a:spcAft>
              <a:buClr>
                <a:schemeClr val="dk2"/>
              </a:buClr>
              <a:buSzPct val="100000"/>
              <a:buNone/>
            </a:pPr>
            <a:r>
              <a:rPr lang="en-US"/>
              <a:t>In JavaScript, getter methods are used to access the properties of an object. For example,</a:t>
            </a:r>
            <a:endParaRPr/>
          </a:p>
          <a:p>
            <a:pPr indent="0" lvl="0" marL="0" rtl="0" algn="l">
              <a:spcBef>
                <a:spcPts val="444"/>
              </a:spcBef>
              <a:spcAft>
                <a:spcPts val="0"/>
              </a:spcAft>
              <a:buClr>
                <a:schemeClr val="dk2"/>
              </a:buClr>
              <a:buSzPct val="100000"/>
              <a:buNone/>
            </a:pPr>
            <a:r>
              <a:rPr b="1" lang="en-US"/>
              <a:t>const student = {</a:t>
            </a:r>
            <a:endParaRPr/>
          </a:p>
          <a:p>
            <a:pPr indent="0" lvl="0" marL="0" rtl="0" algn="l">
              <a:spcBef>
                <a:spcPts val="444"/>
              </a:spcBef>
              <a:spcAft>
                <a:spcPts val="0"/>
              </a:spcAft>
              <a:buClr>
                <a:schemeClr val="dk2"/>
              </a:buClr>
              <a:buSzPct val="100000"/>
              <a:buNone/>
            </a:pPr>
            <a:r>
              <a:rPr b="1" lang="en-US"/>
              <a:t>    // data property</a:t>
            </a:r>
            <a:endParaRPr/>
          </a:p>
          <a:p>
            <a:pPr indent="0" lvl="0" marL="0" rtl="0" algn="l">
              <a:spcBef>
                <a:spcPts val="444"/>
              </a:spcBef>
              <a:spcAft>
                <a:spcPts val="0"/>
              </a:spcAft>
              <a:buClr>
                <a:schemeClr val="dk2"/>
              </a:buClr>
              <a:buSzPct val="100000"/>
              <a:buNone/>
            </a:pPr>
            <a:r>
              <a:rPr b="1" lang="en-US"/>
              <a:t>    firstName: 'Monica',</a:t>
            </a:r>
            <a:endParaRPr/>
          </a:p>
          <a:p>
            <a:pPr indent="0" lvl="0" marL="0" rtl="0" algn="l">
              <a:spcBef>
                <a:spcPts val="444"/>
              </a:spcBef>
              <a:spcAft>
                <a:spcPts val="0"/>
              </a:spcAft>
              <a:buClr>
                <a:schemeClr val="dk2"/>
              </a:buClr>
              <a:buSzPct val="100000"/>
              <a:buNone/>
            </a:pPr>
            <a:r>
              <a:rPr b="1" lang="en-US"/>
              <a:t>    // accessor property(getter)</a:t>
            </a:r>
            <a:endParaRPr/>
          </a:p>
          <a:p>
            <a:pPr indent="0" lvl="0" marL="0" rtl="0" algn="l">
              <a:spcBef>
                <a:spcPts val="444"/>
              </a:spcBef>
              <a:spcAft>
                <a:spcPts val="0"/>
              </a:spcAft>
              <a:buClr>
                <a:schemeClr val="dk2"/>
              </a:buClr>
              <a:buSzPct val="100000"/>
              <a:buNone/>
            </a:pPr>
            <a:r>
              <a:rPr b="1" lang="en-US"/>
              <a:t>    get getName() {</a:t>
            </a:r>
            <a:endParaRPr/>
          </a:p>
          <a:p>
            <a:pPr indent="0" lvl="0" marL="0" rtl="0" algn="l">
              <a:spcBef>
                <a:spcPts val="444"/>
              </a:spcBef>
              <a:spcAft>
                <a:spcPts val="0"/>
              </a:spcAft>
              <a:buClr>
                <a:schemeClr val="dk2"/>
              </a:buClr>
              <a:buSzPct val="100000"/>
              <a:buNone/>
            </a:pPr>
            <a:r>
              <a:rPr b="1" lang="en-US"/>
              <a:t>        return this.firstName;</a:t>
            </a:r>
            <a:endParaRPr/>
          </a:p>
          <a:p>
            <a:pPr indent="0" lvl="0" marL="0" rtl="0" algn="l">
              <a:spcBef>
                <a:spcPts val="444"/>
              </a:spcBef>
              <a:spcAft>
                <a:spcPts val="0"/>
              </a:spcAft>
              <a:buClr>
                <a:schemeClr val="dk2"/>
              </a:buClr>
              <a:buSzPct val="100000"/>
              <a:buNone/>
            </a:pPr>
            <a:r>
              <a:rPr b="1" lang="en-US"/>
              <a:t>    }</a:t>
            </a:r>
            <a:endParaRPr/>
          </a:p>
          <a:p>
            <a:pPr indent="0" lvl="0" marL="0" rtl="0" algn="l">
              <a:spcBef>
                <a:spcPts val="444"/>
              </a:spcBef>
              <a:spcAft>
                <a:spcPts val="0"/>
              </a:spcAft>
              <a:buClr>
                <a:schemeClr val="dk2"/>
              </a:buClr>
              <a:buSzPct val="100000"/>
              <a:buNone/>
            </a:pPr>
            <a:r>
              <a:rPr b="1" lang="en-US"/>
              <a:t>};</a:t>
            </a:r>
            <a:endParaRPr/>
          </a:p>
          <a:p>
            <a:pPr indent="0" lvl="0" marL="0" rtl="0" algn="l">
              <a:spcBef>
                <a:spcPts val="444"/>
              </a:spcBef>
              <a:spcAft>
                <a:spcPts val="0"/>
              </a:spcAft>
              <a:buClr>
                <a:schemeClr val="dk2"/>
              </a:buClr>
              <a:buSzPct val="100000"/>
              <a:buNone/>
            </a:pPr>
            <a:r>
              <a:rPr b="1" lang="en-US"/>
              <a:t>// accessing data property</a:t>
            </a:r>
            <a:endParaRPr/>
          </a:p>
          <a:p>
            <a:pPr indent="0" lvl="0" marL="0" rtl="0" algn="l">
              <a:spcBef>
                <a:spcPts val="444"/>
              </a:spcBef>
              <a:spcAft>
                <a:spcPts val="0"/>
              </a:spcAft>
              <a:buClr>
                <a:schemeClr val="dk2"/>
              </a:buClr>
              <a:buSzPct val="100000"/>
              <a:buNone/>
            </a:pPr>
            <a:r>
              <a:rPr b="1" lang="en-US"/>
              <a:t>console.log(student.firstName); // Monica</a:t>
            </a:r>
            <a:endParaRPr/>
          </a:p>
          <a:p>
            <a:pPr indent="0" lvl="0" marL="0" rtl="0" algn="l">
              <a:spcBef>
                <a:spcPts val="444"/>
              </a:spcBef>
              <a:spcAft>
                <a:spcPts val="0"/>
              </a:spcAft>
              <a:buClr>
                <a:schemeClr val="dk2"/>
              </a:buClr>
              <a:buSzPct val="100000"/>
              <a:buNone/>
            </a:pPr>
            <a:r>
              <a:rPr b="1" lang="en-US"/>
              <a:t>// accessing getter methods</a:t>
            </a:r>
            <a:endParaRPr/>
          </a:p>
          <a:p>
            <a:pPr indent="0" lvl="0" marL="0" rtl="0" algn="l">
              <a:spcBef>
                <a:spcPts val="444"/>
              </a:spcBef>
              <a:spcAft>
                <a:spcPts val="0"/>
              </a:spcAft>
              <a:buClr>
                <a:schemeClr val="dk2"/>
              </a:buClr>
              <a:buSzPct val="100000"/>
              <a:buNone/>
            </a:pPr>
            <a:r>
              <a:rPr b="1" lang="en-US"/>
              <a:t>console.log(student.getName); // Monica</a:t>
            </a:r>
            <a:endParaRPr/>
          </a:p>
          <a:p>
            <a:pPr indent="0" lvl="0" marL="0" rtl="0" algn="l">
              <a:spcBef>
                <a:spcPts val="444"/>
              </a:spcBef>
              <a:spcAft>
                <a:spcPts val="0"/>
              </a:spcAft>
              <a:buClr>
                <a:schemeClr val="dk2"/>
              </a:buClr>
              <a:buSzPct val="100000"/>
              <a:buNone/>
            </a:pPr>
            <a:r>
              <a:rPr b="1" lang="en-US"/>
              <a:t>// trying to access as a method</a:t>
            </a:r>
            <a:endParaRPr/>
          </a:p>
          <a:p>
            <a:pPr indent="0" lvl="0" marL="0" rtl="0" algn="l">
              <a:spcBef>
                <a:spcPts val="444"/>
              </a:spcBef>
              <a:spcAft>
                <a:spcPts val="0"/>
              </a:spcAft>
              <a:buClr>
                <a:schemeClr val="dk2"/>
              </a:buClr>
              <a:buSzPct val="100000"/>
              <a:buNone/>
            </a:pPr>
            <a:r>
              <a:rPr b="1" lang="en-US"/>
              <a:t>console.log(student.getName()); // error</a:t>
            </a:r>
            <a:endParaRPr/>
          </a:p>
          <a:p>
            <a:pPr indent="0" lvl="0" marL="0" rtl="0" algn="l">
              <a:spcBef>
                <a:spcPts val="444"/>
              </a:spcBef>
              <a:spcAft>
                <a:spcPts val="0"/>
              </a:spcAft>
              <a:buClr>
                <a:schemeClr val="dk2"/>
              </a:buClr>
              <a:buSzPct val="100000"/>
              <a:buNone/>
            </a:pPr>
            <a:r>
              <a:t/>
            </a:r>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cxnSp>
        <p:nvCxnSpPr>
          <p:cNvPr id="760" name="Google Shape;760;p6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61" name="Google Shape;761;p6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62" name="Google Shape;762;p6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63" name="Google Shape;763;p62"/>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64" name="Google Shape;764;p62"/>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FF0000"/>
              </a:buClr>
              <a:buSzPts val="2400"/>
              <a:buNone/>
            </a:pPr>
            <a:r>
              <a:rPr b="1" lang="en-US">
                <a:solidFill>
                  <a:srgbClr val="FF0000"/>
                </a:solidFill>
              </a:rPr>
              <a:t>JavaScript Setter</a:t>
            </a:r>
            <a:endParaRPr/>
          </a:p>
          <a:p>
            <a:pPr indent="0" lvl="0" marL="0" rtl="0" algn="l">
              <a:spcBef>
                <a:spcPts val="480"/>
              </a:spcBef>
              <a:spcAft>
                <a:spcPts val="0"/>
              </a:spcAft>
              <a:buClr>
                <a:schemeClr val="dk2"/>
              </a:buClr>
              <a:buSzPts val="2400"/>
              <a:buNone/>
            </a:pPr>
            <a:r>
              <a:rPr lang="en-US"/>
              <a:t>In JavaScript, setter methods are used to change the values of an object. For example,</a:t>
            </a:r>
            <a:endParaRPr/>
          </a:p>
          <a:p>
            <a:pPr indent="0" lvl="0" marL="0" rtl="0" algn="l">
              <a:spcBef>
                <a:spcPts val="480"/>
              </a:spcBef>
              <a:spcAft>
                <a:spcPts val="0"/>
              </a:spcAft>
              <a:buClr>
                <a:schemeClr val="dk2"/>
              </a:buClr>
              <a:buSzPts val="2400"/>
              <a:buNone/>
            </a:pPr>
            <a:r>
              <a:rPr lang="en-US"/>
              <a:t>const student = {</a:t>
            </a:r>
            <a:endParaRPr/>
          </a:p>
          <a:p>
            <a:pPr indent="0" lvl="0" marL="0" rtl="0" algn="l">
              <a:spcBef>
                <a:spcPts val="480"/>
              </a:spcBef>
              <a:spcAft>
                <a:spcPts val="0"/>
              </a:spcAft>
              <a:buClr>
                <a:schemeClr val="dk2"/>
              </a:buClr>
              <a:buSzPts val="2400"/>
              <a:buNone/>
            </a:pPr>
            <a:r>
              <a:rPr lang="en-US"/>
              <a:t>    firstName: 'Monica',</a:t>
            </a:r>
            <a:endParaRPr/>
          </a:p>
          <a:p>
            <a:pPr indent="0" lvl="0" marL="0" rtl="0" algn="l">
              <a:spcBef>
                <a:spcPts val="480"/>
              </a:spcBef>
              <a:spcAft>
                <a:spcPts val="0"/>
              </a:spcAft>
              <a:buClr>
                <a:schemeClr val="dk2"/>
              </a:buClr>
              <a:buSzPts val="2400"/>
              <a:buNone/>
            </a:pPr>
            <a:r>
              <a:rPr lang="en-US"/>
              <a:t>    //accessor property(setter)</a:t>
            </a:r>
            <a:endParaRPr/>
          </a:p>
          <a:p>
            <a:pPr indent="0" lvl="0" marL="0" rtl="0" algn="l">
              <a:spcBef>
                <a:spcPts val="480"/>
              </a:spcBef>
              <a:spcAft>
                <a:spcPts val="0"/>
              </a:spcAft>
              <a:buClr>
                <a:schemeClr val="dk2"/>
              </a:buClr>
              <a:buSzPts val="2400"/>
              <a:buNone/>
            </a:pPr>
            <a:r>
              <a:rPr lang="en-US"/>
              <a:t>    set changeName(newName) {</a:t>
            </a:r>
            <a:endParaRPr/>
          </a:p>
          <a:p>
            <a:pPr indent="0" lvl="0" marL="0" rtl="0" algn="l">
              <a:spcBef>
                <a:spcPts val="480"/>
              </a:spcBef>
              <a:spcAft>
                <a:spcPts val="0"/>
              </a:spcAft>
              <a:buClr>
                <a:schemeClr val="dk2"/>
              </a:buClr>
              <a:buSzPts val="2400"/>
              <a:buNone/>
            </a:pPr>
            <a:r>
              <a:rPr lang="en-US"/>
              <a:t>        this.firstName = newName;</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rPr lang="en-US"/>
              <a:t>console.log(student.firstName); // Monica</a:t>
            </a:r>
            <a:endParaRPr/>
          </a:p>
          <a:p>
            <a:pPr indent="0" lvl="0" marL="0" rtl="0" algn="l">
              <a:spcBef>
                <a:spcPts val="480"/>
              </a:spcBef>
              <a:spcAft>
                <a:spcPts val="0"/>
              </a:spcAft>
              <a:buClr>
                <a:schemeClr val="dk2"/>
              </a:buClr>
              <a:buSzPts val="2400"/>
              <a:buNone/>
            </a:pPr>
            <a:r>
              <a:rPr lang="en-US"/>
              <a:t>// change(set) object property using a setter</a:t>
            </a:r>
            <a:endParaRPr/>
          </a:p>
          <a:p>
            <a:pPr indent="0" lvl="0" marL="0" rtl="0" algn="l">
              <a:spcBef>
                <a:spcPts val="480"/>
              </a:spcBef>
              <a:spcAft>
                <a:spcPts val="0"/>
              </a:spcAft>
              <a:buClr>
                <a:schemeClr val="dk2"/>
              </a:buClr>
              <a:buSzPts val="2400"/>
              <a:buNone/>
            </a:pPr>
            <a:r>
              <a:rPr lang="en-US"/>
              <a:t>student.changeName = 'Sarah';</a:t>
            </a:r>
            <a:endParaRPr/>
          </a:p>
          <a:p>
            <a:pPr indent="0" lvl="0" marL="0" rtl="0" algn="l">
              <a:spcBef>
                <a:spcPts val="480"/>
              </a:spcBef>
              <a:spcAft>
                <a:spcPts val="0"/>
              </a:spcAft>
              <a:buClr>
                <a:schemeClr val="dk2"/>
              </a:buClr>
              <a:buSzPts val="2400"/>
              <a:buNone/>
            </a:pPr>
            <a:r>
              <a:rPr lang="en-US"/>
              <a:t>console.log(student.firstName); // Sarah</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cxnSp>
        <p:nvCxnSpPr>
          <p:cNvPr id="769" name="Google Shape;769;p6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70" name="Google Shape;770;p6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71" name="Google Shape;771;p6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72" name="Google Shape;772;p6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73" name="Google Shape;773;p63"/>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rgbClr val="FF0000"/>
              </a:buClr>
              <a:buSzPct val="100000"/>
              <a:buNone/>
            </a:pPr>
            <a:r>
              <a:rPr b="1" lang="en-US">
                <a:solidFill>
                  <a:srgbClr val="FF0000"/>
                </a:solidFill>
              </a:rPr>
              <a:t>JavaScript Object.defineProperty()</a:t>
            </a:r>
            <a:endParaRPr>
              <a:solidFill>
                <a:srgbClr val="FF0000"/>
              </a:solidFill>
            </a:endParaRPr>
          </a:p>
          <a:p>
            <a:pPr indent="0" lvl="0" marL="0" rtl="0" algn="l">
              <a:spcBef>
                <a:spcPts val="336"/>
              </a:spcBef>
              <a:spcAft>
                <a:spcPts val="0"/>
              </a:spcAft>
              <a:buClr>
                <a:schemeClr val="dk2"/>
              </a:buClr>
              <a:buSzPct val="100000"/>
              <a:buNone/>
            </a:pPr>
            <a:r>
              <a:rPr lang="en-US"/>
              <a:t>In JavaScript, you can also use Object.defineProperty() method to add getters and setters. For example,</a:t>
            </a:r>
            <a:endParaRPr/>
          </a:p>
          <a:p>
            <a:pPr indent="0" lvl="0" marL="0" rtl="0" algn="l">
              <a:spcBef>
                <a:spcPts val="336"/>
              </a:spcBef>
              <a:spcAft>
                <a:spcPts val="0"/>
              </a:spcAft>
              <a:buClr>
                <a:schemeClr val="dk2"/>
              </a:buClr>
              <a:buSzPct val="100000"/>
              <a:buNone/>
            </a:pPr>
            <a:r>
              <a:rPr lang="en-US"/>
              <a:t>const student = {</a:t>
            </a:r>
            <a:endParaRPr/>
          </a:p>
          <a:p>
            <a:pPr indent="0" lvl="0" marL="0" rtl="0" algn="l">
              <a:spcBef>
                <a:spcPts val="336"/>
              </a:spcBef>
              <a:spcAft>
                <a:spcPts val="0"/>
              </a:spcAft>
              <a:buClr>
                <a:schemeClr val="dk2"/>
              </a:buClr>
              <a:buSzPct val="100000"/>
              <a:buNone/>
            </a:pPr>
            <a:r>
              <a:rPr lang="en-US"/>
              <a:t>    firstName: 'Monica'</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 getting property</a:t>
            </a:r>
            <a:endParaRPr/>
          </a:p>
          <a:p>
            <a:pPr indent="0" lvl="0" marL="0" rtl="0" algn="l">
              <a:spcBef>
                <a:spcPts val="336"/>
              </a:spcBef>
              <a:spcAft>
                <a:spcPts val="0"/>
              </a:spcAft>
              <a:buClr>
                <a:schemeClr val="dk2"/>
              </a:buClr>
              <a:buSzPct val="100000"/>
              <a:buNone/>
            </a:pPr>
            <a:r>
              <a:rPr lang="en-US"/>
              <a:t>Object.defineProperty(student, "getName", {</a:t>
            </a:r>
            <a:endParaRPr/>
          </a:p>
          <a:p>
            <a:pPr indent="0" lvl="0" marL="0" rtl="0" algn="l">
              <a:spcBef>
                <a:spcPts val="336"/>
              </a:spcBef>
              <a:spcAft>
                <a:spcPts val="0"/>
              </a:spcAft>
              <a:buClr>
                <a:schemeClr val="dk2"/>
              </a:buClr>
              <a:buSzPct val="100000"/>
              <a:buNone/>
            </a:pPr>
            <a:r>
              <a:rPr lang="en-US"/>
              <a:t>    get : function () {</a:t>
            </a:r>
            <a:endParaRPr/>
          </a:p>
          <a:p>
            <a:pPr indent="0" lvl="0" marL="0" rtl="0" algn="l">
              <a:spcBef>
                <a:spcPts val="336"/>
              </a:spcBef>
              <a:spcAft>
                <a:spcPts val="0"/>
              </a:spcAft>
              <a:buClr>
                <a:schemeClr val="dk2"/>
              </a:buClr>
              <a:buSzPct val="100000"/>
              <a:buNone/>
            </a:pPr>
            <a:r>
              <a:rPr lang="en-US"/>
              <a:t>        return this.firstName;</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 setting property</a:t>
            </a:r>
            <a:endParaRPr/>
          </a:p>
          <a:p>
            <a:pPr indent="0" lvl="0" marL="0" rtl="0" algn="l">
              <a:spcBef>
                <a:spcPts val="336"/>
              </a:spcBef>
              <a:spcAft>
                <a:spcPts val="0"/>
              </a:spcAft>
              <a:buClr>
                <a:schemeClr val="dk2"/>
              </a:buClr>
              <a:buSzPct val="100000"/>
              <a:buNone/>
            </a:pPr>
            <a:r>
              <a:rPr lang="en-US"/>
              <a:t>Object.defineProperty(student, "changeName", {</a:t>
            </a:r>
            <a:endParaRPr/>
          </a:p>
          <a:p>
            <a:pPr indent="0" lvl="0" marL="0" rtl="0" algn="l">
              <a:spcBef>
                <a:spcPts val="336"/>
              </a:spcBef>
              <a:spcAft>
                <a:spcPts val="0"/>
              </a:spcAft>
              <a:buClr>
                <a:schemeClr val="dk2"/>
              </a:buClr>
              <a:buSzPct val="100000"/>
              <a:buNone/>
            </a:pPr>
            <a:r>
              <a:rPr lang="en-US"/>
              <a:t>    set : function (value) {</a:t>
            </a:r>
            <a:endParaRPr/>
          </a:p>
          <a:p>
            <a:pPr indent="0" lvl="0" marL="0" rtl="0" algn="l">
              <a:spcBef>
                <a:spcPts val="336"/>
              </a:spcBef>
              <a:spcAft>
                <a:spcPts val="0"/>
              </a:spcAft>
              <a:buClr>
                <a:schemeClr val="dk2"/>
              </a:buClr>
              <a:buSzPct val="100000"/>
              <a:buNone/>
            </a:pPr>
            <a:r>
              <a:rPr lang="en-US"/>
              <a:t>        this.firstName = value;</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console.log(student.firstName); // Monica</a:t>
            </a:r>
            <a:endParaRPr/>
          </a:p>
          <a:p>
            <a:pPr indent="0" lvl="0" marL="0" rtl="0" algn="l">
              <a:spcBef>
                <a:spcPts val="336"/>
              </a:spcBef>
              <a:spcAft>
                <a:spcPts val="0"/>
              </a:spcAft>
              <a:buClr>
                <a:schemeClr val="dk2"/>
              </a:buClr>
              <a:buSzPct val="100000"/>
              <a:buNone/>
            </a:pPr>
            <a:r>
              <a:rPr lang="en-US"/>
              <a:t>// changing the property value</a:t>
            </a:r>
            <a:endParaRPr/>
          </a:p>
          <a:p>
            <a:pPr indent="0" lvl="0" marL="0" rtl="0" algn="l">
              <a:spcBef>
                <a:spcPts val="336"/>
              </a:spcBef>
              <a:spcAft>
                <a:spcPts val="0"/>
              </a:spcAft>
              <a:buClr>
                <a:schemeClr val="dk2"/>
              </a:buClr>
              <a:buSzPct val="100000"/>
              <a:buNone/>
            </a:pPr>
            <a:r>
              <a:rPr lang="en-US"/>
              <a:t>student.changeName = 'Sarah';</a:t>
            </a:r>
            <a:endParaRPr/>
          </a:p>
          <a:p>
            <a:pPr indent="0" lvl="0" marL="0" rtl="0" algn="l">
              <a:spcBef>
                <a:spcPts val="336"/>
              </a:spcBef>
              <a:spcAft>
                <a:spcPts val="0"/>
              </a:spcAft>
              <a:buClr>
                <a:schemeClr val="dk2"/>
              </a:buClr>
              <a:buSzPct val="100000"/>
              <a:buNone/>
            </a:pPr>
            <a:r>
              <a:rPr lang="en-US"/>
              <a:t>console.log(student.firstName); // Sarah</a:t>
            </a:r>
            <a:endParaRPr/>
          </a:p>
          <a:p>
            <a:pPr indent="0" lvl="0" marL="0" rtl="0" algn="l">
              <a:spcBef>
                <a:spcPts val="336"/>
              </a:spcBef>
              <a:spcAft>
                <a:spcPts val="0"/>
              </a:spcAft>
              <a:buClr>
                <a:schemeClr val="dk2"/>
              </a:buClr>
              <a:buSzPct val="100000"/>
              <a:buNone/>
            </a:pPr>
            <a:r>
              <a:t/>
            </a:r>
            <a:endParaRPr/>
          </a:p>
          <a:p>
            <a:pPr indent="0" lvl="0" marL="0" rtl="0" algn="l">
              <a:spcBef>
                <a:spcPts val="336"/>
              </a:spcBef>
              <a:spcAft>
                <a:spcPts val="0"/>
              </a:spcAft>
              <a:buClr>
                <a:schemeClr val="dk2"/>
              </a:buClr>
              <a:buSzPct val="100000"/>
              <a:buNone/>
            </a:pPr>
            <a:r>
              <a:t/>
            </a:r>
            <a:endParaRPr/>
          </a:p>
          <a:p>
            <a:pPr indent="0" lvl="0" marL="0" rtl="0" algn="l">
              <a:spcBef>
                <a:spcPts val="336"/>
              </a:spcBef>
              <a:spcAft>
                <a:spcPts val="0"/>
              </a:spcAft>
              <a:buClr>
                <a:schemeClr val="dk2"/>
              </a:buClr>
              <a:buSzPct val="100000"/>
              <a:buNone/>
            </a:pPr>
            <a:r>
              <a:t/>
            </a:r>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cxnSp>
        <p:nvCxnSpPr>
          <p:cNvPr id="778" name="Google Shape;778;p6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79" name="Google Shape;779;p6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80" name="Google Shape;780;p6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81" name="Google Shape;781;p6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82" name="Google Shape;782;p64"/>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FF0000"/>
              </a:buClr>
              <a:buSzPct val="100000"/>
              <a:buNone/>
            </a:pPr>
            <a:r>
              <a:rPr b="1" lang="en-US">
                <a:solidFill>
                  <a:srgbClr val="FF0000"/>
                </a:solidFill>
              </a:rPr>
              <a:t>JavaScript Destructuring</a:t>
            </a:r>
            <a:endParaRPr>
              <a:solidFill>
                <a:srgbClr val="FF0000"/>
              </a:solidFill>
            </a:endParaRPr>
          </a:p>
          <a:p>
            <a:pPr indent="0" lvl="0" marL="0" rtl="0" algn="l">
              <a:spcBef>
                <a:spcPts val="408"/>
              </a:spcBef>
              <a:spcAft>
                <a:spcPts val="0"/>
              </a:spcAft>
              <a:buClr>
                <a:schemeClr val="dk2"/>
              </a:buClr>
              <a:buSzPct val="100000"/>
              <a:buNone/>
            </a:pPr>
            <a:r>
              <a:rPr lang="en-US"/>
              <a:t>The destructuring assignment introduced in ES6 makes it easy to assign array values and </a:t>
            </a:r>
            <a:r>
              <a:rPr lang="en-US" u="sng">
                <a:solidFill>
                  <a:schemeClr val="hlink"/>
                </a:solidFill>
                <a:hlinkClick r:id="rId4"/>
              </a:rPr>
              <a:t>object</a:t>
            </a:r>
            <a:r>
              <a:rPr lang="en-US"/>
              <a:t> properties to distinct variables. For example,</a:t>
            </a:r>
            <a:endParaRPr/>
          </a:p>
          <a:p>
            <a:pPr indent="0" lvl="0" marL="0" rtl="0" algn="l">
              <a:spcBef>
                <a:spcPts val="408"/>
              </a:spcBef>
              <a:spcAft>
                <a:spcPts val="0"/>
              </a:spcAft>
              <a:buClr>
                <a:schemeClr val="dk2"/>
              </a:buClr>
              <a:buSzPct val="100000"/>
              <a:buNone/>
            </a:pPr>
            <a:r>
              <a:rPr b="1" lang="en-US"/>
              <a:t>Before ES6:</a:t>
            </a:r>
            <a:endParaRPr/>
          </a:p>
          <a:p>
            <a:pPr indent="0" lvl="0" marL="0" rtl="0" algn="l">
              <a:spcBef>
                <a:spcPts val="408"/>
              </a:spcBef>
              <a:spcAft>
                <a:spcPts val="0"/>
              </a:spcAft>
              <a:buClr>
                <a:schemeClr val="dk2"/>
              </a:buClr>
              <a:buSzPct val="100000"/>
              <a:buNone/>
            </a:pPr>
            <a:r>
              <a:rPr lang="en-US"/>
              <a:t>// assigning </a:t>
            </a:r>
            <a:r>
              <a:rPr lang="en-US" u="sng">
                <a:solidFill>
                  <a:schemeClr val="hlink"/>
                </a:solidFill>
                <a:hlinkClick r:id="rId5"/>
              </a:rPr>
              <a:t>object</a:t>
            </a:r>
            <a:r>
              <a:rPr lang="en-US"/>
              <a:t> attributes to variables</a:t>
            </a:r>
            <a:endParaRPr/>
          </a:p>
          <a:p>
            <a:pPr indent="0" lvl="0" marL="0" rtl="0" algn="l">
              <a:spcBef>
                <a:spcPts val="408"/>
              </a:spcBef>
              <a:spcAft>
                <a:spcPts val="0"/>
              </a:spcAft>
              <a:buClr>
                <a:schemeClr val="dk2"/>
              </a:buClr>
              <a:buSzPct val="100000"/>
              <a:buNone/>
            </a:pPr>
            <a:r>
              <a:rPr lang="en-US"/>
              <a:t>const person = {</a:t>
            </a:r>
            <a:endParaRPr/>
          </a:p>
          <a:p>
            <a:pPr indent="0" lvl="0" marL="0" rtl="0" algn="l">
              <a:spcBef>
                <a:spcPts val="408"/>
              </a:spcBef>
              <a:spcAft>
                <a:spcPts val="0"/>
              </a:spcAft>
              <a:buClr>
                <a:schemeClr val="dk2"/>
              </a:buClr>
              <a:buSzPct val="100000"/>
              <a:buNone/>
            </a:pPr>
            <a:r>
              <a:rPr lang="en-US"/>
              <a:t>    name: 'Sara',</a:t>
            </a:r>
            <a:endParaRPr/>
          </a:p>
          <a:p>
            <a:pPr indent="0" lvl="0" marL="0" rtl="0" algn="l">
              <a:spcBef>
                <a:spcPts val="408"/>
              </a:spcBef>
              <a:spcAft>
                <a:spcPts val="0"/>
              </a:spcAft>
              <a:buClr>
                <a:schemeClr val="dk2"/>
              </a:buClr>
              <a:buSzPct val="100000"/>
              <a:buNone/>
            </a:pPr>
            <a:r>
              <a:rPr lang="en-US"/>
              <a:t>    age: 25,</a:t>
            </a:r>
            <a:endParaRPr/>
          </a:p>
          <a:p>
            <a:pPr indent="0" lvl="0" marL="0" rtl="0" algn="l">
              <a:spcBef>
                <a:spcPts val="408"/>
              </a:spcBef>
              <a:spcAft>
                <a:spcPts val="0"/>
              </a:spcAft>
              <a:buClr>
                <a:schemeClr val="dk2"/>
              </a:buClr>
              <a:buSzPct val="100000"/>
              <a:buNone/>
            </a:pPr>
            <a:r>
              <a:rPr lang="en-US"/>
              <a:t>    gender: 'female'   </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let name = person.name;</a:t>
            </a:r>
            <a:endParaRPr/>
          </a:p>
          <a:p>
            <a:pPr indent="0" lvl="0" marL="0" rtl="0" algn="l">
              <a:spcBef>
                <a:spcPts val="408"/>
              </a:spcBef>
              <a:spcAft>
                <a:spcPts val="0"/>
              </a:spcAft>
              <a:buClr>
                <a:schemeClr val="dk2"/>
              </a:buClr>
              <a:buSzPct val="100000"/>
              <a:buNone/>
            </a:pPr>
            <a:r>
              <a:rPr lang="en-US"/>
              <a:t>let age = person.age;</a:t>
            </a:r>
            <a:endParaRPr/>
          </a:p>
          <a:p>
            <a:pPr indent="0" lvl="0" marL="0" rtl="0" algn="l">
              <a:spcBef>
                <a:spcPts val="408"/>
              </a:spcBef>
              <a:spcAft>
                <a:spcPts val="0"/>
              </a:spcAft>
              <a:buClr>
                <a:schemeClr val="dk2"/>
              </a:buClr>
              <a:buSzPct val="100000"/>
              <a:buNone/>
            </a:pPr>
            <a:r>
              <a:rPr lang="en-US"/>
              <a:t>let gender = person.gender;</a:t>
            </a:r>
            <a:endParaRPr/>
          </a:p>
          <a:p>
            <a:pPr indent="0" lvl="0" marL="0" rtl="0" algn="l">
              <a:spcBef>
                <a:spcPts val="408"/>
              </a:spcBef>
              <a:spcAft>
                <a:spcPts val="0"/>
              </a:spcAft>
              <a:buClr>
                <a:schemeClr val="dk2"/>
              </a:buClr>
              <a:buSzPct val="100000"/>
              <a:buNone/>
            </a:pPr>
            <a:r>
              <a:rPr lang="en-US"/>
              <a:t>console.log(name); // Sara</a:t>
            </a:r>
            <a:endParaRPr/>
          </a:p>
          <a:p>
            <a:pPr indent="0" lvl="0" marL="0" rtl="0" algn="l">
              <a:spcBef>
                <a:spcPts val="408"/>
              </a:spcBef>
              <a:spcAft>
                <a:spcPts val="0"/>
              </a:spcAft>
              <a:buClr>
                <a:schemeClr val="dk2"/>
              </a:buClr>
              <a:buSzPct val="100000"/>
              <a:buNone/>
            </a:pPr>
            <a:r>
              <a:rPr lang="en-US"/>
              <a:t>console.log(age); // 25</a:t>
            </a:r>
            <a:endParaRPr/>
          </a:p>
          <a:p>
            <a:pPr indent="0" lvl="0" marL="0" rtl="0" algn="l">
              <a:spcBef>
                <a:spcPts val="408"/>
              </a:spcBef>
              <a:spcAft>
                <a:spcPts val="0"/>
              </a:spcAft>
              <a:buClr>
                <a:schemeClr val="dk2"/>
              </a:buClr>
              <a:buSzPct val="100000"/>
              <a:buNone/>
            </a:pPr>
            <a:r>
              <a:rPr lang="en-US"/>
              <a:t>console.log(gender); // female</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t/>
            </a:r>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cxnSp>
        <p:nvCxnSpPr>
          <p:cNvPr id="787" name="Google Shape;787;p6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88" name="Google Shape;788;p6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89" name="Google Shape;789;p6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90" name="Google Shape;790;p6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791" name="Google Shape;791;p65"/>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rgbClr val="FF0000"/>
              </a:buClr>
              <a:buSzPct val="100000"/>
              <a:buNone/>
            </a:pPr>
            <a:r>
              <a:rPr b="1" lang="en-US" sz="3200">
                <a:solidFill>
                  <a:srgbClr val="FF0000"/>
                </a:solidFill>
              </a:rPr>
              <a:t>From ES6:</a:t>
            </a:r>
            <a:endParaRPr sz="3200">
              <a:solidFill>
                <a:srgbClr val="FF0000"/>
              </a:solidFill>
            </a:endParaRPr>
          </a:p>
          <a:p>
            <a:pPr indent="0" lvl="0" marL="0" rtl="0" algn="l">
              <a:spcBef>
                <a:spcPts val="300"/>
              </a:spcBef>
              <a:spcAft>
                <a:spcPts val="0"/>
              </a:spcAft>
              <a:buClr>
                <a:schemeClr val="dk2"/>
              </a:buClr>
              <a:buSzPct val="100000"/>
              <a:buNone/>
            </a:pPr>
            <a:r>
              <a:rPr lang="en-US"/>
              <a:t>// assigning </a:t>
            </a:r>
            <a:r>
              <a:rPr lang="en-US" u="sng">
                <a:solidFill>
                  <a:schemeClr val="hlink"/>
                </a:solidFill>
                <a:hlinkClick r:id="rId4"/>
              </a:rPr>
              <a:t>object</a:t>
            </a:r>
            <a:r>
              <a:rPr lang="en-US"/>
              <a:t> attributes to variables</a:t>
            </a:r>
            <a:endParaRPr/>
          </a:p>
          <a:p>
            <a:pPr indent="0" lvl="0" marL="0" rtl="0" algn="l">
              <a:spcBef>
                <a:spcPts val="300"/>
              </a:spcBef>
              <a:spcAft>
                <a:spcPts val="0"/>
              </a:spcAft>
              <a:buClr>
                <a:schemeClr val="dk2"/>
              </a:buClr>
              <a:buSzPct val="100000"/>
              <a:buNone/>
            </a:pPr>
            <a:r>
              <a:rPr lang="en-US"/>
              <a:t>const person = {</a:t>
            </a:r>
            <a:endParaRPr/>
          </a:p>
          <a:p>
            <a:pPr indent="0" lvl="0" marL="0" rtl="0" algn="l">
              <a:spcBef>
                <a:spcPts val="300"/>
              </a:spcBef>
              <a:spcAft>
                <a:spcPts val="0"/>
              </a:spcAft>
              <a:buClr>
                <a:schemeClr val="dk2"/>
              </a:buClr>
              <a:buSzPct val="100000"/>
              <a:buNone/>
            </a:pPr>
            <a:r>
              <a:rPr lang="en-US"/>
              <a:t>    name: 'Sara',</a:t>
            </a:r>
            <a:endParaRPr/>
          </a:p>
          <a:p>
            <a:pPr indent="0" lvl="0" marL="0" rtl="0" algn="l">
              <a:spcBef>
                <a:spcPts val="300"/>
              </a:spcBef>
              <a:spcAft>
                <a:spcPts val="0"/>
              </a:spcAft>
              <a:buClr>
                <a:schemeClr val="dk2"/>
              </a:buClr>
              <a:buSzPct val="100000"/>
              <a:buNone/>
            </a:pPr>
            <a:r>
              <a:rPr lang="en-US"/>
              <a:t>    age: 25,</a:t>
            </a:r>
            <a:endParaRPr/>
          </a:p>
          <a:p>
            <a:pPr indent="0" lvl="0" marL="0" rtl="0" algn="l">
              <a:spcBef>
                <a:spcPts val="300"/>
              </a:spcBef>
              <a:spcAft>
                <a:spcPts val="0"/>
              </a:spcAft>
              <a:buClr>
                <a:schemeClr val="dk2"/>
              </a:buClr>
              <a:buSzPct val="100000"/>
              <a:buNone/>
            </a:pPr>
            <a:r>
              <a:rPr lang="en-US"/>
              <a:t>    gender: 'female'   </a:t>
            </a:r>
            <a:endParaRPr/>
          </a:p>
          <a:p>
            <a:pPr indent="0" lvl="0" marL="0" rtl="0" algn="l">
              <a:spcBef>
                <a:spcPts val="300"/>
              </a:spcBef>
              <a:spcAft>
                <a:spcPts val="0"/>
              </a:spcAft>
              <a:buClr>
                <a:schemeClr val="dk2"/>
              </a:buClr>
              <a:buSzPct val="100000"/>
              <a:buNone/>
            </a:pPr>
            <a:r>
              <a:rPr lang="en-US"/>
              <a:t>}</a:t>
            </a:r>
            <a:endParaRPr/>
          </a:p>
          <a:p>
            <a:pPr indent="0" lvl="0" marL="0" rtl="0" algn="l">
              <a:spcBef>
                <a:spcPts val="300"/>
              </a:spcBef>
              <a:spcAft>
                <a:spcPts val="0"/>
              </a:spcAft>
              <a:buClr>
                <a:schemeClr val="dk2"/>
              </a:buClr>
              <a:buSzPct val="100000"/>
              <a:buNone/>
            </a:pPr>
            <a:r>
              <a:rPr lang="en-US"/>
              <a:t>// destructuring assignment</a:t>
            </a:r>
            <a:endParaRPr/>
          </a:p>
          <a:p>
            <a:pPr indent="0" lvl="0" marL="0" rtl="0" algn="l">
              <a:spcBef>
                <a:spcPts val="300"/>
              </a:spcBef>
              <a:spcAft>
                <a:spcPts val="0"/>
              </a:spcAft>
              <a:buClr>
                <a:schemeClr val="dk2"/>
              </a:buClr>
              <a:buSzPct val="100000"/>
              <a:buNone/>
            </a:pPr>
            <a:r>
              <a:rPr lang="en-US"/>
              <a:t>let { name, age, gender } = person;</a:t>
            </a:r>
            <a:endParaRPr/>
          </a:p>
          <a:p>
            <a:pPr indent="0" lvl="0" marL="0" rtl="0" algn="l">
              <a:spcBef>
                <a:spcPts val="300"/>
              </a:spcBef>
              <a:spcAft>
                <a:spcPts val="0"/>
              </a:spcAft>
              <a:buClr>
                <a:schemeClr val="dk2"/>
              </a:buClr>
              <a:buSzPct val="100000"/>
              <a:buNone/>
            </a:pPr>
            <a:r>
              <a:rPr lang="en-US"/>
              <a:t>console.log(name); // Sara</a:t>
            </a:r>
            <a:endParaRPr/>
          </a:p>
          <a:p>
            <a:pPr indent="0" lvl="0" marL="0" rtl="0" algn="l">
              <a:spcBef>
                <a:spcPts val="300"/>
              </a:spcBef>
              <a:spcAft>
                <a:spcPts val="0"/>
              </a:spcAft>
              <a:buClr>
                <a:schemeClr val="dk2"/>
              </a:buClr>
              <a:buSzPct val="100000"/>
              <a:buNone/>
            </a:pPr>
            <a:r>
              <a:rPr lang="en-US"/>
              <a:t>console.log(age); // 25</a:t>
            </a:r>
            <a:endParaRPr/>
          </a:p>
          <a:p>
            <a:pPr indent="0" lvl="0" marL="0" rtl="0" algn="l">
              <a:spcBef>
                <a:spcPts val="300"/>
              </a:spcBef>
              <a:spcAft>
                <a:spcPts val="0"/>
              </a:spcAft>
              <a:buClr>
                <a:schemeClr val="dk2"/>
              </a:buClr>
              <a:buSzPct val="100000"/>
              <a:buNone/>
            </a:pPr>
            <a:r>
              <a:rPr lang="en-US"/>
              <a:t>console.log(gender); // female</a:t>
            </a:r>
            <a:endParaRPr/>
          </a:p>
          <a:p>
            <a:pPr indent="0" lvl="0" marL="0" rtl="0" algn="l">
              <a:spcBef>
                <a:spcPts val="300"/>
              </a:spcBef>
              <a:spcAft>
                <a:spcPts val="0"/>
              </a:spcAft>
              <a:buClr>
                <a:schemeClr val="dk2"/>
              </a:buClr>
              <a:buSzPct val="100000"/>
              <a:buNone/>
            </a:pPr>
            <a:r>
              <a:rPr lang="en-US"/>
              <a:t>If you want to assign different variable names for the </a:t>
            </a:r>
            <a:r>
              <a:rPr lang="en-US" u="sng">
                <a:solidFill>
                  <a:schemeClr val="hlink"/>
                </a:solidFill>
                <a:hlinkClick r:id="rId5"/>
              </a:rPr>
              <a:t>object</a:t>
            </a:r>
            <a:r>
              <a:rPr lang="en-US"/>
              <a:t> key, you can use:</a:t>
            </a:r>
            <a:endParaRPr/>
          </a:p>
          <a:p>
            <a:pPr indent="0" lvl="0" marL="0" rtl="0" algn="l">
              <a:spcBef>
                <a:spcPts val="300"/>
              </a:spcBef>
              <a:spcAft>
                <a:spcPts val="0"/>
              </a:spcAft>
              <a:buClr>
                <a:schemeClr val="dk2"/>
              </a:buClr>
              <a:buSzPct val="100000"/>
              <a:buNone/>
            </a:pPr>
            <a:r>
              <a:rPr lang="en-US"/>
              <a:t>const person = {</a:t>
            </a:r>
            <a:endParaRPr/>
          </a:p>
          <a:p>
            <a:pPr indent="0" lvl="0" marL="0" rtl="0" algn="l">
              <a:spcBef>
                <a:spcPts val="300"/>
              </a:spcBef>
              <a:spcAft>
                <a:spcPts val="0"/>
              </a:spcAft>
              <a:buClr>
                <a:schemeClr val="dk2"/>
              </a:buClr>
              <a:buSzPct val="100000"/>
              <a:buNone/>
            </a:pPr>
            <a:r>
              <a:rPr lang="en-US"/>
              <a:t>    name: 'Sara',</a:t>
            </a:r>
            <a:endParaRPr/>
          </a:p>
          <a:p>
            <a:pPr indent="0" lvl="0" marL="0" rtl="0" algn="l">
              <a:spcBef>
                <a:spcPts val="300"/>
              </a:spcBef>
              <a:spcAft>
                <a:spcPts val="0"/>
              </a:spcAft>
              <a:buClr>
                <a:schemeClr val="dk2"/>
              </a:buClr>
              <a:buSzPct val="100000"/>
              <a:buNone/>
            </a:pPr>
            <a:r>
              <a:rPr lang="en-US"/>
              <a:t>    age: 25,</a:t>
            </a:r>
            <a:endParaRPr/>
          </a:p>
          <a:p>
            <a:pPr indent="0" lvl="0" marL="0" rtl="0" algn="l">
              <a:spcBef>
                <a:spcPts val="300"/>
              </a:spcBef>
              <a:spcAft>
                <a:spcPts val="0"/>
              </a:spcAft>
              <a:buClr>
                <a:schemeClr val="dk2"/>
              </a:buClr>
              <a:buSzPct val="100000"/>
              <a:buNone/>
            </a:pPr>
            <a:r>
              <a:rPr lang="en-US"/>
              <a:t>    gender: 'female'   </a:t>
            </a:r>
            <a:endParaRPr/>
          </a:p>
          <a:p>
            <a:pPr indent="0" lvl="0" marL="0" rtl="0" algn="l">
              <a:spcBef>
                <a:spcPts val="300"/>
              </a:spcBef>
              <a:spcAft>
                <a:spcPts val="0"/>
              </a:spcAft>
              <a:buClr>
                <a:schemeClr val="dk2"/>
              </a:buClr>
              <a:buSzPct val="100000"/>
              <a:buNone/>
            </a:pPr>
            <a:r>
              <a:rPr lang="en-US"/>
              <a:t>}</a:t>
            </a:r>
            <a:endParaRPr/>
          </a:p>
          <a:p>
            <a:pPr indent="0" lvl="0" marL="0" rtl="0" algn="l">
              <a:spcBef>
                <a:spcPts val="300"/>
              </a:spcBef>
              <a:spcAft>
                <a:spcPts val="0"/>
              </a:spcAft>
              <a:buClr>
                <a:schemeClr val="dk2"/>
              </a:buClr>
              <a:buSzPct val="100000"/>
              <a:buNone/>
            </a:pPr>
            <a:r>
              <a:rPr lang="en-US"/>
              <a:t>// destructuring assignment</a:t>
            </a:r>
            <a:endParaRPr/>
          </a:p>
          <a:p>
            <a:pPr indent="0" lvl="0" marL="0" rtl="0" algn="l">
              <a:spcBef>
                <a:spcPts val="300"/>
              </a:spcBef>
              <a:spcAft>
                <a:spcPts val="0"/>
              </a:spcAft>
              <a:buClr>
                <a:schemeClr val="dk2"/>
              </a:buClr>
              <a:buSzPct val="100000"/>
              <a:buNone/>
            </a:pPr>
            <a:r>
              <a:rPr lang="en-US"/>
              <a:t>// using different variable names</a:t>
            </a:r>
            <a:endParaRPr/>
          </a:p>
          <a:p>
            <a:pPr indent="0" lvl="0" marL="0" rtl="0" algn="l">
              <a:spcBef>
                <a:spcPts val="300"/>
              </a:spcBef>
              <a:spcAft>
                <a:spcPts val="0"/>
              </a:spcAft>
              <a:buClr>
                <a:schemeClr val="dk2"/>
              </a:buClr>
              <a:buSzPct val="100000"/>
              <a:buNone/>
            </a:pPr>
            <a:r>
              <a:rPr lang="en-US"/>
              <a:t>let { name: name1, age: age1, gender:gender1 } = person;</a:t>
            </a:r>
            <a:endParaRPr/>
          </a:p>
          <a:p>
            <a:pPr indent="0" lvl="0" marL="0" rtl="0" algn="l">
              <a:spcBef>
                <a:spcPts val="300"/>
              </a:spcBef>
              <a:spcAft>
                <a:spcPts val="0"/>
              </a:spcAft>
              <a:buClr>
                <a:schemeClr val="dk2"/>
              </a:buClr>
              <a:buSzPct val="100000"/>
              <a:buNone/>
            </a:pPr>
            <a:r>
              <a:rPr lang="en-US"/>
              <a:t>console.log(name1); // Sara</a:t>
            </a:r>
            <a:endParaRPr/>
          </a:p>
          <a:p>
            <a:pPr indent="0" lvl="0" marL="0" rtl="0" algn="l">
              <a:spcBef>
                <a:spcPts val="300"/>
              </a:spcBef>
              <a:spcAft>
                <a:spcPts val="0"/>
              </a:spcAft>
              <a:buClr>
                <a:schemeClr val="dk2"/>
              </a:buClr>
              <a:buSzPct val="100000"/>
              <a:buNone/>
            </a:pPr>
            <a:r>
              <a:rPr lang="en-US"/>
              <a:t>console.log(age1); // 25</a:t>
            </a:r>
            <a:endParaRPr/>
          </a:p>
          <a:p>
            <a:pPr indent="0" lvl="0" marL="0" rtl="0" algn="l">
              <a:spcBef>
                <a:spcPts val="300"/>
              </a:spcBef>
              <a:spcAft>
                <a:spcPts val="0"/>
              </a:spcAft>
              <a:buClr>
                <a:schemeClr val="dk2"/>
              </a:buClr>
              <a:buSzPct val="100000"/>
              <a:buNone/>
            </a:pPr>
            <a:r>
              <a:rPr lang="en-US"/>
              <a:t>console.log(gender1); // female</a:t>
            </a:r>
            <a:endParaRPr/>
          </a:p>
          <a:p>
            <a:pPr indent="0" lvl="0" marL="0" rtl="0" algn="l">
              <a:spcBef>
                <a:spcPts val="300"/>
              </a:spcBef>
              <a:spcAft>
                <a:spcPts val="0"/>
              </a:spcAft>
              <a:buClr>
                <a:schemeClr val="dk2"/>
              </a:buClr>
              <a:buSzPct val="100000"/>
              <a:buNone/>
            </a:pPr>
            <a:r>
              <a:t/>
            </a:r>
            <a:endParaRPr/>
          </a:p>
          <a:p>
            <a:pPr indent="0" lvl="0" marL="0" rtl="0" algn="l">
              <a:spcBef>
                <a:spcPts val="300"/>
              </a:spcBef>
              <a:spcAft>
                <a:spcPts val="0"/>
              </a:spcAft>
              <a:buClr>
                <a:schemeClr val="dk2"/>
              </a:buClr>
              <a:buSzPct val="100000"/>
              <a:buNone/>
            </a:pPr>
            <a:r>
              <a:t/>
            </a:r>
            <a:endParaRPr/>
          </a:p>
          <a:p>
            <a:pPr indent="0" lvl="0" marL="0" rtl="0" algn="l">
              <a:spcBef>
                <a:spcPts val="300"/>
              </a:spcBef>
              <a:spcAft>
                <a:spcPts val="0"/>
              </a:spcAft>
              <a:buClr>
                <a:schemeClr val="dk2"/>
              </a:buClr>
              <a:buSzPct val="100000"/>
              <a:buNone/>
            </a:pPr>
            <a:r>
              <a:t/>
            </a:r>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cxnSp>
        <p:nvCxnSpPr>
          <p:cNvPr id="796" name="Google Shape;796;p6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97" name="Google Shape;797;p6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98" name="Google Shape;798;p6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99" name="Google Shape;799;p6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800" name="Google Shape;800;p66"/>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Array Destructuring</a:t>
            </a:r>
            <a:endParaRPr>
              <a:solidFill>
                <a:srgbClr val="FF0000"/>
              </a:solidFill>
            </a:endParaRPr>
          </a:p>
          <a:p>
            <a:pPr indent="0" lvl="0" marL="0" rtl="0" algn="l">
              <a:spcBef>
                <a:spcPts val="480"/>
              </a:spcBef>
              <a:spcAft>
                <a:spcPts val="0"/>
              </a:spcAft>
              <a:buClr>
                <a:schemeClr val="dk2"/>
              </a:buClr>
              <a:buSzPts val="2400"/>
              <a:buNone/>
            </a:pPr>
            <a:r>
              <a:rPr lang="en-US"/>
              <a:t>You can also perform array destructuring in a similar way. </a:t>
            </a:r>
            <a:endParaRPr/>
          </a:p>
          <a:p>
            <a:pPr indent="0" lvl="0" marL="0" rtl="0" algn="l">
              <a:spcBef>
                <a:spcPts val="480"/>
              </a:spcBef>
              <a:spcAft>
                <a:spcPts val="0"/>
              </a:spcAft>
              <a:buClr>
                <a:schemeClr val="dk2"/>
              </a:buClr>
              <a:buSzPts val="2400"/>
              <a:buNone/>
            </a:pPr>
            <a:r>
              <a:rPr lang="en-US"/>
              <a:t>For example,</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const arrValue = ['one', 'two', 'three'];</a:t>
            </a:r>
            <a:endParaRPr/>
          </a:p>
          <a:p>
            <a:pPr indent="0" lvl="0" marL="0" rtl="0" algn="l">
              <a:spcBef>
                <a:spcPts val="480"/>
              </a:spcBef>
              <a:spcAft>
                <a:spcPts val="0"/>
              </a:spcAft>
              <a:buClr>
                <a:schemeClr val="dk2"/>
              </a:buClr>
              <a:buSzPts val="2400"/>
              <a:buNone/>
            </a:pPr>
            <a:r>
              <a:rPr lang="en-US"/>
              <a:t>// destructuring assignment in arrays</a:t>
            </a:r>
            <a:endParaRPr/>
          </a:p>
          <a:p>
            <a:pPr indent="0" lvl="0" marL="0" rtl="0" algn="l">
              <a:spcBef>
                <a:spcPts val="480"/>
              </a:spcBef>
              <a:spcAft>
                <a:spcPts val="0"/>
              </a:spcAft>
              <a:buClr>
                <a:schemeClr val="dk2"/>
              </a:buClr>
              <a:buSzPts val="2400"/>
              <a:buNone/>
            </a:pPr>
            <a:r>
              <a:rPr lang="en-US"/>
              <a:t>const [x, y, z] = arrValue;</a:t>
            </a:r>
            <a:endParaRPr/>
          </a:p>
          <a:p>
            <a:pPr indent="0" lvl="0" marL="0" rtl="0" algn="l">
              <a:spcBef>
                <a:spcPts val="480"/>
              </a:spcBef>
              <a:spcAft>
                <a:spcPts val="0"/>
              </a:spcAft>
              <a:buClr>
                <a:schemeClr val="dk2"/>
              </a:buClr>
              <a:buSzPts val="2400"/>
              <a:buNone/>
            </a:pPr>
            <a:r>
              <a:rPr lang="en-US"/>
              <a:t>console.log(x); // one</a:t>
            </a:r>
            <a:endParaRPr/>
          </a:p>
          <a:p>
            <a:pPr indent="0" lvl="0" marL="0" rtl="0" algn="l">
              <a:spcBef>
                <a:spcPts val="480"/>
              </a:spcBef>
              <a:spcAft>
                <a:spcPts val="0"/>
              </a:spcAft>
              <a:buClr>
                <a:schemeClr val="dk2"/>
              </a:buClr>
              <a:buSzPts val="2400"/>
              <a:buNone/>
            </a:pPr>
            <a:r>
              <a:rPr lang="en-US"/>
              <a:t>console.log; // two</a:t>
            </a:r>
            <a:endParaRPr/>
          </a:p>
          <a:p>
            <a:pPr indent="0" lvl="0" marL="0" rtl="0" algn="l">
              <a:spcBef>
                <a:spcPts val="480"/>
              </a:spcBef>
              <a:spcAft>
                <a:spcPts val="0"/>
              </a:spcAft>
              <a:buClr>
                <a:schemeClr val="dk2"/>
              </a:buClr>
              <a:buSzPts val="2400"/>
              <a:buNone/>
            </a:pPr>
            <a:r>
              <a:rPr lang="en-US"/>
              <a:t>console.log(z); // three</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cxnSp>
        <p:nvCxnSpPr>
          <p:cNvPr id="805" name="Google Shape;805;p6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06" name="Google Shape;806;p6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07" name="Google Shape;807;p6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08" name="Google Shape;808;p6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809" name="Google Shape;809;p67"/>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rgbClr val="FF0000"/>
              </a:buClr>
              <a:buSzPct val="100000"/>
              <a:buNone/>
            </a:pPr>
            <a:r>
              <a:rPr b="1" lang="en-US">
                <a:solidFill>
                  <a:srgbClr val="FF0000"/>
                </a:solidFill>
              </a:rPr>
              <a:t>Assign Default Values</a:t>
            </a:r>
            <a:endParaRPr>
              <a:solidFill>
                <a:srgbClr val="FF0000"/>
              </a:solidFill>
            </a:endParaRPr>
          </a:p>
          <a:p>
            <a:pPr indent="0" lvl="0" marL="0" rtl="0" algn="l">
              <a:spcBef>
                <a:spcPts val="444"/>
              </a:spcBef>
              <a:spcAft>
                <a:spcPts val="0"/>
              </a:spcAft>
              <a:buClr>
                <a:schemeClr val="dk2"/>
              </a:buClr>
              <a:buSzPct val="100000"/>
              <a:buNone/>
            </a:pPr>
            <a:r>
              <a:rPr lang="en-US"/>
              <a:t>You can assign the default values for variables while using destructuring.</a:t>
            </a:r>
            <a:endParaRPr/>
          </a:p>
          <a:p>
            <a:pPr indent="0" lvl="0" marL="0" rtl="0" algn="l">
              <a:spcBef>
                <a:spcPts val="444"/>
              </a:spcBef>
              <a:spcAft>
                <a:spcPts val="0"/>
              </a:spcAft>
              <a:buClr>
                <a:schemeClr val="dk2"/>
              </a:buClr>
              <a:buSzPct val="100000"/>
              <a:buNone/>
            </a:pPr>
            <a:r>
              <a:rPr lang="en-US"/>
              <a:t> For example,</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lang="en-US"/>
              <a:t>let arrValue = [10];</a:t>
            </a:r>
            <a:endParaRPr/>
          </a:p>
          <a:p>
            <a:pPr indent="0" lvl="0" marL="0" rtl="0" algn="l">
              <a:spcBef>
                <a:spcPts val="444"/>
              </a:spcBef>
              <a:spcAft>
                <a:spcPts val="0"/>
              </a:spcAft>
              <a:buClr>
                <a:schemeClr val="dk2"/>
              </a:buClr>
              <a:buSzPct val="100000"/>
              <a:buNone/>
            </a:pPr>
            <a:r>
              <a:rPr lang="en-US"/>
              <a:t>// assigning default value 5 and 7</a:t>
            </a:r>
            <a:endParaRPr/>
          </a:p>
          <a:p>
            <a:pPr indent="0" lvl="0" marL="0" rtl="0" algn="l">
              <a:spcBef>
                <a:spcPts val="444"/>
              </a:spcBef>
              <a:spcAft>
                <a:spcPts val="0"/>
              </a:spcAft>
              <a:buClr>
                <a:schemeClr val="dk2"/>
              </a:buClr>
              <a:buSzPct val="100000"/>
              <a:buNone/>
            </a:pPr>
            <a:r>
              <a:rPr lang="en-US"/>
              <a:t>let [x = 5,  y = 7] = arrValue;</a:t>
            </a:r>
            <a:endParaRPr/>
          </a:p>
          <a:p>
            <a:pPr indent="0" lvl="0" marL="0" rtl="0" algn="l">
              <a:spcBef>
                <a:spcPts val="444"/>
              </a:spcBef>
              <a:spcAft>
                <a:spcPts val="0"/>
              </a:spcAft>
              <a:buClr>
                <a:schemeClr val="dk2"/>
              </a:buClr>
              <a:buSzPct val="100000"/>
              <a:buNone/>
            </a:pPr>
            <a:r>
              <a:rPr lang="en-US"/>
              <a:t>console.log(x); // 10</a:t>
            </a:r>
            <a:endParaRPr/>
          </a:p>
          <a:p>
            <a:pPr indent="0" lvl="0" marL="0" rtl="0" algn="l">
              <a:spcBef>
                <a:spcPts val="444"/>
              </a:spcBef>
              <a:spcAft>
                <a:spcPts val="0"/>
              </a:spcAft>
              <a:buClr>
                <a:schemeClr val="dk2"/>
              </a:buClr>
              <a:buSzPct val="100000"/>
              <a:buNone/>
            </a:pPr>
            <a:r>
              <a:rPr lang="en-US"/>
              <a:t>console.log; // 7</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lang="en-US"/>
              <a:t>In the above program, arrValue has only one element. Hence,</a:t>
            </a:r>
            <a:endParaRPr/>
          </a:p>
          <a:p>
            <a:pPr indent="0" lvl="0" marL="0" rtl="0" algn="l">
              <a:spcBef>
                <a:spcPts val="444"/>
              </a:spcBef>
              <a:spcAft>
                <a:spcPts val="0"/>
              </a:spcAft>
              <a:buClr>
                <a:schemeClr val="dk2"/>
              </a:buClr>
              <a:buSzPct val="100000"/>
              <a:buNone/>
            </a:pPr>
            <a:r>
              <a:rPr lang="en-US"/>
              <a:t>the x variable will be </a:t>
            </a:r>
            <a:r>
              <a:rPr b="1" lang="en-US"/>
              <a:t>10</a:t>
            </a:r>
            <a:endParaRPr/>
          </a:p>
          <a:p>
            <a:pPr indent="0" lvl="0" marL="0" rtl="0" algn="l">
              <a:spcBef>
                <a:spcPts val="444"/>
              </a:spcBef>
              <a:spcAft>
                <a:spcPts val="0"/>
              </a:spcAft>
              <a:buClr>
                <a:schemeClr val="dk2"/>
              </a:buClr>
              <a:buSzPct val="100000"/>
              <a:buNone/>
            </a:pPr>
            <a:r>
              <a:rPr lang="en-US"/>
              <a:t>the y variable takes the default value </a:t>
            </a:r>
            <a:r>
              <a:rPr b="1" lang="en-US"/>
              <a:t>7</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cxnSp>
        <p:nvCxnSpPr>
          <p:cNvPr id="814" name="Google Shape;814;p6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15" name="Google Shape;815;p6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16" name="Google Shape;816;p6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17" name="Google Shape;817;p6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818" name="Google Shape;818;p68"/>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lang="en-US"/>
              <a:t>In </a:t>
            </a:r>
            <a:r>
              <a:rPr lang="en-US" u="sng">
                <a:solidFill>
                  <a:schemeClr val="hlink"/>
                </a:solidFill>
                <a:hlinkClick r:id="rId4"/>
              </a:rPr>
              <a:t>object</a:t>
            </a:r>
            <a:r>
              <a:rPr lang="en-US"/>
              <a:t> destructuring, you can pass default values in a similar way.</a:t>
            </a:r>
            <a:endParaRPr/>
          </a:p>
          <a:p>
            <a:pPr indent="0" lvl="0" marL="0" rtl="0" algn="l">
              <a:spcBef>
                <a:spcPts val="480"/>
              </a:spcBef>
              <a:spcAft>
                <a:spcPts val="0"/>
              </a:spcAft>
              <a:buClr>
                <a:schemeClr val="dk2"/>
              </a:buClr>
              <a:buSzPts val="2400"/>
              <a:buNone/>
            </a:pPr>
            <a:r>
              <a:rPr lang="en-US"/>
              <a:t> For example,</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const person = {</a:t>
            </a:r>
            <a:endParaRPr/>
          </a:p>
          <a:p>
            <a:pPr indent="0" lvl="0" marL="0" rtl="0" algn="l">
              <a:spcBef>
                <a:spcPts val="480"/>
              </a:spcBef>
              <a:spcAft>
                <a:spcPts val="0"/>
              </a:spcAft>
              <a:buClr>
                <a:schemeClr val="dk2"/>
              </a:buClr>
              <a:buSzPts val="2400"/>
              <a:buNone/>
            </a:pPr>
            <a:r>
              <a:rPr lang="en-US"/>
              <a:t>    name: 'Jack',</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rPr lang="en-US"/>
              <a:t>// assign default value 26 to age if undefined</a:t>
            </a:r>
            <a:endParaRPr/>
          </a:p>
          <a:p>
            <a:pPr indent="0" lvl="0" marL="0" rtl="0" algn="l">
              <a:spcBef>
                <a:spcPts val="480"/>
              </a:spcBef>
              <a:spcAft>
                <a:spcPts val="0"/>
              </a:spcAft>
              <a:buClr>
                <a:schemeClr val="dk2"/>
              </a:buClr>
              <a:buSzPts val="2400"/>
              <a:buNone/>
            </a:pPr>
            <a:r>
              <a:rPr lang="en-US"/>
              <a:t>const { name, age = 26} = person;</a:t>
            </a:r>
            <a:endParaRPr/>
          </a:p>
          <a:p>
            <a:pPr indent="0" lvl="0" marL="0" rtl="0" algn="l">
              <a:spcBef>
                <a:spcPts val="480"/>
              </a:spcBef>
              <a:spcAft>
                <a:spcPts val="0"/>
              </a:spcAft>
              <a:buClr>
                <a:schemeClr val="dk2"/>
              </a:buClr>
              <a:buSzPts val="2400"/>
              <a:buNone/>
            </a:pPr>
            <a:r>
              <a:rPr lang="en-US"/>
              <a:t>console.log(name); // Jack</a:t>
            </a:r>
            <a:endParaRPr/>
          </a:p>
          <a:p>
            <a:pPr indent="0" lvl="0" marL="0" rtl="0" algn="l">
              <a:spcBef>
                <a:spcPts val="480"/>
              </a:spcBef>
              <a:spcAft>
                <a:spcPts val="0"/>
              </a:spcAft>
              <a:buClr>
                <a:schemeClr val="dk2"/>
              </a:buClr>
              <a:buSzPts val="2400"/>
              <a:buNone/>
            </a:pPr>
            <a:r>
              <a:rPr lang="en-US"/>
              <a:t>console.log(age); // 26</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cxnSp>
        <p:nvCxnSpPr>
          <p:cNvPr id="823" name="Google Shape;823;p6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24" name="Google Shape;824;p6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25" name="Google Shape;825;p6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26" name="Google Shape;826;p6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827" name="Google Shape;827;p69"/>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Swapping Variables</a:t>
            </a:r>
            <a:endParaRPr>
              <a:solidFill>
                <a:srgbClr val="FF0000"/>
              </a:solidFill>
            </a:endParaRPr>
          </a:p>
          <a:p>
            <a:pPr indent="0" lvl="0" marL="0" rtl="0" algn="l">
              <a:spcBef>
                <a:spcPts val="480"/>
              </a:spcBef>
              <a:spcAft>
                <a:spcPts val="0"/>
              </a:spcAft>
              <a:buClr>
                <a:schemeClr val="dk2"/>
              </a:buClr>
              <a:buSzPts val="2400"/>
              <a:buNone/>
            </a:pPr>
            <a:r>
              <a:rPr lang="en-US"/>
              <a:t>In this example, two variables are swapped using the destructuring assignment syntax.</a:t>
            </a:r>
            <a:endParaRPr/>
          </a:p>
          <a:p>
            <a:pPr indent="0" lvl="0" marL="0" rtl="0" algn="l">
              <a:spcBef>
                <a:spcPts val="480"/>
              </a:spcBef>
              <a:spcAft>
                <a:spcPts val="0"/>
              </a:spcAft>
              <a:buClr>
                <a:schemeClr val="dk2"/>
              </a:buClr>
              <a:buSzPts val="2400"/>
              <a:buNone/>
            </a:pPr>
            <a:r>
              <a:rPr lang="en-US"/>
              <a:t>// program to swap variables</a:t>
            </a:r>
            <a:endParaRPr/>
          </a:p>
          <a:p>
            <a:pPr indent="0" lvl="0" marL="0" rtl="0" algn="l">
              <a:spcBef>
                <a:spcPts val="480"/>
              </a:spcBef>
              <a:spcAft>
                <a:spcPts val="0"/>
              </a:spcAft>
              <a:buClr>
                <a:schemeClr val="dk2"/>
              </a:buClr>
              <a:buSzPts val="2400"/>
              <a:buNone/>
            </a:pPr>
            <a:r>
              <a:rPr lang="en-US"/>
              <a:t>let x = 4;</a:t>
            </a:r>
            <a:endParaRPr/>
          </a:p>
          <a:p>
            <a:pPr indent="0" lvl="0" marL="0" rtl="0" algn="l">
              <a:spcBef>
                <a:spcPts val="480"/>
              </a:spcBef>
              <a:spcAft>
                <a:spcPts val="0"/>
              </a:spcAft>
              <a:buClr>
                <a:schemeClr val="dk2"/>
              </a:buClr>
              <a:buSzPts val="2400"/>
              <a:buNone/>
            </a:pPr>
            <a:r>
              <a:rPr lang="en-US"/>
              <a:t>let y = 7;</a:t>
            </a:r>
            <a:endParaRPr/>
          </a:p>
          <a:p>
            <a:pPr indent="0" lvl="0" marL="0" rtl="0" algn="l">
              <a:spcBef>
                <a:spcPts val="480"/>
              </a:spcBef>
              <a:spcAft>
                <a:spcPts val="0"/>
              </a:spcAft>
              <a:buClr>
                <a:schemeClr val="dk2"/>
              </a:buClr>
              <a:buSzPts val="2400"/>
              <a:buNone/>
            </a:pPr>
            <a:r>
              <a:rPr lang="en-US"/>
              <a:t>// swapping variables</a:t>
            </a:r>
            <a:endParaRPr/>
          </a:p>
          <a:p>
            <a:pPr indent="0" lvl="0" marL="0" rtl="0" algn="l">
              <a:spcBef>
                <a:spcPts val="480"/>
              </a:spcBef>
              <a:spcAft>
                <a:spcPts val="0"/>
              </a:spcAft>
              <a:buClr>
                <a:schemeClr val="dk2"/>
              </a:buClr>
              <a:buSzPts val="2400"/>
              <a:buNone/>
            </a:pPr>
            <a:r>
              <a:rPr lang="en-US"/>
              <a:t>[x, y] = [y, x];</a:t>
            </a:r>
            <a:endParaRPr/>
          </a:p>
          <a:p>
            <a:pPr indent="0" lvl="0" marL="0" rtl="0" algn="l">
              <a:spcBef>
                <a:spcPts val="480"/>
              </a:spcBef>
              <a:spcAft>
                <a:spcPts val="0"/>
              </a:spcAft>
              <a:buClr>
                <a:schemeClr val="dk2"/>
              </a:buClr>
              <a:buSzPts val="2400"/>
              <a:buNone/>
            </a:pPr>
            <a:r>
              <a:rPr lang="en-US"/>
              <a:t>console.log(x); // 7</a:t>
            </a:r>
            <a:endParaRPr/>
          </a:p>
          <a:p>
            <a:pPr indent="0" lvl="0" marL="0" rtl="0" algn="l">
              <a:spcBef>
                <a:spcPts val="480"/>
              </a:spcBef>
              <a:spcAft>
                <a:spcPts val="0"/>
              </a:spcAft>
              <a:buClr>
                <a:schemeClr val="dk2"/>
              </a:buClr>
              <a:buSzPts val="2400"/>
              <a:buNone/>
            </a:pPr>
            <a:r>
              <a:rPr lang="en-US"/>
              <a:t>console.log; // 4</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342900" lvl="0" marL="342900" rtl="0" algn="l">
              <a:spcBef>
                <a:spcPts val="480"/>
              </a:spcBef>
              <a:spcAft>
                <a:spcPts val="0"/>
              </a:spcAft>
              <a:buClr>
                <a:schemeClr val="dk2"/>
              </a:buClr>
              <a:buSzPts val="2400"/>
              <a:buFont typeface="Arial"/>
              <a:buChar char="•"/>
            </a:pPr>
            <a:r>
              <a:rPr b="1" lang="en-US"/>
              <a:t>Regular Expression Metacharacters</a:t>
            </a:r>
            <a:r>
              <a:rPr lang="en-US"/>
              <a:t> are characters with a special meaning:</a:t>
            </a:r>
            <a:endParaRPr b="1">
              <a:solidFill>
                <a:srgbClr val="FF0000"/>
              </a:solidFill>
            </a:endParaRPr>
          </a:p>
        </p:txBody>
      </p:sp>
      <p:cxnSp>
        <p:nvCxnSpPr>
          <p:cNvPr id="257" name="Google Shape;257;p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58" name="Google Shape;258;p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59" name="Google Shape;259;p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60" name="Google Shape;260;p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graphicFrame>
        <p:nvGraphicFramePr>
          <p:cNvPr id="261" name="Google Shape;261;p7"/>
          <p:cNvGraphicFramePr/>
          <p:nvPr/>
        </p:nvGraphicFramePr>
        <p:xfrm>
          <a:off x="457200" y="2286000"/>
          <a:ext cx="3000000" cy="3000000"/>
        </p:xfrm>
        <a:graphic>
          <a:graphicData uri="http://schemas.openxmlformats.org/drawingml/2006/table">
            <a:tbl>
              <a:tblPr>
                <a:noFill/>
                <a:tableStyleId>{FF37FA4B-19F6-4A93-8C8E-2EE838D1F814}</a:tableStyleId>
              </a:tblPr>
              <a:tblGrid>
                <a:gridCol w="1371600"/>
                <a:gridCol w="6248400"/>
              </a:tblGrid>
              <a:tr h="195275">
                <a:tc>
                  <a:txBody>
                    <a:bodyPr/>
                    <a:lstStyle/>
                    <a:p>
                      <a:pPr indent="0" lvl="0" marL="0" marR="0" rtl="0" algn="ctr">
                        <a:spcBef>
                          <a:spcPts val="0"/>
                        </a:spcBef>
                        <a:spcAft>
                          <a:spcPts val="0"/>
                        </a:spcAft>
                        <a:buNone/>
                      </a:pPr>
                      <a:r>
                        <a:rPr b="1" lang="en-US" sz="2000" u="none" cap="none" strike="noStrike"/>
                        <a:t>Meta</a:t>
                      </a:r>
                      <a:endParaRPr/>
                    </a:p>
                    <a:p>
                      <a:pPr indent="0" lvl="0" marL="0" marR="0" rtl="0" algn="ctr">
                        <a:spcBef>
                          <a:spcPts val="0"/>
                        </a:spcBef>
                        <a:spcAft>
                          <a:spcPts val="0"/>
                        </a:spcAft>
                        <a:buNone/>
                      </a:pPr>
                      <a:r>
                        <a:rPr b="1" lang="en-US" sz="2000" u="none" cap="none" strike="noStrike"/>
                        <a:t>character</a:t>
                      </a:r>
                      <a:endParaRPr b="1" sz="2000" u="none" cap="none" strike="noStrike"/>
                    </a:p>
                  </a:txBody>
                  <a:tcPr marT="46050" marB="46050" marR="18425" marL="184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2000" u="none" cap="none" strike="noStrike"/>
                        <a:t>Description</a:t>
                      </a:r>
                      <a:endParaRPr/>
                    </a:p>
                  </a:txBody>
                  <a:tcPr marT="46050" marB="46050"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13175">
                <a:tc>
                  <a:txBody>
                    <a:bodyPr/>
                    <a:lstStyle/>
                    <a:p>
                      <a:pPr indent="0" lvl="0" marL="0" marR="0" rtl="0" algn="l">
                        <a:spcBef>
                          <a:spcPts val="0"/>
                        </a:spcBef>
                        <a:spcAft>
                          <a:spcPts val="0"/>
                        </a:spcAft>
                        <a:buNone/>
                      </a:pPr>
                      <a:r>
                        <a:rPr b="0" lang="en-US" sz="2000" u="sng" cap="none" strike="noStrike">
                          <a:solidFill>
                            <a:schemeClr val="hlink"/>
                          </a:solidFill>
                          <a:hlinkClick r:id="rId4"/>
                        </a:rPr>
                        <a:t>\.</a:t>
                      </a:r>
                      <a:endParaRPr b="0" sz="2000" u="none" cap="none" strike="noStrike"/>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Search single characters, except line terminator or newline.</a:t>
                      </a:r>
                      <a:endParaRPr/>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13175">
                <a:tc>
                  <a:txBody>
                    <a:bodyPr/>
                    <a:lstStyle/>
                    <a:p>
                      <a:pPr indent="0" lvl="0" marL="0" marR="0" rtl="0" algn="l">
                        <a:spcBef>
                          <a:spcPts val="0"/>
                        </a:spcBef>
                        <a:spcAft>
                          <a:spcPts val="0"/>
                        </a:spcAft>
                        <a:buNone/>
                      </a:pPr>
                      <a:r>
                        <a:rPr b="0" lang="en-US" sz="2000" u="sng" cap="none" strike="noStrike">
                          <a:solidFill>
                            <a:schemeClr val="hlink"/>
                          </a:solidFill>
                          <a:hlinkClick r:id="rId5"/>
                        </a:rPr>
                        <a:t>\w</a:t>
                      </a:r>
                      <a:endParaRPr b="0" sz="2000" u="none" cap="none" strike="noStrike"/>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Find the word character i.e. characters from a to z, A to Z, 0 to 9</a:t>
                      </a:r>
                      <a:endParaRPr/>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21075">
                <a:tc>
                  <a:txBody>
                    <a:bodyPr/>
                    <a:lstStyle/>
                    <a:p>
                      <a:pPr indent="0" lvl="0" marL="0" marR="0" rtl="0" algn="l">
                        <a:spcBef>
                          <a:spcPts val="0"/>
                        </a:spcBef>
                        <a:spcAft>
                          <a:spcPts val="0"/>
                        </a:spcAft>
                        <a:buNone/>
                      </a:pPr>
                      <a:r>
                        <a:rPr b="0" lang="en-US" sz="2000" u="sng" cap="none" strike="noStrike">
                          <a:solidFill>
                            <a:schemeClr val="hlink"/>
                          </a:solidFill>
                          <a:hlinkClick r:id="rId6"/>
                        </a:rPr>
                        <a:t>\d</a:t>
                      </a:r>
                      <a:endParaRPr b="0" sz="2000" u="none" cap="none" strike="noStrike"/>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Find a digit</a:t>
                      </a:r>
                      <a:endParaRPr/>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13175">
                <a:tc>
                  <a:txBody>
                    <a:bodyPr/>
                    <a:lstStyle/>
                    <a:p>
                      <a:pPr indent="0" lvl="0" marL="0" marR="0" rtl="0" algn="l">
                        <a:spcBef>
                          <a:spcPts val="0"/>
                        </a:spcBef>
                        <a:spcAft>
                          <a:spcPts val="0"/>
                        </a:spcAft>
                        <a:buNone/>
                      </a:pPr>
                      <a:r>
                        <a:rPr b="0" lang="en-US" sz="2000" u="sng" cap="none" strike="noStrike">
                          <a:solidFill>
                            <a:schemeClr val="hlink"/>
                          </a:solidFill>
                          <a:hlinkClick r:id="rId7"/>
                        </a:rPr>
                        <a:t>\D</a:t>
                      </a:r>
                      <a:endParaRPr b="0" sz="2000" u="none" cap="none" strike="noStrike"/>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Search non-digit characters i.e all the characters except digits</a:t>
                      </a:r>
                      <a:endParaRPr/>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21075">
                <a:tc>
                  <a:txBody>
                    <a:bodyPr/>
                    <a:lstStyle/>
                    <a:p>
                      <a:pPr indent="0" lvl="0" marL="0" marR="0" rtl="0" algn="l">
                        <a:spcBef>
                          <a:spcPts val="0"/>
                        </a:spcBef>
                        <a:spcAft>
                          <a:spcPts val="0"/>
                        </a:spcAft>
                        <a:buNone/>
                      </a:pPr>
                      <a:r>
                        <a:rPr b="0" lang="en-US" sz="2000" u="sng" cap="none" strike="noStrike">
                          <a:solidFill>
                            <a:schemeClr val="hlink"/>
                          </a:solidFill>
                          <a:hlinkClick r:id="rId8"/>
                        </a:rPr>
                        <a:t>\s</a:t>
                      </a:r>
                      <a:endParaRPr b="0" sz="2000" u="none" cap="none" strike="noStrike"/>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Find a whitespace character</a:t>
                      </a:r>
                      <a:endParaRPr/>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21075">
                <a:tc>
                  <a:txBody>
                    <a:bodyPr/>
                    <a:lstStyle/>
                    <a:p>
                      <a:pPr indent="0" lvl="0" marL="0" marR="0" rtl="0" algn="l">
                        <a:spcBef>
                          <a:spcPts val="0"/>
                        </a:spcBef>
                        <a:spcAft>
                          <a:spcPts val="0"/>
                        </a:spcAft>
                        <a:buNone/>
                      </a:pPr>
                      <a:r>
                        <a:rPr b="0" lang="en-US" sz="2000" u="sng" cap="none" strike="noStrike">
                          <a:solidFill>
                            <a:schemeClr val="hlink"/>
                          </a:solidFill>
                          <a:hlinkClick r:id="rId9"/>
                        </a:rPr>
                        <a:t>\S</a:t>
                      </a:r>
                      <a:endParaRPr b="0" sz="2000" u="none" cap="none" strike="noStrike"/>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t>Find the non-whitespace characters.</a:t>
                      </a:r>
                      <a:endParaRPr/>
                    </a:p>
                  </a:txBody>
                  <a:tcPr marT="64475" marB="64475" marR="46050" marL="460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transition>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cxnSp>
        <p:nvCxnSpPr>
          <p:cNvPr id="832" name="Google Shape;832;p7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33" name="Google Shape;833;p7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34" name="Google Shape;834;p7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35" name="Google Shape;835;p7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836" name="Google Shape;836;p70"/>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Skip Items</a:t>
            </a:r>
            <a:endParaRPr>
              <a:solidFill>
                <a:srgbClr val="FF0000"/>
              </a:solidFill>
            </a:endParaRPr>
          </a:p>
          <a:p>
            <a:pPr indent="0" lvl="0" marL="0" rtl="0" algn="l">
              <a:spcBef>
                <a:spcPts val="480"/>
              </a:spcBef>
              <a:spcAft>
                <a:spcPts val="0"/>
              </a:spcAft>
              <a:buClr>
                <a:schemeClr val="dk2"/>
              </a:buClr>
              <a:buSzPts val="2400"/>
              <a:buNone/>
            </a:pPr>
            <a:r>
              <a:rPr lang="en-US"/>
              <a:t>You can skip unwanted items in an array without assigning them to local variables. For example,</a:t>
            </a:r>
            <a:endParaRPr/>
          </a:p>
          <a:p>
            <a:pPr indent="0" lvl="0" marL="0" rtl="0" algn="l">
              <a:spcBef>
                <a:spcPts val="480"/>
              </a:spcBef>
              <a:spcAft>
                <a:spcPts val="0"/>
              </a:spcAft>
              <a:buClr>
                <a:schemeClr val="dk2"/>
              </a:buClr>
              <a:buSzPts val="2400"/>
              <a:buNone/>
            </a:pPr>
            <a:r>
              <a:rPr lang="en-US"/>
              <a:t>const arrValue = ['one', 'two', 'three'];</a:t>
            </a:r>
            <a:endParaRPr/>
          </a:p>
          <a:p>
            <a:pPr indent="0" lvl="0" marL="0" rtl="0" algn="l">
              <a:spcBef>
                <a:spcPts val="480"/>
              </a:spcBef>
              <a:spcAft>
                <a:spcPts val="0"/>
              </a:spcAft>
              <a:buClr>
                <a:schemeClr val="dk2"/>
              </a:buClr>
              <a:buSzPts val="2400"/>
              <a:buNone/>
            </a:pPr>
            <a:r>
              <a:rPr lang="en-US"/>
              <a:t>// destructuring assignment in arrays</a:t>
            </a:r>
            <a:endParaRPr/>
          </a:p>
          <a:p>
            <a:pPr indent="0" lvl="0" marL="0" rtl="0" algn="l">
              <a:spcBef>
                <a:spcPts val="480"/>
              </a:spcBef>
              <a:spcAft>
                <a:spcPts val="0"/>
              </a:spcAft>
              <a:buClr>
                <a:schemeClr val="dk2"/>
              </a:buClr>
              <a:buSzPts val="2400"/>
              <a:buNone/>
            </a:pPr>
            <a:r>
              <a:rPr lang="en-US"/>
              <a:t>const [x, , z] = arrValue;</a:t>
            </a:r>
            <a:endParaRPr/>
          </a:p>
          <a:p>
            <a:pPr indent="0" lvl="0" marL="0" rtl="0" algn="l">
              <a:spcBef>
                <a:spcPts val="480"/>
              </a:spcBef>
              <a:spcAft>
                <a:spcPts val="0"/>
              </a:spcAft>
              <a:buClr>
                <a:schemeClr val="dk2"/>
              </a:buClr>
              <a:buSzPts val="2400"/>
              <a:buNone/>
            </a:pPr>
            <a:r>
              <a:rPr lang="en-US"/>
              <a:t>console.log(x); // one</a:t>
            </a:r>
            <a:endParaRPr/>
          </a:p>
          <a:p>
            <a:pPr indent="0" lvl="0" marL="0" rtl="0" algn="l">
              <a:spcBef>
                <a:spcPts val="480"/>
              </a:spcBef>
              <a:spcAft>
                <a:spcPts val="0"/>
              </a:spcAft>
              <a:buClr>
                <a:schemeClr val="dk2"/>
              </a:buClr>
              <a:buSzPts val="2400"/>
              <a:buNone/>
            </a:pPr>
            <a:r>
              <a:rPr lang="en-US"/>
              <a:t>console.log(z); // three</a:t>
            </a:r>
            <a:endParaRPr/>
          </a:p>
          <a:p>
            <a:pPr indent="0" lvl="0" marL="0" rtl="0" algn="l">
              <a:spcBef>
                <a:spcPts val="480"/>
              </a:spcBef>
              <a:spcAft>
                <a:spcPts val="0"/>
              </a:spcAft>
              <a:buClr>
                <a:schemeClr val="dk2"/>
              </a:buClr>
              <a:buSzPts val="2400"/>
              <a:buNone/>
            </a:pPr>
            <a:r>
              <a:rPr lang="en-US"/>
              <a:t>In the above program, the second element is omitted by using the comma separator ,.</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cxnSp>
        <p:nvCxnSpPr>
          <p:cNvPr id="841" name="Google Shape;841;p7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42" name="Google Shape;842;p7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43" name="Google Shape;843;p7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44" name="Google Shape;844;p7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845" name="Google Shape;845;p71"/>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rgbClr val="FF0000"/>
              </a:buClr>
              <a:buSzPct val="100000"/>
              <a:buNone/>
            </a:pPr>
            <a:r>
              <a:rPr b="1" lang="en-US">
                <a:solidFill>
                  <a:srgbClr val="FF0000"/>
                </a:solidFill>
              </a:rPr>
              <a:t>Assign Remaining Elements to a Single Variable</a:t>
            </a:r>
            <a:endParaRPr/>
          </a:p>
          <a:p>
            <a:pPr indent="0" lvl="0" marL="0" rtl="0" algn="l">
              <a:spcBef>
                <a:spcPts val="372"/>
              </a:spcBef>
              <a:spcAft>
                <a:spcPts val="0"/>
              </a:spcAft>
              <a:buClr>
                <a:schemeClr val="dk2"/>
              </a:buClr>
              <a:buSzPct val="100000"/>
              <a:buNone/>
            </a:pPr>
            <a:r>
              <a:rPr lang="en-US"/>
              <a:t>You can assign the remaining elements of an array to a variable using the spread syntax .... </a:t>
            </a:r>
            <a:endParaRPr/>
          </a:p>
          <a:p>
            <a:pPr indent="0" lvl="0" marL="0" rtl="0" algn="l">
              <a:spcBef>
                <a:spcPts val="372"/>
              </a:spcBef>
              <a:spcAft>
                <a:spcPts val="0"/>
              </a:spcAft>
              <a:buClr>
                <a:schemeClr val="dk2"/>
              </a:buClr>
              <a:buSzPct val="100000"/>
              <a:buNone/>
            </a:pPr>
            <a:r>
              <a:rPr lang="en-US"/>
              <a:t>For example,</a:t>
            </a:r>
            <a:endParaRPr/>
          </a:p>
          <a:p>
            <a:pPr indent="0" lvl="0" marL="0" rtl="0" algn="l">
              <a:spcBef>
                <a:spcPts val="372"/>
              </a:spcBef>
              <a:spcAft>
                <a:spcPts val="0"/>
              </a:spcAft>
              <a:buClr>
                <a:schemeClr val="dk2"/>
              </a:buClr>
              <a:buSzPct val="100000"/>
              <a:buNone/>
            </a:pPr>
            <a:r>
              <a:rPr lang="en-US"/>
              <a:t>const arrValue = ['one', 'two', 'three', 'four'];</a:t>
            </a:r>
            <a:endParaRPr/>
          </a:p>
          <a:p>
            <a:pPr indent="0" lvl="0" marL="0" rtl="0" algn="l">
              <a:spcBef>
                <a:spcPts val="372"/>
              </a:spcBef>
              <a:spcAft>
                <a:spcPts val="0"/>
              </a:spcAft>
              <a:buClr>
                <a:schemeClr val="dk2"/>
              </a:buClr>
              <a:buSzPct val="100000"/>
              <a:buNone/>
            </a:pPr>
            <a:r>
              <a:rPr lang="en-US"/>
              <a:t>// destructuring assignment in arrays</a:t>
            </a:r>
            <a:endParaRPr/>
          </a:p>
          <a:p>
            <a:pPr indent="0" lvl="0" marL="0" rtl="0" algn="l">
              <a:spcBef>
                <a:spcPts val="372"/>
              </a:spcBef>
              <a:spcAft>
                <a:spcPts val="0"/>
              </a:spcAft>
              <a:buClr>
                <a:schemeClr val="dk2"/>
              </a:buClr>
              <a:buSzPct val="100000"/>
              <a:buNone/>
            </a:pPr>
            <a:r>
              <a:rPr lang="en-US"/>
              <a:t>// assigning remaining elements to y</a:t>
            </a:r>
            <a:endParaRPr/>
          </a:p>
          <a:p>
            <a:pPr indent="0" lvl="0" marL="0" rtl="0" algn="l">
              <a:spcBef>
                <a:spcPts val="372"/>
              </a:spcBef>
              <a:spcAft>
                <a:spcPts val="0"/>
              </a:spcAft>
              <a:buClr>
                <a:schemeClr val="dk2"/>
              </a:buClr>
              <a:buSzPct val="100000"/>
              <a:buNone/>
            </a:pPr>
            <a:r>
              <a:rPr lang="en-US"/>
              <a:t>const [x, ...y] = arrValue;</a:t>
            </a:r>
            <a:endParaRPr/>
          </a:p>
          <a:p>
            <a:pPr indent="0" lvl="0" marL="0" rtl="0" algn="l">
              <a:spcBef>
                <a:spcPts val="372"/>
              </a:spcBef>
              <a:spcAft>
                <a:spcPts val="0"/>
              </a:spcAft>
              <a:buClr>
                <a:schemeClr val="dk2"/>
              </a:buClr>
              <a:buSzPct val="100000"/>
              <a:buNone/>
            </a:pPr>
            <a:r>
              <a:rPr lang="en-US"/>
              <a:t>console.log(x); // one</a:t>
            </a:r>
            <a:endParaRPr/>
          </a:p>
          <a:p>
            <a:pPr indent="0" lvl="0" marL="0" rtl="0" algn="l">
              <a:spcBef>
                <a:spcPts val="372"/>
              </a:spcBef>
              <a:spcAft>
                <a:spcPts val="0"/>
              </a:spcAft>
              <a:buClr>
                <a:schemeClr val="dk2"/>
              </a:buClr>
              <a:buSzPct val="100000"/>
              <a:buNone/>
            </a:pPr>
            <a:r>
              <a:rPr lang="en-US"/>
              <a:t>console.log; // ["two", "three", "four"]</a:t>
            </a:r>
            <a:endParaRPr/>
          </a:p>
          <a:p>
            <a:pPr indent="0" lvl="0" marL="0" rtl="0" algn="l">
              <a:spcBef>
                <a:spcPts val="372"/>
              </a:spcBef>
              <a:spcAft>
                <a:spcPts val="0"/>
              </a:spcAft>
              <a:buClr>
                <a:schemeClr val="dk2"/>
              </a:buClr>
              <a:buSzPct val="100000"/>
              <a:buNone/>
            </a:pPr>
            <a:r>
              <a:t/>
            </a:r>
            <a:endParaRPr/>
          </a:p>
          <a:p>
            <a:pPr indent="0" lvl="0" marL="0" rtl="0" algn="l">
              <a:spcBef>
                <a:spcPts val="372"/>
              </a:spcBef>
              <a:spcAft>
                <a:spcPts val="0"/>
              </a:spcAft>
              <a:buClr>
                <a:schemeClr val="dk2"/>
              </a:buClr>
              <a:buSzPct val="100000"/>
              <a:buNone/>
            </a:pPr>
            <a:r>
              <a:rPr lang="en-US"/>
              <a:t>Here, one is assigned to the x variable.</a:t>
            </a:r>
            <a:endParaRPr/>
          </a:p>
          <a:p>
            <a:pPr indent="0" lvl="0" marL="0" rtl="0" algn="l">
              <a:spcBef>
                <a:spcPts val="372"/>
              </a:spcBef>
              <a:spcAft>
                <a:spcPts val="0"/>
              </a:spcAft>
              <a:buClr>
                <a:schemeClr val="dk2"/>
              </a:buClr>
              <a:buSzPct val="100000"/>
              <a:buNone/>
            </a:pPr>
            <a:r>
              <a:rPr lang="en-US"/>
              <a:t> And the rest of the array elements are assigned to y variable.</a:t>
            </a:r>
            <a:endParaRPr/>
          </a:p>
          <a:p>
            <a:pPr indent="0" lvl="0" marL="0" rtl="0" algn="l">
              <a:spcBef>
                <a:spcPts val="372"/>
              </a:spcBef>
              <a:spcAft>
                <a:spcPts val="0"/>
              </a:spcAft>
              <a:buClr>
                <a:schemeClr val="dk2"/>
              </a:buClr>
              <a:buSzPct val="100000"/>
              <a:buNone/>
            </a:pPr>
            <a:r>
              <a:rPr lang="en-US"/>
              <a:t>You can also assign the rest of the </a:t>
            </a:r>
            <a:r>
              <a:rPr lang="en-US" u="sng">
                <a:solidFill>
                  <a:schemeClr val="hlink"/>
                </a:solidFill>
                <a:hlinkClick r:id="rId4"/>
              </a:rPr>
              <a:t>object</a:t>
            </a:r>
            <a:r>
              <a:rPr lang="en-US"/>
              <a:t> properties to a single variable. </a:t>
            </a:r>
            <a:endParaRPr/>
          </a:p>
          <a:p>
            <a:pPr indent="0" lvl="0" marL="0" rtl="0" algn="l">
              <a:spcBef>
                <a:spcPts val="372"/>
              </a:spcBef>
              <a:spcAft>
                <a:spcPts val="0"/>
              </a:spcAft>
              <a:buClr>
                <a:schemeClr val="dk2"/>
              </a:buClr>
              <a:buSzPct val="100000"/>
              <a:buNone/>
            </a:pPr>
            <a:r>
              <a:rPr lang="en-US"/>
              <a:t>For example,</a:t>
            </a:r>
            <a:endParaRPr/>
          </a:p>
          <a:p>
            <a:pPr indent="0" lvl="0" marL="0" rtl="0" algn="l">
              <a:spcBef>
                <a:spcPts val="372"/>
              </a:spcBef>
              <a:spcAft>
                <a:spcPts val="0"/>
              </a:spcAft>
              <a:buClr>
                <a:schemeClr val="dk2"/>
              </a:buClr>
              <a:buSzPct val="100000"/>
              <a:buNone/>
            </a:pPr>
            <a:r>
              <a:rPr lang="en-US"/>
              <a:t>const person = {</a:t>
            </a:r>
            <a:endParaRPr/>
          </a:p>
          <a:p>
            <a:pPr indent="0" lvl="0" marL="0" rtl="0" algn="l">
              <a:spcBef>
                <a:spcPts val="372"/>
              </a:spcBef>
              <a:spcAft>
                <a:spcPts val="0"/>
              </a:spcAft>
              <a:buClr>
                <a:schemeClr val="dk2"/>
              </a:buClr>
              <a:buSzPct val="100000"/>
              <a:buNone/>
            </a:pPr>
            <a:r>
              <a:rPr lang="en-US"/>
              <a:t>    name: 'Sara',</a:t>
            </a:r>
            <a:endParaRPr/>
          </a:p>
          <a:p>
            <a:pPr indent="0" lvl="0" marL="0" rtl="0" algn="l">
              <a:spcBef>
                <a:spcPts val="372"/>
              </a:spcBef>
              <a:spcAft>
                <a:spcPts val="0"/>
              </a:spcAft>
              <a:buClr>
                <a:schemeClr val="dk2"/>
              </a:buClr>
              <a:buSzPct val="100000"/>
              <a:buNone/>
            </a:pPr>
            <a:r>
              <a:rPr lang="en-US"/>
              <a:t>    age: 25,</a:t>
            </a:r>
            <a:endParaRPr/>
          </a:p>
          <a:p>
            <a:pPr indent="0" lvl="0" marL="0" rtl="0" algn="l">
              <a:spcBef>
                <a:spcPts val="372"/>
              </a:spcBef>
              <a:spcAft>
                <a:spcPts val="0"/>
              </a:spcAft>
              <a:buClr>
                <a:schemeClr val="dk2"/>
              </a:buClr>
              <a:buSzPct val="100000"/>
              <a:buNone/>
            </a:pPr>
            <a:r>
              <a:rPr lang="en-US"/>
              <a:t>    gender: 'female'   </a:t>
            </a:r>
            <a:endParaRPr/>
          </a:p>
          <a:p>
            <a:pPr indent="0" lvl="0" marL="0" rtl="0" algn="l">
              <a:spcBef>
                <a:spcPts val="372"/>
              </a:spcBef>
              <a:spcAft>
                <a:spcPts val="0"/>
              </a:spcAft>
              <a:buClr>
                <a:schemeClr val="dk2"/>
              </a:buClr>
              <a:buSzPct val="100000"/>
              <a:buNone/>
            </a:pPr>
            <a:r>
              <a:rPr lang="en-US"/>
              <a:t>}</a:t>
            </a:r>
            <a:endParaRPr/>
          </a:p>
          <a:p>
            <a:pPr indent="0" lvl="0" marL="0" rtl="0" algn="l">
              <a:spcBef>
                <a:spcPts val="372"/>
              </a:spcBef>
              <a:spcAft>
                <a:spcPts val="0"/>
              </a:spcAft>
              <a:buClr>
                <a:schemeClr val="dk2"/>
              </a:buClr>
              <a:buSzPct val="100000"/>
              <a:buNone/>
            </a:pPr>
            <a:r>
              <a:t/>
            </a:r>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cxnSp>
        <p:nvCxnSpPr>
          <p:cNvPr id="850" name="Google Shape;850;p7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51" name="Google Shape;851;p7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52" name="Google Shape;852;p7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53" name="Google Shape;853;p72"/>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854" name="Google Shape;854;p72"/>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rgbClr val="FF0000"/>
              </a:buClr>
              <a:buSzPct val="100000"/>
              <a:buNone/>
            </a:pPr>
            <a:r>
              <a:rPr b="1" lang="en-US">
                <a:solidFill>
                  <a:srgbClr val="FF0000"/>
                </a:solidFill>
              </a:rPr>
              <a:t>Assign Remaining Elements to a Single Variable</a:t>
            </a:r>
            <a:endParaRPr/>
          </a:p>
          <a:p>
            <a:pPr indent="0" lvl="0" marL="0" rtl="0" algn="l">
              <a:spcBef>
                <a:spcPts val="444"/>
              </a:spcBef>
              <a:spcAft>
                <a:spcPts val="0"/>
              </a:spcAft>
              <a:buClr>
                <a:schemeClr val="dk2"/>
              </a:buClr>
              <a:buSzPct val="100000"/>
              <a:buNone/>
            </a:pPr>
            <a:r>
              <a:rPr lang="en-US"/>
              <a:t>   // destructuring assignment</a:t>
            </a:r>
            <a:endParaRPr/>
          </a:p>
          <a:p>
            <a:pPr indent="0" lvl="0" marL="0" rtl="0" algn="l">
              <a:spcBef>
                <a:spcPts val="444"/>
              </a:spcBef>
              <a:spcAft>
                <a:spcPts val="0"/>
              </a:spcAft>
              <a:buClr>
                <a:schemeClr val="dk2"/>
              </a:buClr>
              <a:buSzPct val="100000"/>
              <a:buNone/>
            </a:pPr>
            <a:r>
              <a:rPr lang="en-US"/>
              <a:t>// assigning remaining properties to rest</a:t>
            </a:r>
            <a:endParaRPr/>
          </a:p>
          <a:p>
            <a:pPr indent="0" lvl="0" marL="0" rtl="0" algn="l">
              <a:spcBef>
                <a:spcPts val="444"/>
              </a:spcBef>
              <a:spcAft>
                <a:spcPts val="0"/>
              </a:spcAft>
              <a:buClr>
                <a:schemeClr val="dk2"/>
              </a:buClr>
              <a:buSzPct val="100000"/>
              <a:buNone/>
            </a:pPr>
            <a:r>
              <a:rPr lang="en-US"/>
              <a:t>let { name, ...rest } = person;</a:t>
            </a:r>
            <a:endParaRPr/>
          </a:p>
          <a:p>
            <a:pPr indent="0" lvl="0" marL="0" rtl="0" algn="l">
              <a:spcBef>
                <a:spcPts val="444"/>
              </a:spcBef>
              <a:spcAft>
                <a:spcPts val="0"/>
              </a:spcAft>
              <a:buClr>
                <a:schemeClr val="dk2"/>
              </a:buClr>
              <a:buSzPct val="100000"/>
              <a:buNone/>
            </a:pPr>
            <a:r>
              <a:rPr lang="en-US"/>
              <a:t>console.log(name); // Sara</a:t>
            </a:r>
            <a:endParaRPr/>
          </a:p>
          <a:p>
            <a:pPr indent="0" lvl="0" marL="0" rtl="0" algn="l">
              <a:spcBef>
                <a:spcPts val="444"/>
              </a:spcBef>
              <a:spcAft>
                <a:spcPts val="0"/>
              </a:spcAft>
              <a:buClr>
                <a:schemeClr val="dk2"/>
              </a:buClr>
              <a:buSzPct val="100000"/>
              <a:buNone/>
            </a:pPr>
            <a:r>
              <a:rPr lang="en-US"/>
              <a:t>console.log(rest); // {age: 25, gender: "female"}</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b="1" lang="en-US"/>
              <a:t>Note</a:t>
            </a:r>
            <a:r>
              <a:rPr lang="en-US"/>
              <a:t>: The variable with the spread syntax cannot have a trailing comma ,. You should use this rest element (variable with spread syntax) as the last variable.</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lang="en-US"/>
              <a:t>For example,</a:t>
            </a:r>
            <a:endParaRPr/>
          </a:p>
          <a:p>
            <a:pPr indent="0" lvl="0" marL="0" rtl="0" algn="l">
              <a:spcBef>
                <a:spcPts val="444"/>
              </a:spcBef>
              <a:spcAft>
                <a:spcPts val="0"/>
              </a:spcAft>
              <a:buClr>
                <a:schemeClr val="dk2"/>
              </a:buClr>
              <a:buSzPct val="100000"/>
              <a:buNone/>
            </a:pPr>
            <a:r>
              <a:rPr lang="en-US"/>
              <a:t>const arrValue = ['one', 'two', 'three', 'four'];</a:t>
            </a:r>
            <a:endParaRPr/>
          </a:p>
          <a:p>
            <a:pPr indent="0" lvl="0" marL="0" rtl="0" algn="l">
              <a:spcBef>
                <a:spcPts val="444"/>
              </a:spcBef>
              <a:spcAft>
                <a:spcPts val="0"/>
              </a:spcAft>
              <a:buClr>
                <a:schemeClr val="dk2"/>
              </a:buClr>
              <a:buSzPct val="100000"/>
              <a:buNone/>
            </a:pPr>
            <a:r>
              <a:rPr lang="en-US"/>
              <a:t>// throws an error</a:t>
            </a:r>
            <a:endParaRPr/>
          </a:p>
          <a:p>
            <a:pPr indent="0" lvl="0" marL="0" rtl="0" algn="l">
              <a:spcBef>
                <a:spcPts val="444"/>
              </a:spcBef>
              <a:spcAft>
                <a:spcPts val="0"/>
              </a:spcAft>
              <a:buClr>
                <a:schemeClr val="dk2"/>
              </a:buClr>
              <a:buSzPct val="100000"/>
              <a:buNone/>
            </a:pPr>
            <a:r>
              <a:rPr lang="en-US"/>
              <a:t>const [ ...x, y] = arrValue;</a:t>
            </a:r>
            <a:endParaRPr/>
          </a:p>
          <a:p>
            <a:pPr indent="0" lvl="0" marL="0" rtl="0" algn="l">
              <a:spcBef>
                <a:spcPts val="444"/>
              </a:spcBef>
              <a:spcAft>
                <a:spcPts val="0"/>
              </a:spcAft>
              <a:buClr>
                <a:schemeClr val="dk2"/>
              </a:buClr>
              <a:buSzPct val="100000"/>
              <a:buNone/>
            </a:pPr>
            <a:r>
              <a:rPr lang="en-US"/>
              <a:t>console.log(x); // error</a:t>
            </a:r>
            <a:endParaRPr/>
          </a:p>
          <a:p>
            <a:pPr indent="0" lvl="0" marL="0" rtl="0" algn="l">
              <a:spcBef>
                <a:spcPts val="444"/>
              </a:spcBef>
              <a:spcAft>
                <a:spcPts val="0"/>
              </a:spcAft>
              <a:buClr>
                <a:schemeClr val="dk2"/>
              </a:buClr>
              <a:buSzPct val="100000"/>
              <a:buNone/>
            </a:pPr>
            <a:r>
              <a:t/>
            </a:r>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cxnSp>
        <p:nvCxnSpPr>
          <p:cNvPr id="859" name="Google Shape;859;p7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60" name="Google Shape;860;p7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61" name="Google Shape;861;p7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62" name="Google Shape;862;p7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863" name="Google Shape;863;p73"/>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2400"/>
              <a:buNone/>
            </a:pPr>
            <a:r>
              <a:rPr b="1" lang="en-US">
                <a:solidFill>
                  <a:srgbClr val="FF0000"/>
                </a:solidFill>
              </a:rPr>
              <a:t>Nested Destructuring Assignment</a:t>
            </a:r>
            <a:endParaRPr>
              <a:solidFill>
                <a:srgbClr val="FF0000"/>
              </a:solidFill>
            </a:endParaRPr>
          </a:p>
          <a:p>
            <a:pPr indent="0" lvl="0" marL="0" rtl="0" algn="l">
              <a:spcBef>
                <a:spcPts val="480"/>
              </a:spcBef>
              <a:spcAft>
                <a:spcPts val="0"/>
              </a:spcAft>
              <a:buClr>
                <a:schemeClr val="dk2"/>
              </a:buClr>
              <a:buSzPts val="2400"/>
              <a:buNone/>
            </a:pPr>
            <a:r>
              <a:rPr lang="en-US"/>
              <a:t>You can perform nested destructuring for array elements.</a:t>
            </a:r>
            <a:endParaRPr/>
          </a:p>
          <a:p>
            <a:pPr indent="0" lvl="0" marL="0" rtl="0" algn="l">
              <a:spcBef>
                <a:spcPts val="480"/>
              </a:spcBef>
              <a:spcAft>
                <a:spcPts val="0"/>
              </a:spcAft>
              <a:buClr>
                <a:schemeClr val="dk2"/>
              </a:buClr>
              <a:buSzPts val="2400"/>
              <a:buNone/>
            </a:pPr>
            <a:r>
              <a:rPr lang="en-US"/>
              <a:t> For example,</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 nested array elements</a:t>
            </a:r>
            <a:endParaRPr/>
          </a:p>
          <a:p>
            <a:pPr indent="0" lvl="0" marL="0" rtl="0" algn="l">
              <a:spcBef>
                <a:spcPts val="480"/>
              </a:spcBef>
              <a:spcAft>
                <a:spcPts val="0"/>
              </a:spcAft>
              <a:buClr>
                <a:schemeClr val="dk2"/>
              </a:buClr>
              <a:buSzPts val="2400"/>
              <a:buNone/>
            </a:pPr>
            <a:r>
              <a:rPr lang="en-US"/>
              <a:t>const arrValue = ['one', ['two', 'three']];</a:t>
            </a:r>
            <a:endParaRPr/>
          </a:p>
          <a:p>
            <a:pPr indent="0" lvl="0" marL="0" rtl="0" algn="l">
              <a:spcBef>
                <a:spcPts val="480"/>
              </a:spcBef>
              <a:spcAft>
                <a:spcPts val="0"/>
              </a:spcAft>
              <a:buClr>
                <a:schemeClr val="dk2"/>
              </a:buClr>
              <a:buSzPts val="2400"/>
              <a:buNone/>
            </a:pPr>
            <a:r>
              <a:rPr lang="en-US"/>
              <a:t>// nested destructuring assignment in arrays</a:t>
            </a:r>
            <a:endParaRPr/>
          </a:p>
          <a:p>
            <a:pPr indent="0" lvl="0" marL="0" rtl="0" algn="l">
              <a:spcBef>
                <a:spcPts val="480"/>
              </a:spcBef>
              <a:spcAft>
                <a:spcPts val="0"/>
              </a:spcAft>
              <a:buClr>
                <a:schemeClr val="dk2"/>
              </a:buClr>
              <a:buSzPts val="2400"/>
              <a:buNone/>
            </a:pPr>
            <a:r>
              <a:rPr lang="en-US"/>
              <a:t>const [x, [y, z]] = arrValue;</a:t>
            </a:r>
            <a:endParaRPr/>
          </a:p>
          <a:p>
            <a:pPr indent="0" lvl="0" marL="0" rtl="0" algn="l">
              <a:spcBef>
                <a:spcPts val="480"/>
              </a:spcBef>
              <a:spcAft>
                <a:spcPts val="0"/>
              </a:spcAft>
              <a:buClr>
                <a:schemeClr val="dk2"/>
              </a:buClr>
              <a:buSzPts val="2400"/>
              <a:buNone/>
            </a:pPr>
            <a:r>
              <a:rPr lang="en-US"/>
              <a:t>console.log(x); // one</a:t>
            </a:r>
            <a:endParaRPr/>
          </a:p>
          <a:p>
            <a:pPr indent="0" lvl="0" marL="0" rtl="0" algn="l">
              <a:spcBef>
                <a:spcPts val="480"/>
              </a:spcBef>
              <a:spcAft>
                <a:spcPts val="0"/>
              </a:spcAft>
              <a:buClr>
                <a:schemeClr val="dk2"/>
              </a:buClr>
              <a:buSzPts val="2400"/>
              <a:buNone/>
            </a:pPr>
            <a:r>
              <a:rPr lang="en-US"/>
              <a:t>console.log; // two</a:t>
            </a:r>
            <a:endParaRPr/>
          </a:p>
          <a:p>
            <a:pPr indent="0" lvl="0" marL="0" rtl="0" algn="l">
              <a:spcBef>
                <a:spcPts val="480"/>
              </a:spcBef>
              <a:spcAft>
                <a:spcPts val="0"/>
              </a:spcAft>
              <a:buClr>
                <a:schemeClr val="dk2"/>
              </a:buClr>
              <a:buSzPts val="2400"/>
              <a:buNone/>
            </a:pPr>
            <a:r>
              <a:rPr lang="en-US"/>
              <a:t>console.log(z); // three</a:t>
            </a:r>
            <a:endParaRPr/>
          </a:p>
          <a:p>
            <a:pPr indent="0" lvl="0" marL="0" rtl="0" algn="l">
              <a:spcBef>
                <a:spcPts val="480"/>
              </a:spcBef>
              <a:spcAft>
                <a:spcPts val="0"/>
              </a:spcAft>
              <a:buClr>
                <a:schemeClr val="dk2"/>
              </a:buClr>
              <a:buSzPts val="2400"/>
              <a:buNone/>
            </a:pPr>
            <a:r>
              <a:t/>
            </a:r>
            <a:endParaRP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cxnSp>
        <p:nvCxnSpPr>
          <p:cNvPr id="868" name="Google Shape;868;p7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69" name="Google Shape;869;p7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70" name="Google Shape;870;p7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71" name="Google Shape;871;p7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
        <p:nvSpPr>
          <p:cNvPr id="872" name="Google Shape;872;p74"/>
          <p:cNvSpPr txBox="1"/>
          <p:nvPr>
            <p:ph idx="1" type="body"/>
          </p:nvPr>
        </p:nvSpPr>
        <p:spPr>
          <a:xfrm>
            <a:off x="533400" y="533400"/>
            <a:ext cx="7467600" cy="58674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2"/>
              </a:buClr>
              <a:buSzPct val="100000"/>
              <a:buNone/>
            </a:pPr>
            <a:r>
              <a:rPr lang="en-US"/>
              <a:t>Here, the variable y and z are assigned nested elements two and three.</a:t>
            </a:r>
            <a:endParaRPr/>
          </a:p>
          <a:p>
            <a:pPr indent="0" lvl="0" marL="0" rtl="0" algn="l">
              <a:spcBef>
                <a:spcPts val="300"/>
              </a:spcBef>
              <a:spcAft>
                <a:spcPts val="0"/>
              </a:spcAft>
              <a:buClr>
                <a:schemeClr val="dk2"/>
              </a:buClr>
              <a:buSzPct val="100000"/>
              <a:buNone/>
            </a:pPr>
            <a:r>
              <a:rPr lang="en-US"/>
              <a:t>In order to execute the nested destructuring assignment, you have to enclose the variables in an array structure (by enclosing inside []).</a:t>
            </a:r>
            <a:endParaRPr/>
          </a:p>
          <a:p>
            <a:pPr indent="0" lvl="0" marL="0" rtl="0" algn="l">
              <a:spcBef>
                <a:spcPts val="300"/>
              </a:spcBef>
              <a:spcAft>
                <a:spcPts val="0"/>
              </a:spcAft>
              <a:buClr>
                <a:schemeClr val="dk2"/>
              </a:buClr>
              <a:buSzPct val="100000"/>
              <a:buNone/>
            </a:pPr>
            <a:r>
              <a:t/>
            </a:r>
            <a:endParaRPr/>
          </a:p>
          <a:p>
            <a:pPr indent="0" lvl="0" marL="0" rtl="0" algn="l">
              <a:spcBef>
                <a:spcPts val="300"/>
              </a:spcBef>
              <a:spcAft>
                <a:spcPts val="0"/>
              </a:spcAft>
              <a:buClr>
                <a:schemeClr val="dk2"/>
              </a:buClr>
              <a:buSzPct val="100000"/>
              <a:buNone/>
            </a:pPr>
            <a:r>
              <a:rPr lang="en-US"/>
              <a:t>You can also perform nested destructuring for </a:t>
            </a:r>
            <a:r>
              <a:rPr lang="en-US" u="sng">
                <a:solidFill>
                  <a:schemeClr val="hlink"/>
                </a:solidFill>
                <a:hlinkClick r:id="rId4"/>
              </a:rPr>
              <a:t>object</a:t>
            </a:r>
            <a:r>
              <a:rPr lang="en-US"/>
              <a:t> properties.</a:t>
            </a:r>
            <a:endParaRPr/>
          </a:p>
          <a:p>
            <a:pPr indent="0" lvl="0" marL="0" rtl="0" algn="l">
              <a:spcBef>
                <a:spcPts val="300"/>
              </a:spcBef>
              <a:spcAft>
                <a:spcPts val="0"/>
              </a:spcAft>
              <a:buClr>
                <a:schemeClr val="dk2"/>
              </a:buClr>
              <a:buSzPct val="100000"/>
              <a:buNone/>
            </a:pPr>
            <a:r>
              <a:rPr lang="en-US"/>
              <a:t> For example,</a:t>
            </a:r>
            <a:endParaRPr/>
          </a:p>
          <a:p>
            <a:pPr indent="0" lvl="0" marL="0" rtl="0" algn="l">
              <a:spcBef>
                <a:spcPts val="300"/>
              </a:spcBef>
              <a:spcAft>
                <a:spcPts val="0"/>
              </a:spcAft>
              <a:buClr>
                <a:schemeClr val="dk2"/>
              </a:buClr>
              <a:buSzPct val="100000"/>
              <a:buNone/>
            </a:pPr>
            <a:r>
              <a:rPr lang="en-US"/>
              <a:t>const person = {</a:t>
            </a:r>
            <a:endParaRPr/>
          </a:p>
          <a:p>
            <a:pPr indent="0" lvl="0" marL="0" rtl="0" algn="l">
              <a:spcBef>
                <a:spcPts val="300"/>
              </a:spcBef>
              <a:spcAft>
                <a:spcPts val="0"/>
              </a:spcAft>
              <a:buClr>
                <a:schemeClr val="dk2"/>
              </a:buClr>
              <a:buSzPct val="100000"/>
              <a:buNone/>
            </a:pPr>
            <a:r>
              <a:rPr lang="en-US"/>
              <a:t>    name: 'Jack',</a:t>
            </a:r>
            <a:endParaRPr/>
          </a:p>
          <a:p>
            <a:pPr indent="0" lvl="0" marL="0" rtl="0" algn="l">
              <a:spcBef>
                <a:spcPts val="300"/>
              </a:spcBef>
              <a:spcAft>
                <a:spcPts val="0"/>
              </a:spcAft>
              <a:buClr>
                <a:schemeClr val="dk2"/>
              </a:buClr>
              <a:buSzPct val="100000"/>
              <a:buNone/>
            </a:pPr>
            <a:r>
              <a:rPr lang="en-US"/>
              <a:t>    age: 26,</a:t>
            </a:r>
            <a:endParaRPr/>
          </a:p>
          <a:p>
            <a:pPr indent="0" lvl="0" marL="0" rtl="0" algn="l">
              <a:spcBef>
                <a:spcPts val="300"/>
              </a:spcBef>
              <a:spcAft>
                <a:spcPts val="0"/>
              </a:spcAft>
              <a:buClr>
                <a:schemeClr val="dk2"/>
              </a:buClr>
              <a:buSzPct val="100000"/>
              <a:buNone/>
            </a:pPr>
            <a:r>
              <a:rPr lang="en-US"/>
              <a:t>    hobbies: {</a:t>
            </a:r>
            <a:endParaRPr/>
          </a:p>
          <a:p>
            <a:pPr indent="0" lvl="0" marL="0" rtl="0" algn="l">
              <a:spcBef>
                <a:spcPts val="300"/>
              </a:spcBef>
              <a:spcAft>
                <a:spcPts val="0"/>
              </a:spcAft>
              <a:buClr>
                <a:schemeClr val="dk2"/>
              </a:buClr>
              <a:buSzPct val="100000"/>
              <a:buNone/>
            </a:pPr>
            <a:r>
              <a:rPr lang="en-US"/>
              <a:t>        read: true,</a:t>
            </a:r>
            <a:endParaRPr/>
          </a:p>
          <a:p>
            <a:pPr indent="0" lvl="0" marL="0" rtl="0" algn="l">
              <a:spcBef>
                <a:spcPts val="300"/>
              </a:spcBef>
              <a:spcAft>
                <a:spcPts val="0"/>
              </a:spcAft>
              <a:buClr>
                <a:schemeClr val="dk2"/>
              </a:buClr>
              <a:buSzPct val="100000"/>
              <a:buNone/>
            </a:pPr>
            <a:r>
              <a:rPr lang="en-US"/>
              <a:t>        playGame: true</a:t>
            </a:r>
            <a:endParaRPr/>
          </a:p>
          <a:p>
            <a:pPr indent="0" lvl="0" marL="0" rtl="0" algn="l">
              <a:spcBef>
                <a:spcPts val="300"/>
              </a:spcBef>
              <a:spcAft>
                <a:spcPts val="0"/>
              </a:spcAft>
              <a:buClr>
                <a:schemeClr val="dk2"/>
              </a:buClr>
              <a:buSzPct val="100000"/>
              <a:buNone/>
            </a:pPr>
            <a:r>
              <a:rPr lang="en-US"/>
              <a:t>    }</a:t>
            </a:r>
            <a:endParaRPr/>
          </a:p>
          <a:p>
            <a:pPr indent="0" lvl="0" marL="0" rtl="0" algn="l">
              <a:spcBef>
                <a:spcPts val="300"/>
              </a:spcBef>
              <a:spcAft>
                <a:spcPts val="0"/>
              </a:spcAft>
              <a:buClr>
                <a:schemeClr val="dk2"/>
              </a:buClr>
              <a:buSzPct val="100000"/>
              <a:buNone/>
            </a:pPr>
            <a:r>
              <a:rPr lang="en-US"/>
              <a:t>}</a:t>
            </a:r>
            <a:endParaRPr/>
          </a:p>
          <a:p>
            <a:pPr indent="0" lvl="0" marL="0" rtl="0" algn="l">
              <a:spcBef>
                <a:spcPts val="300"/>
              </a:spcBef>
              <a:spcAft>
                <a:spcPts val="0"/>
              </a:spcAft>
              <a:buClr>
                <a:schemeClr val="dk2"/>
              </a:buClr>
              <a:buSzPct val="100000"/>
              <a:buNone/>
            </a:pPr>
            <a:r>
              <a:rPr lang="en-US"/>
              <a:t>// nested destructuring</a:t>
            </a:r>
            <a:endParaRPr/>
          </a:p>
          <a:p>
            <a:pPr indent="0" lvl="0" marL="0" rtl="0" algn="l">
              <a:spcBef>
                <a:spcPts val="300"/>
              </a:spcBef>
              <a:spcAft>
                <a:spcPts val="0"/>
              </a:spcAft>
              <a:buClr>
                <a:schemeClr val="dk2"/>
              </a:buClr>
              <a:buSzPct val="100000"/>
              <a:buNone/>
            </a:pPr>
            <a:r>
              <a:rPr lang="en-US"/>
              <a:t>const {name, hobbies: {read, playGame}} = person;</a:t>
            </a:r>
            <a:endParaRPr/>
          </a:p>
          <a:p>
            <a:pPr indent="0" lvl="0" marL="0" rtl="0" algn="l">
              <a:spcBef>
                <a:spcPts val="300"/>
              </a:spcBef>
              <a:spcAft>
                <a:spcPts val="0"/>
              </a:spcAft>
              <a:buClr>
                <a:schemeClr val="dk2"/>
              </a:buClr>
              <a:buSzPct val="100000"/>
              <a:buNone/>
            </a:pPr>
            <a:r>
              <a:rPr lang="en-US"/>
              <a:t> </a:t>
            </a:r>
            <a:endParaRPr/>
          </a:p>
          <a:p>
            <a:pPr indent="0" lvl="0" marL="0" rtl="0" algn="l">
              <a:spcBef>
                <a:spcPts val="300"/>
              </a:spcBef>
              <a:spcAft>
                <a:spcPts val="0"/>
              </a:spcAft>
              <a:buClr>
                <a:schemeClr val="dk2"/>
              </a:buClr>
              <a:buSzPct val="100000"/>
              <a:buNone/>
            </a:pPr>
            <a:r>
              <a:rPr lang="en-US"/>
              <a:t>console.log(name); // Jack</a:t>
            </a:r>
            <a:endParaRPr/>
          </a:p>
          <a:p>
            <a:pPr indent="0" lvl="0" marL="0" rtl="0" algn="l">
              <a:spcBef>
                <a:spcPts val="300"/>
              </a:spcBef>
              <a:spcAft>
                <a:spcPts val="0"/>
              </a:spcAft>
              <a:buClr>
                <a:schemeClr val="dk2"/>
              </a:buClr>
              <a:buSzPct val="100000"/>
              <a:buNone/>
            </a:pPr>
            <a:r>
              <a:rPr lang="en-US"/>
              <a:t>console.log(read); // true</a:t>
            </a:r>
            <a:endParaRPr/>
          </a:p>
          <a:p>
            <a:pPr indent="0" lvl="0" marL="0" rtl="0" algn="l">
              <a:spcBef>
                <a:spcPts val="300"/>
              </a:spcBef>
              <a:spcAft>
                <a:spcPts val="0"/>
              </a:spcAft>
              <a:buClr>
                <a:schemeClr val="dk2"/>
              </a:buClr>
              <a:buSzPct val="100000"/>
              <a:buNone/>
            </a:pPr>
            <a:r>
              <a:rPr lang="en-US"/>
              <a:t>console.log(playGame); // true</a:t>
            </a:r>
            <a:endParaRPr/>
          </a:p>
          <a:p>
            <a:pPr indent="0" lvl="0" marL="0" rtl="0" algn="l">
              <a:spcBef>
                <a:spcPts val="300"/>
              </a:spcBef>
              <a:spcAft>
                <a:spcPts val="0"/>
              </a:spcAft>
              <a:buClr>
                <a:schemeClr val="dk2"/>
              </a:buClr>
              <a:buSzPct val="100000"/>
              <a:buNone/>
            </a:pPr>
            <a:r>
              <a:t/>
            </a:r>
            <a:endParaRPr/>
          </a:p>
          <a:p>
            <a:pPr indent="0" lvl="0" marL="0" rtl="0" algn="l">
              <a:spcBef>
                <a:spcPts val="300"/>
              </a:spcBef>
              <a:spcAft>
                <a:spcPts val="0"/>
              </a:spcAft>
              <a:buClr>
                <a:schemeClr val="dk2"/>
              </a:buClr>
              <a:buSzPct val="100000"/>
              <a:buNone/>
            </a:pPr>
            <a:r>
              <a:t/>
            </a:r>
            <a:endParaRPr/>
          </a:p>
          <a:p>
            <a:pPr indent="0" lvl="0" marL="0" rtl="0" algn="l">
              <a:spcBef>
                <a:spcPts val="300"/>
              </a:spcBef>
              <a:spcAft>
                <a:spcPts val="0"/>
              </a:spcAft>
              <a:buClr>
                <a:schemeClr val="dk2"/>
              </a:buClr>
              <a:buSzPct val="100000"/>
              <a:buNone/>
            </a:pPr>
            <a:r>
              <a:rPr lang="en-US"/>
              <a:t>In order to execute the nested destructuring assignment for objects, you have to enclose the variables in an </a:t>
            </a:r>
            <a:r>
              <a:rPr lang="en-US" u="sng">
                <a:solidFill>
                  <a:schemeClr val="hlink"/>
                </a:solidFill>
                <a:hlinkClick r:id="rId5"/>
              </a:rPr>
              <a:t>object</a:t>
            </a:r>
            <a:r>
              <a:rPr lang="en-US"/>
              <a:t> structure (by enclosing inside {}).</a:t>
            </a:r>
            <a:endParaRPr/>
          </a:p>
          <a:p>
            <a:pPr indent="0" lvl="0" marL="0" marR="0" rtl="0" algn="r">
              <a:spcBef>
                <a:spcPts val="300"/>
              </a:spcBef>
              <a:spcAft>
                <a:spcPts val="0"/>
              </a:spcAft>
              <a:buClr>
                <a:schemeClr val="dk2"/>
              </a:buClr>
              <a:buSzPct val="100000"/>
              <a:buFont typeface="Calibri"/>
              <a:buNone/>
            </a:pPr>
            <a:br>
              <a:rPr lang="en-US"/>
            </a:br>
            <a:endParaRP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5"/>
          <p:cNvSpPr txBox="1"/>
          <p:nvPr>
            <p:ph idx="1" type="body"/>
          </p:nvPr>
        </p:nvSpPr>
        <p:spPr>
          <a:xfrm>
            <a:off x="1142976" y="4357694"/>
            <a:ext cx="6629416" cy="1295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2"/>
              </a:buClr>
              <a:buSzPts val="8800"/>
              <a:buNone/>
            </a:pPr>
            <a:r>
              <a:rPr b="1" lang="en-US" sz="8800">
                <a:latin typeface="Rockwell"/>
                <a:ea typeface="Rockwell"/>
                <a:cs typeface="Rockwell"/>
                <a:sym typeface="Rockwell"/>
              </a:rPr>
              <a:t>Thank You</a:t>
            </a:r>
            <a:endParaRPr b="1" sz="8800">
              <a:latin typeface="Rockwell"/>
              <a:ea typeface="Rockwell"/>
              <a:cs typeface="Rockwell"/>
              <a:sym typeface="Rockwell"/>
            </a:endParaRPr>
          </a:p>
        </p:txBody>
      </p:sp>
      <p:pic>
        <p:nvPicPr>
          <p:cNvPr id="879" name="Google Shape;879;p75"/>
          <p:cNvPicPr preferRelativeResize="0"/>
          <p:nvPr>
            <p:ph idx="2" type="pic"/>
          </p:nvPr>
        </p:nvPicPr>
        <p:blipFill rotWithShape="1">
          <a:blip r:embed="rId3">
            <a:alphaModFix/>
          </a:blip>
          <a:srcRect b="2444" l="0" r="0" t="2443"/>
          <a:stretch/>
        </p:blipFill>
        <p:spPr>
          <a:xfrm>
            <a:off x="228600" y="723900"/>
            <a:ext cx="2400300" cy="3200400"/>
          </a:xfrm>
          <a:prstGeom prst="rect">
            <a:avLst/>
          </a:prstGeom>
          <a:solidFill>
            <a:schemeClr val="accent1"/>
          </a:solidFill>
          <a:ln>
            <a:noFill/>
          </a:ln>
        </p:spPr>
      </p:pic>
      <p:pic>
        <p:nvPicPr>
          <p:cNvPr id="880" name="Google Shape;880;p75"/>
          <p:cNvPicPr preferRelativeResize="0"/>
          <p:nvPr>
            <p:ph idx="3" type="pic"/>
          </p:nvPr>
        </p:nvPicPr>
        <p:blipFill rotWithShape="1">
          <a:blip r:embed="rId4">
            <a:alphaModFix/>
          </a:blip>
          <a:srcRect b="2444" l="0" r="0" t="2443"/>
          <a:stretch/>
        </p:blipFill>
        <p:spPr>
          <a:xfrm>
            <a:off x="3162300" y="723900"/>
            <a:ext cx="2400300" cy="32004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881" name="Google Shape;881;p75"/>
          <p:cNvPicPr preferRelativeResize="0"/>
          <p:nvPr>
            <p:ph idx="4" type="pic"/>
          </p:nvPr>
        </p:nvPicPr>
        <p:blipFill rotWithShape="1">
          <a:blip r:embed="rId5">
            <a:alphaModFix/>
          </a:blip>
          <a:srcRect b="2444" l="0" r="0" t="2443"/>
          <a:stretch/>
        </p:blipFill>
        <p:spPr>
          <a:xfrm>
            <a:off x="6096000" y="723900"/>
            <a:ext cx="2400300" cy="3200400"/>
          </a:xfrm>
          <a:prstGeom prst="rect">
            <a:avLst/>
          </a:prstGeom>
          <a:solidFill>
            <a:srgbClr val="ECECEC"/>
          </a:solidFill>
          <a:ln cap="sq" cmpd="sng" w="101600">
            <a:solidFill>
              <a:srgbClr val="FDFDFD"/>
            </a:solidFill>
            <a:prstDash val="solid"/>
            <a:miter lim="800000"/>
            <a:headEnd len="sm" w="sm" type="none"/>
            <a:tailEnd len="sm" w="sm" type="none"/>
          </a:ln>
          <a:effectLst>
            <a:outerShdw blurRad="57150" kx="110000" rotWithShape="0" algn="tl" dir="7560000" dist="37500" sy="98000" ky="200000">
              <a:srgbClr val="000000">
                <a:alpha val="20000"/>
              </a:srgbClr>
            </a:outerShdw>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8"/>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342900" lvl="0" marL="342900" rtl="0" algn="l">
              <a:spcBef>
                <a:spcPts val="480"/>
              </a:spcBef>
              <a:spcAft>
                <a:spcPts val="0"/>
              </a:spcAft>
              <a:buClr>
                <a:schemeClr val="dk2"/>
              </a:buClr>
              <a:buSzPts val="2400"/>
              <a:buFont typeface="Arial"/>
              <a:buChar char="•"/>
            </a:pPr>
            <a:r>
              <a:rPr b="1" lang="en-US"/>
              <a:t>Regular Expression Metacharacters</a:t>
            </a:r>
            <a:r>
              <a:rPr lang="en-US"/>
              <a:t> are characters with a special meaning:</a:t>
            </a:r>
            <a:endParaRPr b="1">
              <a:solidFill>
                <a:srgbClr val="FF0000"/>
              </a:solidFill>
            </a:endParaRPr>
          </a:p>
        </p:txBody>
      </p:sp>
      <p:cxnSp>
        <p:nvCxnSpPr>
          <p:cNvPr id="267" name="Google Shape;267;p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68" name="Google Shape;268;p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69" name="Google Shape;269;p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70" name="Google Shape;270;p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271" name="Google Shape;271;p8"/>
          <p:cNvPicPr preferRelativeResize="0"/>
          <p:nvPr/>
        </p:nvPicPr>
        <p:blipFill rotWithShape="1">
          <a:blip r:embed="rId4">
            <a:alphaModFix/>
          </a:blip>
          <a:srcRect b="0" l="0" r="0" t="0"/>
          <a:stretch/>
        </p:blipFill>
        <p:spPr>
          <a:xfrm>
            <a:off x="533400" y="2057400"/>
            <a:ext cx="7543800" cy="3886200"/>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9"/>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342900" lvl="0" marL="342900" rtl="0" algn="l">
              <a:spcBef>
                <a:spcPts val="360"/>
              </a:spcBef>
              <a:spcAft>
                <a:spcPts val="0"/>
              </a:spcAft>
              <a:buClr>
                <a:schemeClr val="dk2"/>
              </a:buClr>
              <a:buSzPts val="1800"/>
              <a:buFont typeface="Arial"/>
              <a:buChar char="•"/>
            </a:pPr>
            <a:r>
              <a:rPr b="1" lang="en-US" sz="1800"/>
              <a:t>Regular Expression Quantifiers </a:t>
            </a:r>
            <a:r>
              <a:rPr lang="en-US" sz="1800"/>
              <a:t>are used to define quantities occurrence</a:t>
            </a:r>
            <a:endParaRPr b="1" sz="1800">
              <a:solidFill>
                <a:srgbClr val="FF0000"/>
              </a:solidFill>
            </a:endParaRPr>
          </a:p>
        </p:txBody>
      </p:sp>
      <p:cxnSp>
        <p:nvCxnSpPr>
          <p:cNvPr id="277" name="Google Shape;277;p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78" name="Google Shape;278;p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79" name="Google Shape;279;p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80" name="Google Shape;280;p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graphicFrame>
        <p:nvGraphicFramePr>
          <p:cNvPr id="281" name="Google Shape;281;p9"/>
          <p:cNvGraphicFramePr/>
          <p:nvPr/>
        </p:nvGraphicFramePr>
        <p:xfrm>
          <a:off x="762000" y="1462442"/>
          <a:ext cx="3000000" cy="3000000"/>
        </p:xfrm>
        <a:graphic>
          <a:graphicData uri="http://schemas.openxmlformats.org/drawingml/2006/table">
            <a:tbl>
              <a:tblPr>
                <a:noFill/>
                <a:tableStyleId>{FF37FA4B-19F6-4A93-8C8E-2EE838D1F814}</a:tableStyleId>
              </a:tblPr>
              <a:tblGrid>
                <a:gridCol w="1524000"/>
                <a:gridCol w="5867400"/>
              </a:tblGrid>
              <a:tr h="263325">
                <a:tc>
                  <a:txBody>
                    <a:bodyPr/>
                    <a:lstStyle/>
                    <a:p>
                      <a:pPr indent="0" lvl="0" marL="0" marR="0" rtl="0" algn="ctr">
                        <a:spcBef>
                          <a:spcPts val="0"/>
                        </a:spcBef>
                        <a:spcAft>
                          <a:spcPts val="0"/>
                        </a:spcAft>
                        <a:buNone/>
                      </a:pPr>
                      <a:r>
                        <a:rPr b="1" lang="en-US" sz="1800" u="none" cap="none" strike="noStrike"/>
                        <a:t>Quantifier</a:t>
                      </a:r>
                      <a:endParaRPr b="1" sz="1800" u="none" cap="none" strike="noStrike"/>
                    </a:p>
                  </a:txBody>
                  <a:tcPr marT="62100" marB="62100" marR="24850" marL="248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1800" u="none" cap="none" strike="noStrike"/>
                        <a:t>Description</a:t>
                      </a:r>
                      <a:endParaRPr/>
                    </a:p>
                  </a:txBody>
                  <a:tcPr marT="62100" marB="6210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22300">
                <a:tc>
                  <a:txBody>
                    <a:bodyPr/>
                    <a:lstStyle/>
                    <a:p>
                      <a:pPr indent="0" lvl="0" marL="0" marR="0" rtl="0" algn="l">
                        <a:spcBef>
                          <a:spcPts val="0"/>
                        </a:spcBef>
                        <a:spcAft>
                          <a:spcPts val="0"/>
                        </a:spcAft>
                        <a:buNone/>
                      </a:pPr>
                      <a:r>
                        <a:rPr b="0" lang="en-US" sz="1600" u="sng" cap="none" strike="noStrike">
                          <a:solidFill>
                            <a:schemeClr val="hlink"/>
                          </a:solidFill>
                          <a:hlinkClick r:id="rId4"/>
                        </a:rPr>
                        <a:t>n+</a:t>
                      </a:r>
                      <a:endParaRPr b="0" sz="1600" u="none" cap="none" strike="noStrike"/>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600" u="none" cap="none" strike="noStrike"/>
                        <a:t>Match any string that contains at least one n</a:t>
                      </a:r>
                      <a:endParaRPr/>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22300">
                <a:tc>
                  <a:txBody>
                    <a:bodyPr/>
                    <a:lstStyle/>
                    <a:p>
                      <a:pPr indent="0" lvl="0" marL="0" marR="0" rtl="0" algn="l">
                        <a:spcBef>
                          <a:spcPts val="0"/>
                        </a:spcBef>
                        <a:spcAft>
                          <a:spcPts val="0"/>
                        </a:spcAft>
                        <a:buNone/>
                      </a:pPr>
                      <a:r>
                        <a:rPr b="0" lang="en-US" sz="1600" u="sng" cap="none" strike="noStrike">
                          <a:solidFill>
                            <a:schemeClr val="hlink"/>
                          </a:solidFill>
                          <a:hlinkClick r:id="rId5"/>
                        </a:rPr>
                        <a:t>n*</a:t>
                      </a:r>
                      <a:endParaRPr b="0" sz="1600" u="none" cap="none" strike="noStrike"/>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600" u="none" cap="none" strike="noStrike"/>
                        <a:t>Match any string that contains zero or more occurrences of n</a:t>
                      </a:r>
                      <a:endParaRPr/>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22300">
                <a:tc>
                  <a:txBody>
                    <a:bodyPr/>
                    <a:lstStyle/>
                    <a:p>
                      <a:pPr indent="0" lvl="0" marL="0" marR="0" rtl="0" algn="l">
                        <a:spcBef>
                          <a:spcPts val="0"/>
                        </a:spcBef>
                        <a:spcAft>
                          <a:spcPts val="0"/>
                        </a:spcAft>
                        <a:buNone/>
                      </a:pPr>
                      <a:r>
                        <a:rPr b="0" lang="en-US" sz="1600" u="sng" cap="none" strike="noStrike">
                          <a:solidFill>
                            <a:schemeClr val="hlink"/>
                          </a:solidFill>
                          <a:hlinkClick r:id="rId6"/>
                        </a:rPr>
                        <a:t>n?</a:t>
                      </a:r>
                      <a:endParaRPr b="0" sz="1600" u="none" cap="none" strike="noStrike"/>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600" u="none" cap="none" strike="noStrike"/>
                        <a:t>Match any string that contains zero or one occurrence of n</a:t>
                      </a:r>
                      <a:endParaRPr/>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22300">
                <a:tc>
                  <a:txBody>
                    <a:bodyPr/>
                    <a:lstStyle/>
                    <a:p>
                      <a:pPr indent="0" lvl="0" marL="0" marR="0" rtl="0" algn="l">
                        <a:spcBef>
                          <a:spcPts val="0"/>
                        </a:spcBef>
                        <a:spcAft>
                          <a:spcPts val="0"/>
                        </a:spcAft>
                        <a:buNone/>
                      </a:pPr>
                      <a:r>
                        <a:rPr b="0" lang="en-US" sz="1600" u="sng" cap="none" strike="noStrike">
                          <a:solidFill>
                            <a:schemeClr val="hlink"/>
                          </a:solidFill>
                          <a:hlinkClick r:id="rId7"/>
                        </a:rPr>
                        <a:t>m{X}</a:t>
                      </a:r>
                      <a:endParaRPr b="0" sz="1600" u="none" cap="none" strike="noStrike"/>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600" u="none" cap="none" strike="noStrike"/>
                        <a:t>Find the match of any string that contains a sequence of m, X times</a:t>
                      </a:r>
                      <a:endParaRPr/>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22300">
                <a:tc>
                  <a:txBody>
                    <a:bodyPr/>
                    <a:lstStyle/>
                    <a:p>
                      <a:pPr indent="0" lvl="0" marL="0" marR="0" rtl="0" algn="l">
                        <a:spcBef>
                          <a:spcPts val="0"/>
                        </a:spcBef>
                        <a:spcAft>
                          <a:spcPts val="0"/>
                        </a:spcAft>
                        <a:buNone/>
                      </a:pPr>
                      <a:r>
                        <a:rPr b="0" lang="en-US" sz="1600" u="sng" cap="none" strike="noStrike">
                          <a:solidFill>
                            <a:schemeClr val="hlink"/>
                          </a:solidFill>
                          <a:hlinkClick r:id="rId8"/>
                        </a:rPr>
                        <a:t>m{X, Y}</a:t>
                      </a:r>
                      <a:endParaRPr b="0" sz="1600" u="none" cap="none" strike="noStrike"/>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600" u="none" cap="none" strike="noStrike"/>
                        <a:t>Find the match of any string that contains a sequence of m, X to Y times</a:t>
                      </a:r>
                      <a:endParaRPr/>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22300">
                <a:tc>
                  <a:txBody>
                    <a:bodyPr/>
                    <a:lstStyle/>
                    <a:p>
                      <a:pPr indent="0" lvl="0" marL="0" marR="0" rtl="0" algn="l">
                        <a:spcBef>
                          <a:spcPts val="0"/>
                        </a:spcBef>
                        <a:spcAft>
                          <a:spcPts val="0"/>
                        </a:spcAft>
                        <a:buNone/>
                      </a:pPr>
                      <a:r>
                        <a:rPr b="0" lang="en-US" sz="1600" u="sng" cap="none" strike="noStrike">
                          <a:solidFill>
                            <a:schemeClr val="hlink"/>
                          </a:solidFill>
                          <a:hlinkClick r:id="rId9"/>
                        </a:rPr>
                        <a:t>m{X,}</a:t>
                      </a:r>
                      <a:endParaRPr b="0" sz="1600" u="none" cap="none" strike="noStrike"/>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600" u="none" cap="none" strike="noStrike"/>
                        <a:t>Find the match of any string that contains a sequence of m, at least X times</a:t>
                      </a:r>
                      <a:endParaRPr/>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22300">
                <a:tc>
                  <a:txBody>
                    <a:bodyPr/>
                    <a:lstStyle/>
                    <a:p>
                      <a:pPr indent="0" lvl="0" marL="0" marR="0" rtl="0" algn="l">
                        <a:spcBef>
                          <a:spcPts val="0"/>
                        </a:spcBef>
                        <a:spcAft>
                          <a:spcPts val="0"/>
                        </a:spcAft>
                        <a:buNone/>
                      </a:pPr>
                      <a:r>
                        <a:rPr b="0" lang="en-US" sz="1600" u="sng" cap="none" strike="noStrike">
                          <a:solidFill>
                            <a:schemeClr val="hlink"/>
                          </a:solidFill>
                          <a:hlinkClick r:id="rId10"/>
                        </a:rPr>
                        <a:t>m$</a:t>
                      </a:r>
                      <a:endParaRPr b="0" sz="1600" u="none" cap="none" strike="noStrike"/>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600" u="none" cap="none" strike="noStrike"/>
                        <a:t>Find the match of any string which contains m at the end of it</a:t>
                      </a:r>
                      <a:endParaRPr/>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22300">
                <a:tc>
                  <a:txBody>
                    <a:bodyPr/>
                    <a:lstStyle/>
                    <a:p>
                      <a:pPr indent="0" lvl="0" marL="0" marR="0" rtl="0" algn="l">
                        <a:spcBef>
                          <a:spcPts val="0"/>
                        </a:spcBef>
                        <a:spcAft>
                          <a:spcPts val="0"/>
                        </a:spcAft>
                        <a:buNone/>
                      </a:pPr>
                      <a:r>
                        <a:rPr b="0" lang="en-US" sz="1600" u="sng" cap="none" strike="noStrike">
                          <a:solidFill>
                            <a:schemeClr val="hlink"/>
                          </a:solidFill>
                          <a:hlinkClick r:id="rId11"/>
                        </a:rPr>
                        <a:t>^m</a:t>
                      </a:r>
                      <a:endParaRPr b="0" sz="1600" u="none" cap="none" strike="noStrike"/>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600" u="none" cap="none" strike="noStrike"/>
                        <a:t>Find the match of any string which contains m at the beginning of it</a:t>
                      </a:r>
                      <a:endParaRPr/>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22300">
                <a:tc>
                  <a:txBody>
                    <a:bodyPr/>
                    <a:lstStyle/>
                    <a:p>
                      <a:pPr indent="0" lvl="0" marL="0" marR="0" rtl="0" algn="l">
                        <a:spcBef>
                          <a:spcPts val="0"/>
                        </a:spcBef>
                        <a:spcAft>
                          <a:spcPts val="0"/>
                        </a:spcAft>
                        <a:buNone/>
                      </a:pPr>
                      <a:r>
                        <a:rPr b="0" lang="en-US" sz="1600" u="sng" cap="none" strike="noStrike">
                          <a:solidFill>
                            <a:schemeClr val="hlink"/>
                          </a:solidFill>
                          <a:hlinkClick r:id="rId12"/>
                        </a:rPr>
                        <a:t>?!m</a:t>
                      </a:r>
                      <a:endParaRPr b="0" sz="1600" u="none" cap="none" strike="noStrike"/>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600" u="none" cap="none" strike="noStrike"/>
                        <a:t>Find the match of any string which is not followed by a specific string m.</a:t>
                      </a:r>
                      <a:endParaRPr/>
                    </a:p>
                  </a:txBody>
                  <a:tcPr marT="86950" marB="86950" marR="62100" marL="62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transition>
    <p:fade/>
  </p:transition>
</p:sld>
</file>

<file path=ppt/theme/theme1.xml><?xml version="1.0" encoding="utf-8"?>
<a:theme xmlns:a="http://schemas.openxmlformats.org/drawingml/2006/main" xmlns:r="http://schemas.openxmlformats.org/officeDocument/2006/relationships" name="Contemporary Photo Albu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2022-05-17T09:40:20Z</dcterms:created>
</cp:coreProperties>
</file>