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jb9tf3lNxNw7A3LshcY42BtEOh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6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2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1" name="Google Shape;91;p35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8" name="Google Shape;98;p36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9" name="Google Shape;99;p36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3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6" name="Google Shape;106;p37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7" name="Google Shape;107;p37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8" name="Google Shape;108;p3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3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3" name="Google Shape;113;p38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4" name="Google Shape;114;p38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5" name="Google Shape;115;p38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6" name="Google Shape;116;p38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3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9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9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7" name="Google Shape;127;p39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8" name="Google Shape;128;p39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9" name="Google Shape;129;p39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3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7" name="Google Shape;137;p40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8" name="Google Shape;138;p40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9" name="Google Shape;139;p40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0" name="Google Shape;140;p40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4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6" name="Google Shape;146;p41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7" name="Google Shape;147;p41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8" name="Google Shape;148;p41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9" name="Google Shape;149;p4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4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42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5" name="Google Shape;155;p42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6" name="Google Shape;156;p42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7" name="Google Shape;157;p42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8" name="Google Shape;158;p4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4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43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4" name="Google Shape;164;p43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5" name="Google Shape;165;p43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6" name="Google Shape;166;p43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7" name="Google Shape;167;p4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4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2" name="Google Shape;172;p44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4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8" name="Google Shape;178;p45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9" name="Google Shape;179;p45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45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4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6" name="Google Shape;186;p46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3" name="Google Shape;33;p28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4" name="Google Shape;34;p28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2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2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4" name="Google Shape;64;p32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2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2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" name="Google Shape;69;p32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" name="Google Shape;70;p3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5" name="Google Shape;75;p33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3" name="Google Shape;83;p34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5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" name="Google Shape;17;p25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IN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KGiSL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764704"/>
            <a:ext cx="66967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OOPs</a:t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8135910" cy="1724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Constructor Method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JavaScript constructor method is a special type of method which is used to initialize and create an object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It is called when memory is allocated for an object.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1013040" y="1967040"/>
            <a:ext cx="7068060" cy="530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Employee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constructor()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this.id=101;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this.name = “Rithvik";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emp = new Employee();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document.writeln(emp.id+" "+emp.name);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/>
          <p:nvPr/>
        </p:nvSpPr>
        <p:spPr>
          <a:xfrm>
            <a:off x="0" y="159120"/>
            <a:ext cx="9063090" cy="387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 Method Example: super keyword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335070" y="1815120"/>
            <a:ext cx="8618940" cy="393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CompanyName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constructor()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this.company=“Kgisl";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3938220" y="1426320"/>
            <a:ext cx="4571640" cy="3968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Employee extends CompanyName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constructor(id,name)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super();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this.id=id;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this.name=name;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emp = new Employee(1,"John");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document.writeln(emp.id+" "+emp.name+" "+emp.company);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>
            <a:off x="0" y="304800"/>
            <a:ext cx="8798220" cy="20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static Method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JavaScript provides static methods that belong to the class instead of an instance of that class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So, an instance is not required to call the static method. These methods are called directly on the class itself.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2514600" y="2336726"/>
            <a:ext cx="49530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static display()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"static method is invoked"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document.writeln(Test.display());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/>
          <p:nvPr/>
        </p:nvSpPr>
        <p:spPr>
          <a:xfrm>
            <a:off x="381000" y="762000"/>
            <a:ext cx="7587120" cy="539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Encapsulation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en-IN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Encapsulation is a process of binding the data (i.e. variables) with the functions acting on that data. </a:t>
            </a:r>
            <a:endParaRPr b="1" i="0" sz="20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allows us to control the data and validate it. To achieve an encapsulation in JavaScript: 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78799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var keyword to make data members private.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78799"/>
              </a:lnSpc>
              <a:spcBef>
                <a:spcPts val="10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setter methods to set the data and getter methods to get that data.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encapsulation allows us to handle an object using the following properties: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Read/Write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- Here, we use setter methods to write the data and getter methods read that data.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 Only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- In this case, we use getter methods only.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Only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- In this case, we use setter methods only.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2630340" y="138240"/>
            <a:ext cx="5011093" cy="387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Encapsulation Example: Validate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311850" y="338040"/>
            <a:ext cx="6577200" cy="58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Student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constructor()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var 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var marks;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getName()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return this.name;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setName(name)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this.name=name;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getMarks()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return this.marks;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4288950" y="960480"/>
            <a:ext cx="4571640" cy="5076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setMarks(marks)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if(marks&lt;0||marks&gt;100)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alert("Invalid Marks");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else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this.marks=marks;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var stud=new Student();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stud.setName("John");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stud.setMarks(110);//alert() invokes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document.writeln(stud.getName()+" "+stud.getMarks());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762000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0" y="104400"/>
            <a:ext cx="9143820" cy="387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Encapsulation Example: Prototype-based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649350" y="1150200"/>
            <a:ext cx="4571640" cy="4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Student(name,marks)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var s_name=name;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var s_marks=marks;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Object.defineProperty(this,"name",{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get:function()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return s_name;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},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set:function(s_name)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this.s_name=s_name;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4358880" y="1000440"/>
            <a:ext cx="4571640" cy="4799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Object.defineProperty(this,"marks",{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get:function()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return s_marks;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},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set:function(s_marks)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this.s_marks=s_marks;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var stud=new Student("John",80);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document.writeln(stud.name+" "+stud.marks);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6248400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/>
          <p:nvPr/>
        </p:nvSpPr>
        <p:spPr>
          <a:xfrm>
            <a:off x="381000" y="304800"/>
            <a:ext cx="7807890" cy="449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Inheritance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en-IN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inheritance is a mechanism that allows us to create new classes on the basis of already existing classes.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It provides flexibility to the child class to reuse the methods and variables of a parent class.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JavaScript 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extends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keyword is used to create a child class on the basis of a parent class.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It facilitates child class to acquire all the properties and behavior of its parent class.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/>
        </p:nvSpPr>
        <p:spPr>
          <a:xfrm>
            <a:off x="2761020" y="148680"/>
            <a:ext cx="3921884" cy="387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extends : inbuilt object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304020" y="1028520"/>
            <a:ext cx="8065710" cy="447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Moment extends Date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constructor()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super();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m=new Moment();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document.writeln("Current date:")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document.writeln(m.getDate()+"-"+(m.getMonth()+1)+"-"+m.getFullYear());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/>
        </p:nvSpPr>
        <p:spPr>
          <a:xfrm>
            <a:off x="716850" y="2136240"/>
            <a:ext cx="6140880" cy="255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Moment extends Date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constructor(year)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super(year);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m=new Moment("August 15, 1947 20:22:10");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document.writeln("Year value:")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document.writeln(m.getFullYear());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2677590" y="231840"/>
            <a:ext cx="3986261" cy="387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extends : Custom class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132570" y="117720"/>
            <a:ext cx="7722810" cy="66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Bike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constructor()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this.company="Honda";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Vehicle extends Bike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constructor(name,price)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super();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this.name=name;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this.price=price;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v = new Vehicle("Shine","70000");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document.writeln(v.company+" "+v.name+" "+v.price);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/>
          <p:nvPr/>
        </p:nvSpPr>
        <p:spPr>
          <a:xfrm>
            <a:off x="685800" y="685800"/>
            <a:ext cx="8013000" cy="3780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2E74B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Classes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JavaScript, classes are the special type of functions. We can define the class just like function declarations and function expressions.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JavaScript class contains various class members within a body including methods or constructor. The class is executed in strict mode. So, the code containing the silent error or mistake throws an error.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class syntax contains two components: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87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Class declarations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8799"/>
              </a:lnSpc>
              <a:spcBef>
                <a:spcPts val="1099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Class expressions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2348460" y="166680"/>
            <a:ext cx="4571640" cy="68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extends : a Prototype-based approach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319410" y="633960"/>
            <a:ext cx="6600690" cy="6184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//Constructor function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Bike(company)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this.company=company;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Bike.prototype.getCompany=function()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return this.company;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//Another constructor function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Vehicle(name,price)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this.name=name;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this.price=price;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bike = new Bike("Honda");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Vehicle.prototype=bike; //Now Bike treats as a parent of Vehicle.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vehicle=new Vehicle("Shine",70000);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document.writeln(vehicle.getCompany()+" "+vehicle.name+" "+vehicle.price);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>
            <a:off x="358560" y="137160"/>
            <a:ext cx="8023440" cy="2647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Polymorphism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polymorphism is a core concept of an object-oriented paradigm that provides a way to perform a single action in different forms.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It provides an ability to call the same method on different JavaScript objects. As JavaScript is not a type-safe language, we can pass any type of data members with the methods.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581400" y="2590800"/>
            <a:ext cx="4571640" cy="393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A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display()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document.writeln("A is invoked");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B extends A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b=new B();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b.display();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/>
          <p:nvPr/>
        </p:nvSpPr>
        <p:spPr>
          <a:xfrm>
            <a:off x="288360" y="237600"/>
            <a:ext cx="8017440" cy="1724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Abstraction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abstraction is a way of hiding the implementation details and showing only the functionality to the users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In other words, it ignores the irrelevant details and shows only the required one.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2496420" y="2084760"/>
            <a:ext cx="4571640" cy="42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//Creating a constructor function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Vehicle()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this.vehicleName= vehicleName;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throw new Error("You cannot create an instance of Abstract class");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Vehicle.prototype.display=function()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this.vehicleName;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vehicle=new Vehicle();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&lt;/script&gt;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/>
          <p:nvPr/>
        </p:nvSpPr>
        <p:spPr>
          <a:xfrm>
            <a:off x="0" y="301680"/>
            <a:ext cx="8884080" cy="2219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Debugging Example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Here, we will find out errors using built-in web browser debugger. To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 debugging, we can use any of the following approaches: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87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Using console.log() method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8799"/>
              </a:lnSpc>
              <a:spcBef>
                <a:spcPts val="1099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Using debugger keyword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244080" y="2963880"/>
            <a:ext cx="4571640" cy="3537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10;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15;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= x + y;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console.log(z);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console.log(a);//a is not intialized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4499280" y="2533320"/>
            <a:ext cx="4571640" cy="3537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10;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15;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= x + y;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debugger;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document.write(z);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document.write(a);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IN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59" name="Google Shape;359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360" name="Google Shape;360;p2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361" name="Google Shape;361;p2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/>
          <p:nvPr/>
        </p:nvSpPr>
        <p:spPr>
          <a:xfrm>
            <a:off x="140400" y="458640"/>
            <a:ext cx="8013000" cy="4207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sng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Declarations</a:t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 can be defined by using a class declaration. A class keyword is used to declare a class with any particular name. According to JavaScript naming conventions, the name of the class always starts with an uppercase letter.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1F4D7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Declarations 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Let's see a simple example of declaring the class.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1F4D7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Declarations Example: Hoisting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Unlike function declaration, the class declaration is not a part of JavaScript hoisting. So, it is required to declare the class before invoking it.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506520" y="1091160"/>
            <a:ext cx="7200630" cy="393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//Declaring class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Employee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//Initializing an object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constructor(id,name)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this.id=id;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this.name=name;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3844530" y="952920"/>
            <a:ext cx="4571640" cy="4522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//Declaring method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detail()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document.writeln(this.id+" "+this.name+"&lt;br&gt;")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//passing object to a variable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e1=new Employee(101,"Martin Roy");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e2=new Employee(102,"Duke William");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e1.detail(); //calling method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e2.detail();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/>
          <p:nvPr/>
        </p:nvSpPr>
        <p:spPr>
          <a:xfrm>
            <a:off x="210330" y="326520"/>
            <a:ext cx="8626770" cy="3775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Prototype Object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374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is a prototype-based language that facilitates the objects to acquire properties and features from one another. Here, each object contains a prototype object.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JavaScript, whenever a function is created the prototype property is added to that function automatically. This property is a prototype object that holds a constructor property.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7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ClassName.prototype.methodName 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218160" y="512280"/>
            <a:ext cx="8316240" cy="53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requirement of a prototype object?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Whenever an object is created in JavaScript, its corresponding functions are loaded into memory. So, a new copy of the function is created on each object creation.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prototype-based approach, all the objects share the same function. This ignores the requirement of creating a new copy of function for each object. Thus, the functions are loaded once into the memory.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 Chaining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JavaScript, each object contains a prototype object that acquires properties and methods from it. Again an object's prototype object may contain a prototype object that also acquires properties and methods, and so on. It can be seen as prototype chaining.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 oops Prototype Object" id="240" name="Google Shape;2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620" y="512280"/>
            <a:ext cx="3150090" cy="543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/>
          <p:nvPr/>
        </p:nvSpPr>
        <p:spPr>
          <a:xfrm>
            <a:off x="461970" y="104040"/>
            <a:ext cx="6832350" cy="72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Employee(firstName,lastName)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this.firstName=firstName;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this.lastName=lastName;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Employee.prototype.fullName=function()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this.firstName+" "+this.lastName;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employee1=new Employee("Martin","Roy");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employee2=new Employee(“Ravi", “kumar");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document.writeln(employee1.fullName()+"&lt;br&gt;");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document.writeln(employee2.fullName());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/>
          <p:nvPr/>
        </p:nvSpPr>
        <p:spPr>
          <a:xfrm>
            <a:off x="420930" y="394560"/>
            <a:ext cx="8011170" cy="7015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Employee(firstName,lastName)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this.firstName=firstName;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this.lastName=lastName;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Employee.prototype.company="Kgisl"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employee1=new Employee("Ravi","Kumar");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employee2=new Employee("lakshmi", "priya");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document.writeln(employee1.firstName+" "+employee1.lastName+" "+employee1.company+"&lt;br&gt;");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document.writeln(employee2.firstName+" "+employee2.lastName+" "+employee2.company);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786" y="65906"/>
            <a:ext cx="1289646" cy="2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