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FFE0FCD-8CA1-4F82-84C2-6C27E3C9FDA9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1CBBE78-8A82-45AD-8A74-5C72ACA1C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805264"/>
            <a:ext cx="2618561" cy="836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4008" y="5229200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Chitradevi</a:t>
            </a:r>
            <a:r>
              <a:rPr lang="en-US" dirty="0" smtClean="0"/>
              <a:t> M</a:t>
            </a:r>
          </a:p>
          <a:p>
            <a:pPr algn="r"/>
            <a:r>
              <a:rPr lang="en-US" dirty="0" smtClean="0"/>
              <a:t>Technical Trainer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Micro College</a:t>
            </a:r>
          </a:p>
          <a:p>
            <a:pPr algn="r"/>
            <a:r>
              <a:rPr lang="en-US" dirty="0" err="1" smtClean="0"/>
              <a:t>KGiSL</a:t>
            </a:r>
            <a:r>
              <a:rPr lang="en-US" dirty="0" smtClean="0"/>
              <a:t> Campus, Coimbatore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641 035</a:t>
            </a:r>
            <a:r>
              <a:rPr lang="en-US" dirty="0" smtClean="0"/>
              <a:t>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05273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JavaScript – 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305342"/>
            <a:ext cx="83529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2.4 Variable as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a =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console.log(person[a]);  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person.a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  // undefined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980728"/>
            <a:ext cx="8640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2.5 Object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unpack properties from Objects, we use Object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Destructuring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 variable name should match with the key of an 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{ gender, age } = person;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console.log(gender);  // undefined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console.log(age);  // 28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24744"/>
            <a:ext cx="849694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 Modifying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3.1 Modifying Object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Property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Dot Notation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 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person.firstName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person.firstName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  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Abhi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997839"/>
            <a:ext cx="842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Bracket Notation: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person["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"] =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console.log(person["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"]);  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Abhi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720840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3.2 Adding Object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Property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Dot Notation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person.gender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"Male";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console.log(person);  // Object {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age: 28, gender: "Male"}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720840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Bracket Notation: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person["gender"] = "Male";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console.log(person);  // Object {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age: 28, gender: "Male"}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749017"/>
            <a:ext cx="878497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 Property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Value of Object Property can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4.1 Function as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run: function ()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console.log("Start Running.");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},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person.run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  // Start Running.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016" y="560869"/>
            <a:ext cx="88924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JavaScript method is a property containing a function definition.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example, in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 , the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Object,createElementis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key and 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createElement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 is a 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4.2 Array as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habits: ["Playing Chess", "Singing"],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person.habits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  // ["Playing Chess", "Singing"]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person.habits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[0]);  // Playing Chess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console.log(person["habits"][1]);  // Singing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751344"/>
            <a:ext cx="842493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4.3 Object as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habits: ["Playing Chess", "Singing", "Dancing"],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car: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name: "Audi",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model: "A6",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  color: "White",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},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console.log(person.car.name);  // Audi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console.log(person.car["model"]);  // A6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31640" y="3933056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firstName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Rahul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lastName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Attuluri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28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Delhi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51520" y="538808"/>
            <a:ext cx="8712968" cy="28623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Object is a collection of properties.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property is an association between a name (or key) and a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example, a person has a name, age, city, etc. These are the properties of the person.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412776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457200" indent="-4572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 can add properties into {} as key: value pairs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console.log(person);  // Object {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age: 28}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836712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Identifiers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valid Identifier should follow the below rules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 contain alphanumeric characters, _ 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cannot start with a 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Valid Identifiers: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firstName12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Invalid Identifiers: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12firstName;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305342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use an Invalid identifier as a key, we have to specify it in quotes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"1": "value1",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"my choice": "value2",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console.log(person);  // Object {1: "value1",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 age: 28, my choice: "value2"}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4249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Accessing Object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2.1 Dot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"1": "value1",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"my choice": "value2",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person.firstName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  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 Dot notation when the key is a valid Identifier.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997839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2.2 Bracket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"1": "value1",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"my choice": "value2",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console.log(person["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"]);  //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582341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2.3 Accessing Non-existent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Dot Notation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"1": "value1",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"my choice": "value2",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person.gender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  // undefined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59340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Bracket Notation: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person =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"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Attuluri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age: 28,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"1": "value1",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"my choice": "value2",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console.log(person["gender"]);  // undefined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</TotalTime>
  <Words>215</Words>
  <Application>Microsoft Office PowerPoint</Application>
  <PresentationFormat>On-screen Show (4:3)</PresentationFormat>
  <Paragraphs>221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kitefaculty</dc:creator>
  <cp:lastModifiedBy>kitefaculty</cp:lastModifiedBy>
  <cp:revision>29</cp:revision>
  <dcterms:created xsi:type="dcterms:W3CDTF">2022-09-16T06:50:53Z</dcterms:created>
  <dcterms:modified xsi:type="dcterms:W3CDTF">2022-09-22T12:08:20Z</dcterms:modified>
</cp:coreProperties>
</file>