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hEdlsoYbJaFaNl6DSHUvTdLaNe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bum Cover" showMasterSp="0">
  <p:cSld name="Album Cov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/>
          <p:nvPr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4"/>
          <p:cNvSpPr/>
          <p:nvPr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4"/>
          <p:cNvSpPr txBox="1"/>
          <p:nvPr>
            <p:ph idx="1" type="body"/>
          </p:nvPr>
        </p:nvSpPr>
        <p:spPr>
          <a:xfrm>
            <a:off x="228600" y="5467350"/>
            <a:ext cx="8672946" cy="1238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4"/>
          <p:cNvSpPr/>
          <p:nvPr>
            <p:ph idx="2" type="pic"/>
          </p:nvPr>
        </p:nvSpPr>
        <p:spPr>
          <a:xfrm>
            <a:off x="228600" y="152400"/>
            <a:ext cx="6858000" cy="523951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" name="Google Shape;23;p24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5" name="Google Shape;25;p24"/>
          <p:cNvSpPr txBox="1"/>
          <p:nvPr>
            <p:ph idx="11" type="ftr"/>
          </p:nvPr>
        </p:nvSpPr>
        <p:spPr>
          <a:xfrm rot="-5400000">
            <a:off x="7296150" y="3698878"/>
            <a:ext cx="2933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3" type="body"/>
          </p:nvPr>
        </p:nvSpPr>
        <p:spPr>
          <a:xfrm rot="-5400000">
            <a:off x="5372100" y="2247900"/>
            <a:ext cx="5181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Up Landscape with Caption">
  <p:cSld name="3-Up Landscap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3"/>
          <p:cNvSpPr/>
          <p:nvPr>
            <p:ph idx="2" type="pic"/>
          </p:nvPr>
        </p:nvSpPr>
        <p:spPr>
          <a:xfrm>
            <a:off x="4343400" y="3352800"/>
            <a:ext cx="3947160" cy="296037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94" name="Google Shape;94;p33"/>
          <p:cNvSpPr/>
          <p:nvPr>
            <p:ph idx="3" type="pic"/>
          </p:nvPr>
        </p:nvSpPr>
        <p:spPr>
          <a:xfrm>
            <a:off x="228600" y="3352800"/>
            <a:ext cx="3947160" cy="296037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95" name="Google Shape;95;p33"/>
          <p:cNvSpPr/>
          <p:nvPr>
            <p:ph idx="4" type="pic"/>
          </p:nvPr>
        </p:nvSpPr>
        <p:spPr>
          <a:xfrm>
            <a:off x="4343400" y="228600"/>
            <a:ext cx="3947160" cy="296037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96" name="Google Shape;96;p33"/>
          <p:cNvSpPr txBox="1"/>
          <p:nvPr>
            <p:ph idx="1" type="body"/>
          </p:nvPr>
        </p:nvSpPr>
        <p:spPr>
          <a:xfrm>
            <a:off x="228600" y="228600"/>
            <a:ext cx="3947160" cy="29603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33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3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33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Up Mixed">
  <p:cSld name="3-Up Mixed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4"/>
          <p:cNvSpPr/>
          <p:nvPr>
            <p:ph idx="2" type="pic"/>
          </p:nvPr>
        </p:nvSpPr>
        <p:spPr>
          <a:xfrm>
            <a:off x="4648200" y="3124962"/>
            <a:ext cx="3697224" cy="277291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02" name="Google Shape;102;p34"/>
          <p:cNvSpPr/>
          <p:nvPr>
            <p:ph idx="3" type="pic"/>
          </p:nvPr>
        </p:nvSpPr>
        <p:spPr>
          <a:xfrm>
            <a:off x="228600" y="228600"/>
            <a:ext cx="4251960" cy="566928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03" name="Google Shape;103;p34"/>
          <p:cNvSpPr/>
          <p:nvPr>
            <p:ph idx="4" type="pic"/>
          </p:nvPr>
        </p:nvSpPr>
        <p:spPr>
          <a:xfrm>
            <a:off x="4648200" y="228600"/>
            <a:ext cx="3672840" cy="275463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04" name="Google Shape;104;p34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4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34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 Portrait with Captions">
  <p:cSld name="4-Up Portrait with Caption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5"/>
          <p:cNvSpPr/>
          <p:nvPr>
            <p:ph idx="2" type="pic"/>
          </p:nvPr>
        </p:nvSpPr>
        <p:spPr>
          <a:xfrm>
            <a:off x="1866900" y="228600"/>
            <a:ext cx="2286000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09" name="Google Shape;109;p35"/>
          <p:cNvSpPr/>
          <p:nvPr>
            <p:ph idx="3" type="pic"/>
          </p:nvPr>
        </p:nvSpPr>
        <p:spPr>
          <a:xfrm>
            <a:off x="1866900" y="3505200"/>
            <a:ext cx="228521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10" name="Google Shape;110;p35"/>
          <p:cNvSpPr/>
          <p:nvPr>
            <p:ph idx="4" type="pic"/>
          </p:nvPr>
        </p:nvSpPr>
        <p:spPr>
          <a:xfrm>
            <a:off x="4305300" y="228600"/>
            <a:ext cx="2286000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11" name="Google Shape;111;p35"/>
          <p:cNvSpPr/>
          <p:nvPr>
            <p:ph idx="5" type="pic"/>
          </p:nvPr>
        </p:nvSpPr>
        <p:spPr>
          <a:xfrm>
            <a:off x="4306086" y="3505200"/>
            <a:ext cx="228521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12" name="Google Shape;112;p35"/>
          <p:cNvSpPr txBox="1"/>
          <p:nvPr>
            <p:ph idx="1" type="body"/>
          </p:nvPr>
        </p:nvSpPr>
        <p:spPr>
          <a:xfrm>
            <a:off x="152400" y="228600"/>
            <a:ext cx="1676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35"/>
          <p:cNvSpPr txBox="1"/>
          <p:nvPr>
            <p:ph idx="6" type="body"/>
          </p:nvPr>
        </p:nvSpPr>
        <p:spPr>
          <a:xfrm>
            <a:off x="6629400" y="228600"/>
            <a:ext cx="167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35"/>
          <p:cNvSpPr txBox="1"/>
          <p:nvPr>
            <p:ph idx="7" type="body"/>
          </p:nvPr>
        </p:nvSpPr>
        <p:spPr>
          <a:xfrm>
            <a:off x="152400" y="4724400"/>
            <a:ext cx="167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35"/>
          <p:cNvSpPr txBox="1"/>
          <p:nvPr>
            <p:ph idx="8" type="body"/>
          </p:nvPr>
        </p:nvSpPr>
        <p:spPr>
          <a:xfrm>
            <a:off x="6629400" y="4724400"/>
            <a:ext cx="167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35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5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35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 Landscape with Captions">
  <p:cSld name="4-Up Landscape with Caption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6"/>
          <p:cNvSpPr/>
          <p:nvPr>
            <p:ph idx="2" type="pic"/>
          </p:nvPr>
        </p:nvSpPr>
        <p:spPr>
          <a:xfrm>
            <a:off x="533400" y="685800"/>
            <a:ext cx="3653297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21" name="Google Shape;121;p36"/>
          <p:cNvSpPr txBox="1"/>
          <p:nvPr>
            <p:ph idx="1" type="body"/>
          </p:nvPr>
        </p:nvSpPr>
        <p:spPr>
          <a:xfrm>
            <a:off x="533400" y="63246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36"/>
          <p:cNvSpPr/>
          <p:nvPr>
            <p:ph idx="3" type="pic"/>
          </p:nvPr>
        </p:nvSpPr>
        <p:spPr>
          <a:xfrm>
            <a:off x="4267200" y="685800"/>
            <a:ext cx="3657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23" name="Google Shape;123;p36"/>
          <p:cNvSpPr/>
          <p:nvPr>
            <p:ph idx="4" type="pic"/>
          </p:nvPr>
        </p:nvSpPr>
        <p:spPr>
          <a:xfrm>
            <a:off x="533400" y="3505200"/>
            <a:ext cx="3657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24" name="Google Shape;124;p36"/>
          <p:cNvSpPr/>
          <p:nvPr>
            <p:ph idx="5" type="pic"/>
          </p:nvPr>
        </p:nvSpPr>
        <p:spPr>
          <a:xfrm>
            <a:off x="4267200" y="3505200"/>
            <a:ext cx="3657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25" name="Google Shape;125;p36"/>
          <p:cNvSpPr txBox="1"/>
          <p:nvPr>
            <p:ph idx="6" type="body"/>
          </p:nvPr>
        </p:nvSpPr>
        <p:spPr>
          <a:xfrm>
            <a:off x="533400" y="3048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36"/>
          <p:cNvSpPr txBox="1"/>
          <p:nvPr>
            <p:ph idx="7" type="body"/>
          </p:nvPr>
        </p:nvSpPr>
        <p:spPr>
          <a:xfrm>
            <a:off x="4267200" y="63246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36"/>
          <p:cNvSpPr txBox="1"/>
          <p:nvPr>
            <p:ph idx="8" type="body"/>
          </p:nvPr>
        </p:nvSpPr>
        <p:spPr>
          <a:xfrm>
            <a:off x="4267200" y="3048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6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6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36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 Portrait with Large Caption">
  <p:cSld name="4-Up Portrait with Large Ca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7"/>
          <p:cNvSpPr/>
          <p:nvPr>
            <p:ph idx="2" type="pic"/>
          </p:nvPr>
        </p:nvSpPr>
        <p:spPr>
          <a:xfrm>
            <a:off x="2286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33" name="Google Shape;133;p37"/>
          <p:cNvSpPr/>
          <p:nvPr>
            <p:ph idx="3" type="pic"/>
          </p:nvPr>
        </p:nvSpPr>
        <p:spPr>
          <a:xfrm>
            <a:off x="43434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34" name="Google Shape;134;p37"/>
          <p:cNvSpPr/>
          <p:nvPr>
            <p:ph idx="4" type="pic"/>
          </p:nvPr>
        </p:nvSpPr>
        <p:spPr>
          <a:xfrm>
            <a:off x="22860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35" name="Google Shape;135;p37"/>
          <p:cNvSpPr/>
          <p:nvPr>
            <p:ph idx="5" type="pic"/>
          </p:nvPr>
        </p:nvSpPr>
        <p:spPr>
          <a:xfrm>
            <a:off x="64008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36" name="Google Shape;136;p37"/>
          <p:cNvSpPr txBox="1"/>
          <p:nvPr>
            <p:ph idx="1" type="body"/>
          </p:nvPr>
        </p:nvSpPr>
        <p:spPr>
          <a:xfrm>
            <a:off x="228600" y="3352800"/>
            <a:ext cx="81534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  <a:defRPr sz="2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37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7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37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: 1 Portrait with 3 Landscape">
  <p:cSld name="4-Up: 1 Portrait with 3 Landscap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/>
          <p:nvPr>
            <p:ph idx="2" type="pic"/>
          </p:nvPr>
        </p:nvSpPr>
        <p:spPr>
          <a:xfrm>
            <a:off x="343292" y="257665"/>
            <a:ext cx="4764388" cy="63525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42" name="Google Shape;142;p38"/>
          <p:cNvSpPr/>
          <p:nvPr>
            <p:ph idx="3" type="pic"/>
          </p:nvPr>
        </p:nvSpPr>
        <p:spPr>
          <a:xfrm>
            <a:off x="5446340" y="257665"/>
            <a:ext cx="2670050" cy="20025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43" name="Google Shape;143;p38"/>
          <p:cNvSpPr/>
          <p:nvPr>
            <p:ph idx="4" type="pic"/>
          </p:nvPr>
        </p:nvSpPr>
        <p:spPr>
          <a:xfrm>
            <a:off x="5446340" y="2432657"/>
            <a:ext cx="2670050" cy="20025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44" name="Google Shape;144;p38"/>
          <p:cNvSpPr/>
          <p:nvPr>
            <p:ph idx="5" type="pic"/>
          </p:nvPr>
        </p:nvSpPr>
        <p:spPr>
          <a:xfrm>
            <a:off x="5446340" y="4607649"/>
            <a:ext cx="2670050" cy="20025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45" name="Google Shape;145;p38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8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38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-Up: 3 Landscape with 2 Portrait">
  <p:cSld name="5-Up: 3 Landscape with 2 Portrai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9"/>
          <p:cNvSpPr/>
          <p:nvPr>
            <p:ph idx="2" type="pic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50" name="Google Shape;150;p39"/>
          <p:cNvSpPr/>
          <p:nvPr>
            <p:ph idx="3" type="pic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51" name="Google Shape;151;p39"/>
          <p:cNvSpPr/>
          <p:nvPr>
            <p:ph idx="4" type="pic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52" name="Google Shape;152;p39"/>
          <p:cNvSpPr/>
          <p:nvPr>
            <p:ph idx="5" type="pic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53" name="Google Shape;153;p39"/>
          <p:cNvSpPr/>
          <p:nvPr>
            <p:ph idx="6" type="pic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54" name="Google Shape;154;p39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9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56" name="Google Shape;156;p39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-Up: 2 Landscape with 3 Portrait">
  <p:cSld name="5-Up: 2 Landscape with 3 Portrai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0"/>
          <p:cNvSpPr/>
          <p:nvPr>
            <p:ph idx="2" type="pic"/>
          </p:nvPr>
        </p:nvSpPr>
        <p:spPr>
          <a:xfrm>
            <a:off x="228600" y="228600"/>
            <a:ext cx="2606040" cy="34747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59" name="Google Shape;159;p40"/>
          <p:cNvSpPr/>
          <p:nvPr>
            <p:ph idx="3" type="pic"/>
          </p:nvPr>
        </p:nvSpPr>
        <p:spPr>
          <a:xfrm>
            <a:off x="228600" y="3867150"/>
            <a:ext cx="39624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60" name="Google Shape;160;p40"/>
          <p:cNvSpPr/>
          <p:nvPr>
            <p:ph idx="4" type="pic"/>
          </p:nvPr>
        </p:nvSpPr>
        <p:spPr>
          <a:xfrm>
            <a:off x="4419600" y="3867150"/>
            <a:ext cx="39624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61" name="Google Shape;161;p40"/>
          <p:cNvSpPr/>
          <p:nvPr>
            <p:ph idx="5" type="pic"/>
          </p:nvPr>
        </p:nvSpPr>
        <p:spPr>
          <a:xfrm>
            <a:off x="3009900" y="228600"/>
            <a:ext cx="2606040" cy="34747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62" name="Google Shape;162;p40"/>
          <p:cNvSpPr/>
          <p:nvPr>
            <p:ph idx="6" type="pic"/>
          </p:nvPr>
        </p:nvSpPr>
        <p:spPr>
          <a:xfrm>
            <a:off x="5791200" y="228600"/>
            <a:ext cx="2606040" cy="34747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63" name="Google Shape;163;p40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40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65" name="Google Shape;165;p40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with Caption">
  <p:cSld name="Square with Captio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1"/>
          <p:cNvSpPr/>
          <p:nvPr>
            <p:ph idx="2" type="pic"/>
          </p:nvPr>
        </p:nvSpPr>
        <p:spPr>
          <a:xfrm>
            <a:off x="2133600" y="762000"/>
            <a:ext cx="4873334" cy="4876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68" name="Google Shape;168;p41"/>
          <p:cNvSpPr txBox="1"/>
          <p:nvPr>
            <p:ph idx="1" type="body"/>
          </p:nvPr>
        </p:nvSpPr>
        <p:spPr>
          <a:xfrm>
            <a:off x="2133600" y="5715000"/>
            <a:ext cx="487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25" wrap="square" tIns="91425">
            <a:norm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41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41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41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Square with Caption">
  <p:cSld name="2-Up Square with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2"/>
          <p:cNvSpPr/>
          <p:nvPr>
            <p:ph idx="2" type="pic"/>
          </p:nvPr>
        </p:nvSpPr>
        <p:spPr>
          <a:xfrm>
            <a:off x="4955273" y="1371600"/>
            <a:ext cx="3198127" cy="3200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74" name="Google Shape;174;p42"/>
          <p:cNvSpPr/>
          <p:nvPr>
            <p:ph idx="3" type="pic"/>
          </p:nvPr>
        </p:nvSpPr>
        <p:spPr>
          <a:xfrm>
            <a:off x="1145273" y="1371600"/>
            <a:ext cx="3198127" cy="3200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75" name="Google Shape;175;p42"/>
          <p:cNvSpPr txBox="1"/>
          <p:nvPr>
            <p:ph idx="1" type="body"/>
          </p:nvPr>
        </p:nvSpPr>
        <p:spPr>
          <a:xfrm>
            <a:off x="4953000" y="4648200"/>
            <a:ext cx="3200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25" wrap="square" tIns="91425">
            <a:norm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42"/>
          <p:cNvSpPr txBox="1"/>
          <p:nvPr>
            <p:ph idx="4" type="body"/>
          </p:nvPr>
        </p:nvSpPr>
        <p:spPr>
          <a:xfrm>
            <a:off x="1143000" y="4648200"/>
            <a:ext cx="3200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25" wrap="square" tIns="91425">
            <a:norm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42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42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42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ndscape with Caption">
  <p:cSld name="Landscape with Ca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/>
          <p:nvPr>
            <p:ph idx="2" type="pic"/>
          </p:nvPr>
        </p:nvSpPr>
        <p:spPr>
          <a:xfrm>
            <a:off x="533400" y="218390"/>
            <a:ext cx="7467600" cy="5600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533400" y="5943600"/>
            <a:ext cx="7467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i="0" sz="24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2" name="Google Shape;32;p25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a with Caption">
  <p:cSld name="Panorama with Capti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3"/>
          <p:cNvSpPr/>
          <p:nvPr>
            <p:ph idx="2" type="pic"/>
          </p:nvPr>
        </p:nvSpPr>
        <p:spPr>
          <a:xfrm>
            <a:off x="228600" y="1524000"/>
            <a:ext cx="8229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82" name="Google Shape;182;p43"/>
          <p:cNvSpPr txBox="1"/>
          <p:nvPr>
            <p:ph idx="1" type="body"/>
          </p:nvPr>
        </p:nvSpPr>
        <p:spPr>
          <a:xfrm>
            <a:off x="228600" y="4343400"/>
            <a:ext cx="8229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25" wrap="square" tIns="91425">
            <a:normAutofit/>
          </a:bodyPr>
          <a:lstStyle>
            <a:lvl1pPr indent="-228600" lvl="0" marL="457200" marR="0" algn="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43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3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43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4"/>
          <p:cNvSpPr txBox="1"/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4"/>
          <p:cNvSpPr txBox="1"/>
          <p:nvPr>
            <p:ph idx="1" type="body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44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4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4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5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5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5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Up Portrait with Captions">
  <p:cSld name="3-Up Portrait with Captio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/>
          <p:nvPr>
            <p:ph idx="2" type="pic"/>
          </p:nvPr>
        </p:nvSpPr>
        <p:spPr>
          <a:xfrm>
            <a:off x="228600" y="533400"/>
            <a:ext cx="2590800" cy="34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35" name="Google Shape;35;p26"/>
          <p:cNvSpPr/>
          <p:nvPr>
            <p:ph idx="3" type="pic"/>
          </p:nvPr>
        </p:nvSpPr>
        <p:spPr>
          <a:xfrm>
            <a:off x="3048000" y="533400"/>
            <a:ext cx="2590800" cy="34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36" name="Google Shape;36;p26"/>
          <p:cNvSpPr/>
          <p:nvPr>
            <p:ph idx="4" type="pic"/>
          </p:nvPr>
        </p:nvSpPr>
        <p:spPr>
          <a:xfrm>
            <a:off x="5867400" y="533400"/>
            <a:ext cx="2590800" cy="34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37" name="Google Shape;37;p26"/>
          <p:cNvSpPr txBox="1"/>
          <p:nvPr>
            <p:ph idx="1" type="body"/>
          </p:nvPr>
        </p:nvSpPr>
        <p:spPr>
          <a:xfrm>
            <a:off x="228600" y="4343400"/>
            <a:ext cx="2590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5" type="body"/>
          </p:nvPr>
        </p:nvSpPr>
        <p:spPr>
          <a:xfrm>
            <a:off x="3048000" y="4343400"/>
            <a:ext cx="2590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6" type="body"/>
          </p:nvPr>
        </p:nvSpPr>
        <p:spPr>
          <a:xfrm>
            <a:off x="5867400" y="4343400"/>
            <a:ext cx="2590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6"/>
          <p:cNvSpPr/>
          <p:nvPr/>
        </p:nvSpPr>
        <p:spPr>
          <a:xfrm>
            <a:off x="8889273" y="0"/>
            <a:ext cx="76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6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3" name="Google Shape;43;p26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rait with Caption">
  <p:cSld name="Portrait with 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/>
          <p:nvPr>
            <p:ph idx="2" type="pic"/>
          </p:nvPr>
        </p:nvSpPr>
        <p:spPr>
          <a:xfrm>
            <a:off x="304800" y="228600"/>
            <a:ext cx="4754880" cy="6324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5105400" y="228600"/>
            <a:ext cx="3200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9" name="Google Shape;49;p27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ndscape Fullscreen">
  <p:cSld name="Landscape Fullscree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8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54" name="Google Shape;54;p28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bum Section" showMasterSp="0">
  <p:cSld name="Album Sec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9"/>
          <p:cNvSpPr/>
          <p:nvPr/>
        </p:nvSpPr>
        <p:spPr>
          <a:xfrm rot="-54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9"/>
          <p:cNvSpPr/>
          <p:nvPr/>
        </p:nvSpPr>
        <p:spPr>
          <a:xfrm rot="-54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9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29"/>
          <p:cNvSpPr/>
          <p:nvPr>
            <p:ph idx="2" type="pic"/>
          </p:nvPr>
        </p:nvSpPr>
        <p:spPr>
          <a:xfrm>
            <a:off x="435429" y="2146300"/>
            <a:ext cx="2362200" cy="2197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0" name="Google Shape;60;p29"/>
          <p:cNvSpPr/>
          <p:nvPr/>
        </p:nvSpPr>
        <p:spPr>
          <a:xfrm flipH="1">
            <a:off x="435429" y="6172200"/>
            <a:ext cx="7086600" cy="685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9"/>
          <p:cNvSpPr/>
          <p:nvPr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9"/>
          <p:cNvSpPr txBox="1"/>
          <p:nvPr>
            <p:ph idx="1" type="body"/>
          </p:nvPr>
        </p:nvSpPr>
        <p:spPr>
          <a:xfrm>
            <a:off x="435429" y="5791200"/>
            <a:ext cx="7086600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sz="1200">
                <a:solidFill>
                  <a:srgbClr val="FFFFFF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3" type="body"/>
          </p:nvPr>
        </p:nvSpPr>
        <p:spPr>
          <a:xfrm>
            <a:off x="435429" y="4495800"/>
            <a:ext cx="7086600" cy="1295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>
                <a:solidFill>
                  <a:srgbClr val="FFFFFF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9"/>
          <p:cNvSpPr/>
          <p:nvPr>
            <p:ph idx="4" type="pic"/>
          </p:nvPr>
        </p:nvSpPr>
        <p:spPr>
          <a:xfrm>
            <a:off x="2950029" y="2133600"/>
            <a:ext cx="2209800" cy="2209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5" name="Google Shape;65;p29"/>
          <p:cNvSpPr/>
          <p:nvPr>
            <p:ph idx="5" type="pic"/>
          </p:nvPr>
        </p:nvSpPr>
        <p:spPr>
          <a:xfrm>
            <a:off x="5312229" y="2133600"/>
            <a:ext cx="2209800" cy="2209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6" name="Google Shape;66;p29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29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Portrait with Captions">
  <p:cSld name="2-Up Portrait with Captio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0"/>
          <p:cNvSpPr/>
          <p:nvPr>
            <p:ph idx="2" type="pic"/>
          </p:nvPr>
        </p:nvSpPr>
        <p:spPr>
          <a:xfrm>
            <a:off x="4341047" y="533400"/>
            <a:ext cx="3431353" cy="457514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71" name="Google Shape;71;p30"/>
          <p:cNvSpPr/>
          <p:nvPr>
            <p:ph idx="3" type="pic"/>
          </p:nvPr>
        </p:nvSpPr>
        <p:spPr>
          <a:xfrm>
            <a:off x="685800" y="533400"/>
            <a:ext cx="3429000" cy="457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72" name="Google Shape;72;p30"/>
          <p:cNvSpPr txBox="1"/>
          <p:nvPr>
            <p:ph idx="1" type="body"/>
          </p:nvPr>
        </p:nvSpPr>
        <p:spPr>
          <a:xfrm>
            <a:off x="685800" y="5257800"/>
            <a:ext cx="3429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4" type="body"/>
          </p:nvPr>
        </p:nvSpPr>
        <p:spPr>
          <a:xfrm>
            <a:off x="4343400" y="5257800"/>
            <a:ext cx="3429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30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Landscape with Captions">
  <p:cSld name="2-Up Landscape with Captio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1"/>
          <p:cNvSpPr/>
          <p:nvPr>
            <p:ph idx="2" type="pic"/>
          </p:nvPr>
        </p:nvSpPr>
        <p:spPr>
          <a:xfrm>
            <a:off x="4343400" y="1085850"/>
            <a:ext cx="4038600" cy="3028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79" name="Google Shape;79;p31"/>
          <p:cNvSpPr/>
          <p:nvPr>
            <p:ph idx="3" type="pic"/>
          </p:nvPr>
        </p:nvSpPr>
        <p:spPr>
          <a:xfrm>
            <a:off x="152400" y="1085850"/>
            <a:ext cx="4038600" cy="3028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80" name="Google Shape;80;p31"/>
          <p:cNvSpPr txBox="1"/>
          <p:nvPr>
            <p:ph idx="1" type="body"/>
          </p:nvPr>
        </p:nvSpPr>
        <p:spPr>
          <a:xfrm>
            <a:off x="152400" y="4267200"/>
            <a:ext cx="4038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4" type="body"/>
          </p:nvPr>
        </p:nvSpPr>
        <p:spPr>
          <a:xfrm>
            <a:off x="4343400" y="4267200"/>
            <a:ext cx="4038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31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Mixed with Caption">
  <p:cSld name="2-Up Mixed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/>
          <p:nvPr>
            <p:ph idx="2" type="pic"/>
          </p:nvPr>
        </p:nvSpPr>
        <p:spPr>
          <a:xfrm>
            <a:off x="4724401" y="225552"/>
            <a:ext cx="3694176" cy="277063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87" name="Google Shape;87;p32"/>
          <p:cNvSpPr/>
          <p:nvPr>
            <p:ph idx="3" type="pic"/>
          </p:nvPr>
        </p:nvSpPr>
        <p:spPr>
          <a:xfrm>
            <a:off x="152400" y="222504"/>
            <a:ext cx="4368557" cy="582474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88" name="Google Shape;88;p32"/>
          <p:cNvSpPr txBox="1"/>
          <p:nvPr>
            <p:ph idx="1" type="body"/>
          </p:nvPr>
        </p:nvSpPr>
        <p:spPr>
          <a:xfrm>
            <a:off x="4724400" y="3124200"/>
            <a:ext cx="3694177" cy="298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32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2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32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 rot="-54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3"/>
          <p:cNvSpPr/>
          <p:nvPr/>
        </p:nvSpPr>
        <p:spPr>
          <a:xfrm rot="-54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3"/>
          <p:cNvSpPr txBox="1"/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3"/>
          <p:cNvSpPr txBox="1"/>
          <p:nvPr>
            <p:ph idx="1" type="body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3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7" name="Google Shape;17;p23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4.jp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31.png"/><Relationship Id="rId5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27.png"/><Relationship Id="rId5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23.png"/><Relationship Id="rId5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26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3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jpg"/><Relationship Id="rId4" Type="http://schemas.openxmlformats.org/officeDocument/2006/relationships/image" Target="../media/image35.jpg"/><Relationship Id="rId5" Type="http://schemas.openxmlformats.org/officeDocument/2006/relationships/image" Target="../media/image3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5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"/>
          <p:cNvSpPr txBox="1"/>
          <p:nvPr>
            <p:ph idx="1" type="body"/>
          </p:nvPr>
        </p:nvSpPr>
        <p:spPr>
          <a:xfrm>
            <a:off x="228600" y="5445224"/>
            <a:ext cx="8672946" cy="1340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None/>
            </a:pPr>
            <a:r>
              <a:rPr b="1" lang="en-IN" sz="1800">
                <a:solidFill>
                  <a:srgbClr val="FFFF00"/>
                </a:solidFill>
              </a:rPr>
              <a:t>D.Sakthivel</a:t>
            </a:r>
            <a:endParaRPr b="1" sz="1800">
              <a:solidFill>
                <a:srgbClr val="FFFF00"/>
              </a:solidFill>
            </a:endParaRPr>
          </a:p>
          <a:p>
            <a:pPr indent="0" lvl="0" marL="0" rtl="0" algn="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IN" sz="1400"/>
              <a:t>Assistant Professor &amp; Trainer,</a:t>
            </a:r>
            <a:endParaRPr/>
          </a:p>
          <a:p>
            <a:pPr indent="0" lvl="0" marL="0" rtl="0" algn="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IN" sz="1400"/>
              <a:t>KG Micro College </a:t>
            </a:r>
            <a:endParaRPr/>
          </a:p>
          <a:p>
            <a:pPr indent="0" lvl="0" marL="0" rtl="0" algn="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IN" sz="1400"/>
              <a:t>KGiSL Campus, Coimbatore – 641 035.</a:t>
            </a:r>
            <a:endParaRPr sz="1400"/>
          </a:p>
        </p:txBody>
      </p:sp>
      <p:pic>
        <p:nvPicPr>
          <p:cNvPr descr="innovation_front.jfif" id="202" name="Google Shape;202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972" r="972" t="0"/>
          <a:stretch/>
        </p:blipFill>
        <p:spPr>
          <a:xfrm>
            <a:off x="228600" y="152400"/>
            <a:ext cx="6858000" cy="514880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03" name="Google Shape;203;p1"/>
          <p:cNvSpPr txBox="1"/>
          <p:nvPr/>
        </p:nvSpPr>
        <p:spPr>
          <a:xfrm>
            <a:off x="323528" y="764704"/>
            <a:ext cx="669674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you all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JavaScript String</a:t>
            </a:r>
            <a:endParaRPr b="1" i="0" sz="28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Google Shape;298;p10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9" name="Google Shape;299;p10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0" name="Google Shape;300;p10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1" name="Google Shape;30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0559" y="17794"/>
            <a:ext cx="897640" cy="38687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0"/>
          <p:cNvSpPr txBox="1"/>
          <p:nvPr>
            <p:ph idx="1" type="body"/>
          </p:nvPr>
        </p:nvSpPr>
        <p:spPr>
          <a:xfrm>
            <a:off x="539552" y="2652861"/>
            <a:ext cx="7467600" cy="1461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IN"/>
              <a:t>var str = "The quick brown fox jumps over the lazy dog."; var subStr = str.slice(4, 15);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IN"/>
              <a:t> document.write(subStr); // Prints: quick brown</a:t>
            </a:r>
            <a:endParaRPr/>
          </a:p>
        </p:txBody>
      </p:sp>
      <p:pic>
        <p:nvPicPr>
          <p:cNvPr id="303" name="Google Shape;30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552" y="533400"/>
            <a:ext cx="7267575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7504" y="4243537"/>
            <a:ext cx="738187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9" name="Google Shape;309;p11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0" name="Google Shape;310;p11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1" name="Google Shape;311;p11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2" name="Google Shape;31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0559" y="17794"/>
            <a:ext cx="897640" cy="38687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1"/>
          <p:cNvSpPr txBox="1"/>
          <p:nvPr>
            <p:ph idx="1" type="body"/>
          </p:nvPr>
        </p:nvSpPr>
        <p:spPr>
          <a:xfrm>
            <a:off x="421779" y="685800"/>
            <a:ext cx="7467600" cy="1461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IN"/>
              <a:t>var str = "The quick brown fox jumps over the lazy dog."; document.write(str.slice(-28, -19)); // Prints: fox jumps document.write(str.slice(31)); // Prints: the lazy dog.</a:t>
            </a:r>
            <a:endParaRPr/>
          </a:p>
        </p:txBody>
      </p:sp>
      <p:pic>
        <p:nvPicPr>
          <p:cNvPr id="314" name="Google Shape;31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779" y="2169205"/>
            <a:ext cx="7562850" cy="3926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9" name="Google Shape;319;p1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0" name="Google Shape;320;p1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1" name="Google Shape;321;p1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2" name="Google Shape;32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0559" y="17794"/>
            <a:ext cx="897640" cy="38687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2"/>
          <p:cNvSpPr txBox="1"/>
          <p:nvPr>
            <p:ph idx="1" type="body"/>
          </p:nvPr>
        </p:nvSpPr>
        <p:spPr>
          <a:xfrm>
            <a:off x="539552" y="1981200"/>
            <a:ext cx="7467600" cy="1461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var str = "The quick brown fox jumps over the lazy dog."; document.write(str.substring(4, 15)); // Prints: quick brown document.write(str.substring(9, 0)); // Prints: The quick document.write(str.substring(-28, -19)); // Prints nothing document.write(str.substring(31)); // Prints: the lazy dog.</a:t>
            </a:r>
            <a:endParaRPr/>
          </a:p>
        </p:txBody>
      </p:sp>
      <p:pic>
        <p:nvPicPr>
          <p:cNvPr id="324" name="Google Shape;32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85800"/>
            <a:ext cx="7728599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9" name="Google Shape;329;p1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0" name="Google Shape;330;p1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1" name="Google Shape;331;p1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32" name="Google Shape;33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0559" y="17794"/>
            <a:ext cx="897640" cy="38687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3"/>
          <p:cNvSpPr txBox="1"/>
          <p:nvPr>
            <p:ph idx="1" type="body"/>
          </p:nvPr>
        </p:nvSpPr>
        <p:spPr>
          <a:xfrm>
            <a:off x="648236" y="3581400"/>
            <a:ext cx="7467600" cy="1461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var str = "The quick brown fox jumps over the lazy dog."; document.write(str.substr(4, 15)); // Prints: quick brown fox document.write(str.substr(-28, -19)); // Prints nothing document.write(str.substr(-28, 9)); // Prints: fox jumps document.write(str.substr(31)); // Prints: the lazy dog.</a:t>
            </a:r>
            <a:endParaRPr/>
          </a:p>
        </p:txBody>
      </p:sp>
      <p:pic>
        <p:nvPicPr>
          <p:cNvPr id="334" name="Google Shape;33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48" y="869080"/>
            <a:ext cx="7627651" cy="2102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" name="Google Shape;339;p14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0" name="Google Shape;340;p14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1" name="Google Shape;341;p14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2" name="Google Shape;34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0559" y="17794"/>
            <a:ext cx="897640" cy="38687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4"/>
          <p:cNvSpPr txBox="1"/>
          <p:nvPr>
            <p:ph idx="1" type="body"/>
          </p:nvPr>
        </p:nvSpPr>
        <p:spPr>
          <a:xfrm>
            <a:off x="539552" y="2938610"/>
            <a:ext cx="7467600" cy="1461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var str = "Color red looks brighter than color blue."; 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var result = str.replace("color", "paint"); 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alert(result); // 0utputs: Color red looks brighter than paint blue.</a:t>
            </a:r>
            <a:endParaRPr/>
          </a:p>
        </p:txBody>
      </p:sp>
      <p:pic>
        <p:nvPicPr>
          <p:cNvPr id="344" name="Google Shape;34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224" y="609600"/>
            <a:ext cx="7391400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6224" y="4400550"/>
            <a:ext cx="7505700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4"/>
          <p:cNvSpPr txBox="1"/>
          <p:nvPr/>
        </p:nvSpPr>
        <p:spPr>
          <a:xfrm>
            <a:off x="491538" y="5362575"/>
            <a:ext cx="7738061" cy="1461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i="0" lang="en-I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var str = "Color red looks brighter than color blue."; </a:t>
            </a:r>
            <a:endParaRPr i="0"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i="0" lang="en-I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var result = str.replace(/color/i, "paint"); </a:t>
            </a:r>
            <a:endParaRPr i="0"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i="0" lang="en-I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alert(result); // 0utputs: paint red looks brighter than color blue.</a:t>
            </a:r>
            <a:endParaRPr i="0"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1" name="Google Shape;351;p1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2" name="Google Shape;352;p1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3" name="Google Shape;353;p1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54" name="Google Shape;35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0559" y="17794"/>
            <a:ext cx="897640" cy="38687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5"/>
          <p:cNvSpPr txBox="1"/>
          <p:nvPr>
            <p:ph idx="1" type="body"/>
          </p:nvPr>
        </p:nvSpPr>
        <p:spPr>
          <a:xfrm>
            <a:off x="626768" y="2126461"/>
            <a:ext cx="7467600" cy="1461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var str = "Color red looks brighter than color blue.";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 var result = str.replace(/color/ig, "paint"); 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alert(result); // 0utputs: paint red looks brighter than paint blue.</a:t>
            </a:r>
            <a:endParaRPr/>
          </a:p>
        </p:txBody>
      </p:sp>
      <p:pic>
        <p:nvPicPr>
          <p:cNvPr id="356" name="Google Shape;35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651" y="793552"/>
            <a:ext cx="7343775" cy="959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1" name="Google Shape;361;p1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2" name="Google Shape;362;p1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3" name="Google Shape;363;p1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64" name="Google Shape;36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0559" y="17794"/>
            <a:ext cx="897640" cy="38687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16"/>
          <p:cNvSpPr txBox="1"/>
          <p:nvPr>
            <p:ph idx="1" type="body"/>
          </p:nvPr>
        </p:nvSpPr>
        <p:spPr>
          <a:xfrm>
            <a:off x="569603" y="2057400"/>
            <a:ext cx="7467600" cy="1461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IN"/>
              <a:t>var str = "Hello World!";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IN"/>
              <a:t>var result = str.toUpperCase();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IN"/>
              <a:t>document.write(result); // Prints: HELLO WORLD!</a:t>
            </a:r>
            <a:endParaRPr/>
          </a:p>
        </p:txBody>
      </p:sp>
      <p:pic>
        <p:nvPicPr>
          <p:cNvPr id="366" name="Google Shape;36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553" y="685800"/>
            <a:ext cx="781164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1187" y="3687839"/>
            <a:ext cx="7516016" cy="731761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16"/>
          <p:cNvSpPr txBox="1"/>
          <p:nvPr/>
        </p:nvSpPr>
        <p:spPr>
          <a:xfrm>
            <a:off x="539552" y="4740499"/>
            <a:ext cx="7467600" cy="1461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i="0" lang="en-I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var str = "Hello World!"; </a:t>
            </a:r>
            <a:endParaRPr i="0"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i="0" lang="en-I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var result = str.toLowerCase(); </a:t>
            </a:r>
            <a:endParaRPr i="0"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i="0" lang="en-I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document.write(result); // Prints: hello world!</a:t>
            </a:r>
            <a:endParaRPr i="0"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3" name="Google Shape;373;p1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4" name="Google Shape;374;p1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5" name="Google Shape;375;p1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76" name="Google Shape;37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0559" y="17794"/>
            <a:ext cx="897640" cy="38687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7"/>
          <p:cNvSpPr txBox="1"/>
          <p:nvPr>
            <p:ph idx="1" type="body"/>
          </p:nvPr>
        </p:nvSpPr>
        <p:spPr>
          <a:xfrm>
            <a:off x="569603" y="2057400"/>
            <a:ext cx="74676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IN"/>
              <a:t>var hello = "Hello";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IN"/>
              <a:t>var world = "World";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IN"/>
              <a:t>var greet = hello + " " + world;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IN"/>
              <a:t>document.write(greet); // Prints: Hello World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IN"/>
              <a:t>var wish = "Happy";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IN"/>
              <a:t>wish += " New Year";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IN"/>
              <a:t>document.write(wish); // Prints: Happy New Year</a:t>
            </a:r>
            <a:endParaRPr/>
          </a:p>
        </p:txBody>
      </p:sp>
      <p:pic>
        <p:nvPicPr>
          <p:cNvPr id="378" name="Google Shape;37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603" y="725563"/>
            <a:ext cx="7768596" cy="1010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799" y="5257800"/>
            <a:ext cx="7652399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4" name="Google Shape;384;p1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5" name="Google Shape;385;p1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6" name="Google Shape;386;p1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87" name="Google Shape;38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0559" y="17794"/>
            <a:ext cx="897640" cy="38687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8"/>
          <p:cNvSpPr txBox="1"/>
          <p:nvPr>
            <p:ph idx="1" type="body"/>
          </p:nvPr>
        </p:nvSpPr>
        <p:spPr>
          <a:xfrm>
            <a:off x="539552" y="3058162"/>
            <a:ext cx="74676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IN"/>
              <a:t>var str = "Hello World!";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IN"/>
              <a:t>document.write(str.charAt()); // Prints: H document.write(str.charAt(6)); // Prints: W document.write(str.charAt(30)); // Prints nothing document.write(str.charAt(str.length - 1)); // Prints: !</a:t>
            </a:r>
            <a:endParaRPr/>
          </a:p>
        </p:txBody>
      </p:sp>
      <p:pic>
        <p:nvPicPr>
          <p:cNvPr id="389" name="Google Shape;38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552" y="791534"/>
            <a:ext cx="7798647" cy="1875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4" name="Google Shape;394;p19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5" name="Google Shape;395;p19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6" name="Google Shape;396;p19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97" name="Google Shape;3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0559" y="17794"/>
            <a:ext cx="897640" cy="38687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19"/>
          <p:cNvSpPr txBox="1"/>
          <p:nvPr>
            <p:ph idx="1" type="body"/>
          </p:nvPr>
        </p:nvSpPr>
        <p:spPr>
          <a:xfrm>
            <a:off x="539552" y="2286000"/>
            <a:ext cx="74676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IN"/>
              <a:t>var str = "Hello World!";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IN"/>
              <a:t> document.write(str[0]); // Prints: H document.write(str[6]); // Prints: W document.write(str[str.length - 1]); // Prints: ! document.write(str[30]); // Prints: undefined</a:t>
            </a:r>
            <a:endParaRPr/>
          </a:p>
        </p:txBody>
      </p:sp>
      <p:pic>
        <p:nvPicPr>
          <p:cNvPr id="399" name="Google Shape;39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776" y="609600"/>
            <a:ext cx="7689823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5289" y="4633912"/>
            <a:ext cx="709612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t/>
            </a:r>
            <a:endParaRPr/>
          </a:p>
        </p:txBody>
      </p:sp>
      <p:cxnSp>
        <p:nvCxnSpPr>
          <p:cNvPr id="210" name="Google Shape;210;p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3" name="Google Shape;2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0992" y="6165304"/>
            <a:ext cx="1440160" cy="620688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"/>
          <p:cNvSpPr/>
          <p:nvPr/>
        </p:nvSpPr>
        <p:spPr>
          <a:xfrm>
            <a:off x="2795902" y="2590800"/>
            <a:ext cx="375295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String Funcions</a:t>
            </a:r>
            <a:endParaRPr b="1" sz="4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Google Shape;405;p20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6" name="Google Shape;406;p20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7" name="Google Shape;407;p20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08" name="Google Shape;40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0559" y="17794"/>
            <a:ext cx="897640" cy="38687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20"/>
          <p:cNvSpPr txBox="1"/>
          <p:nvPr>
            <p:ph idx="1" type="body"/>
          </p:nvPr>
        </p:nvSpPr>
        <p:spPr>
          <a:xfrm>
            <a:off x="539552" y="3471318"/>
            <a:ext cx="7467600" cy="3158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var fruitsStr = "Apple, Banana, Mango, Orange, Papaya";</a:t>
            </a:r>
            <a:endParaRPr/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 var fruitsArr = fruitsStr.split(", "); </a:t>
            </a:r>
            <a:endParaRPr/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document.write(fruitsArr[0]); // Prints: Apple document.write(fruitsArr[2]); // Prints: Mango document.write(fruitsArr[fruitsArr.length - 1]); // Prints: Papaya </a:t>
            </a:r>
            <a:endParaRPr/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// Loop through all the elements of the fruits array</a:t>
            </a:r>
            <a:endParaRPr/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 for(var i in fruitsArr) </a:t>
            </a:r>
            <a:endParaRPr/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{ </a:t>
            </a:r>
            <a:endParaRPr/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document.write("&lt;p&gt;" + fruitsArr[i] + "&lt;/p&gt;");</a:t>
            </a:r>
            <a:endParaRPr/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 }</a:t>
            </a:r>
            <a:endParaRPr/>
          </a:p>
        </p:txBody>
      </p:sp>
      <p:pic>
        <p:nvPicPr>
          <p:cNvPr id="410" name="Google Shape;41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219" y="609600"/>
            <a:ext cx="7467600" cy="2656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5" name="Google Shape;415;p21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6" name="Google Shape;416;p21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7" name="Google Shape;417;p21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18" name="Google Shape;41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0559" y="17794"/>
            <a:ext cx="897640" cy="38687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1"/>
          <p:cNvSpPr txBox="1"/>
          <p:nvPr>
            <p:ph idx="1" type="body"/>
          </p:nvPr>
        </p:nvSpPr>
        <p:spPr>
          <a:xfrm>
            <a:off x="624481" y="2057400"/>
            <a:ext cx="7713718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var str = "INTERSTELLAR";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var strArr = str.split("");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document.write(strArr[0]); // Prints: I 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document.write(strArr[1]); // Prints: N document.write(strArr[strArr.length - 1]); // Prints: R 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// Loop through all the elements of the characters array and print them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 for(var i in strArr) 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{ 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document.write("&lt;br&gt;" + strArr[i]);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 }</a:t>
            </a:r>
            <a:endParaRPr/>
          </a:p>
        </p:txBody>
      </p:sp>
      <p:pic>
        <p:nvPicPr>
          <p:cNvPr id="420" name="Google Shape;42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163" y="791535"/>
            <a:ext cx="7590237" cy="580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2"/>
          <p:cNvSpPr txBox="1"/>
          <p:nvPr>
            <p:ph idx="1" type="body"/>
          </p:nvPr>
        </p:nvSpPr>
        <p:spPr>
          <a:xfrm>
            <a:off x="1142976" y="4357694"/>
            <a:ext cx="6629416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800"/>
              <a:buNone/>
            </a:pPr>
            <a:r>
              <a:rPr b="1" lang="en-IN" sz="8800">
                <a:latin typeface="Rockwell"/>
                <a:ea typeface="Rockwell"/>
                <a:cs typeface="Rockwell"/>
                <a:sym typeface="Rockwell"/>
              </a:rPr>
              <a:t>Thank You</a:t>
            </a:r>
            <a:endParaRPr b="1" sz="88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427" name="Google Shape;427;p2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444" l="0" r="0" t="2443"/>
          <a:stretch/>
        </p:blipFill>
        <p:spPr>
          <a:xfrm>
            <a:off x="228600" y="723900"/>
            <a:ext cx="2400300" cy="32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428" name="Google Shape;428;p22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2444" l="0" r="0" t="2443"/>
          <a:stretch/>
        </p:blipFill>
        <p:spPr>
          <a:xfrm>
            <a:off x="3162300" y="723900"/>
            <a:ext cx="2400300" cy="32004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429" name="Google Shape;429;p22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2444" l="0" r="0" t="2443"/>
          <a:stretch/>
        </p:blipFill>
        <p:spPr>
          <a:xfrm>
            <a:off x="6096000" y="723900"/>
            <a:ext cx="2400300" cy="3200400"/>
          </a:xfrm>
          <a:prstGeom prst="rect">
            <a:avLst/>
          </a:prstGeom>
          <a:solidFill>
            <a:srgbClr val="ECECEC"/>
          </a:solidFill>
          <a:ln cap="sq" cmpd="sng" w="101600">
            <a:solidFill>
              <a:srgbClr val="FDFDFD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kx="110000" rotWithShape="0" algn="tl" dir="7560000" dist="37500" sy="98000" ky="20000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135" y="762000"/>
            <a:ext cx="7391400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"/>
          <p:cNvSpPr txBox="1"/>
          <p:nvPr>
            <p:ph idx="1" type="body"/>
          </p:nvPr>
        </p:nvSpPr>
        <p:spPr>
          <a:xfrm>
            <a:off x="539552" y="2580819"/>
            <a:ext cx="746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IN"/>
              <a:t>var myString = 'Hello World!'; // Single quoted string var myString = "Hello World!"; // Double quoted string</a:t>
            </a:r>
            <a:endParaRPr/>
          </a:p>
        </p:txBody>
      </p:sp>
      <p:cxnSp>
        <p:nvCxnSpPr>
          <p:cNvPr id="221" name="Google Shape;221;p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" name="Google Shape;223;p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4" name="Google Shape;22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0992" y="6165304"/>
            <a:ext cx="1440160" cy="62068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"/>
          <p:cNvSpPr txBox="1"/>
          <p:nvPr/>
        </p:nvSpPr>
        <p:spPr>
          <a:xfrm>
            <a:off x="611321" y="4415736"/>
            <a:ext cx="7467600" cy="1620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i="0" lang="en-I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var str1 = "it's okay"; </a:t>
            </a:r>
            <a:endParaRPr i="0"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i="0" lang="en-I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var str2 = 'He said "Goodbye"'; </a:t>
            </a:r>
            <a:endParaRPr i="0"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i="0" lang="en-I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var str3 = "She replied 'Calm down, please'";</a:t>
            </a:r>
            <a:endParaRPr/>
          </a:p>
          <a:p>
            <a:pPr indent="0" lvl="0" marL="0" marR="0" rtl="0" algn="l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i="0" lang="en-I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0" lang="en-I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var str4 = 'Hi, there!"; // Syntax error - quotes must match</a:t>
            </a:r>
            <a:endParaRPr i="0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628493" y="3600222"/>
            <a:ext cx="7620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You can use quotes inside a string, as long as they don't match the quotes surrounding the string: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"/>
          <p:cNvSpPr txBox="1"/>
          <p:nvPr>
            <p:ph idx="1" type="body"/>
          </p:nvPr>
        </p:nvSpPr>
        <p:spPr>
          <a:xfrm>
            <a:off x="564237" y="2049744"/>
            <a:ext cx="746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var str1 = 'it\'s okay'; </a:t>
            </a:r>
            <a:endParaRPr/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var str2 = "He said \"Goodbye\""; </a:t>
            </a:r>
            <a:endParaRPr/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var str3 = 'She replied \'Calm down, please\'';</a:t>
            </a:r>
            <a:endParaRPr/>
          </a:p>
        </p:txBody>
      </p:sp>
      <p:cxnSp>
        <p:nvCxnSpPr>
          <p:cNvPr id="232" name="Google Shape;232;p4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" name="Google Shape;233;p4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p4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5" name="Google Shape;2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0992" y="6165304"/>
            <a:ext cx="1440160" cy="620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433" y="1062346"/>
            <a:ext cx="74485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8653" y="3733800"/>
            <a:ext cx="75628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p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" name="Google Shape;243;p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Google Shape;244;p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5" name="Google Shape;24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3800" y="0"/>
            <a:ext cx="1060648" cy="339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552" y="685800"/>
            <a:ext cx="7391400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5"/>
          <p:cNvSpPr/>
          <p:nvPr/>
        </p:nvSpPr>
        <p:spPr>
          <a:xfrm>
            <a:off x="304800" y="4419600"/>
            <a:ext cx="8155632" cy="1754326"/>
          </a:xfrm>
          <a:prstGeom prst="rect">
            <a:avLst/>
          </a:prstGeom>
          <a:solidFill>
            <a:srgbClr val="FABF8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I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str1 </a:t>
            </a:r>
            <a:r>
              <a:rPr lang="en-IN" sz="18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8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"The quick brown fox \n jumps over the lazy dog."</a:t>
            </a:r>
            <a:r>
              <a:rPr lang="en-IN" sz="180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I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-IN" sz="180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80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n-IN" sz="180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8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"&lt;pre&gt;"</a:t>
            </a:r>
            <a:r>
              <a:rPr lang="en-I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8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I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str1 </a:t>
            </a:r>
            <a:r>
              <a:rPr lang="en-IN" sz="18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I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8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"&lt;/pre&gt;"</a:t>
            </a:r>
            <a:r>
              <a:rPr lang="en-IN" sz="180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I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Create line break</a:t>
            </a:r>
            <a:r>
              <a:rPr lang="en-I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I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str2 </a:t>
            </a:r>
            <a:r>
              <a:rPr lang="en-IN" sz="18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8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"C:\Users\Downloads"</a:t>
            </a:r>
            <a:r>
              <a:rPr lang="en-IN" sz="180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I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-IN" sz="180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80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n-IN" sz="180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str2</a:t>
            </a:r>
            <a:r>
              <a:rPr lang="en-IN" sz="180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I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Prints C:UsersDownloads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8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I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str3 </a:t>
            </a:r>
            <a:r>
              <a:rPr lang="en-IN" sz="18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8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"C:\\Users\\Downloads"</a:t>
            </a:r>
            <a:r>
              <a:rPr lang="en-IN" sz="180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I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-IN" sz="180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80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n-IN" sz="180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str3</a:t>
            </a:r>
            <a:r>
              <a:rPr lang="en-IN" sz="180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I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Prints C:\Users\Downloads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" name="Google Shape;252;p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3" name="Google Shape;253;p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4" name="Google Shape;254;p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5" name="Google Shape;2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0992" y="6165304"/>
            <a:ext cx="1440160" cy="62068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6"/>
          <p:cNvSpPr txBox="1"/>
          <p:nvPr>
            <p:ph idx="1" type="body"/>
          </p:nvPr>
        </p:nvSpPr>
        <p:spPr>
          <a:xfrm>
            <a:off x="496910" y="4214812"/>
            <a:ext cx="7467600" cy="966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var str1 = "This is a paragraph of text.";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 document.write(str1.length); // Prints 28 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var str2 = "This is a \n paragraph of text."; 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document.write(str2.length); // Prints 30, because \n is only one character</a:t>
            </a:r>
            <a:endParaRPr/>
          </a:p>
        </p:txBody>
      </p:sp>
      <p:pic>
        <p:nvPicPr>
          <p:cNvPr id="257" name="Google Shape;25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130" y="626369"/>
            <a:ext cx="735330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9019" y="2872136"/>
            <a:ext cx="733425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9552" y="5827948"/>
            <a:ext cx="6296025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4" name="Google Shape;264;p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6" name="Google Shape;266;p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7" name="Google Shape;26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0992" y="6165304"/>
            <a:ext cx="1440160" cy="620688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7"/>
          <p:cNvSpPr txBox="1"/>
          <p:nvPr>
            <p:ph idx="1" type="body"/>
          </p:nvPr>
        </p:nvSpPr>
        <p:spPr>
          <a:xfrm>
            <a:off x="515941" y="2106187"/>
            <a:ext cx="7467600" cy="966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var str = "If the facts don't fit the theory, change the facts.";</a:t>
            </a:r>
            <a:endParaRPr/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var pos = str.indexOf("facts"); </a:t>
            </a:r>
            <a:endParaRPr/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alert(pos); // 0utputs: 7</a:t>
            </a:r>
            <a:endParaRPr/>
          </a:p>
        </p:txBody>
      </p:sp>
      <p:pic>
        <p:nvPicPr>
          <p:cNvPr id="269" name="Google Shape;26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653" y="705843"/>
            <a:ext cx="733425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8753" y="3197081"/>
            <a:ext cx="7391400" cy="103896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7"/>
          <p:cNvSpPr txBox="1"/>
          <p:nvPr/>
        </p:nvSpPr>
        <p:spPr>
          <a:xfrm>
            <a:off x="515941" y="4648200"/>
            <a:ext cx="7467600" cy="966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i="0" lang="en-I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var str = "If the facts don't fit the theory, change the facts."; </a:t>
            </a:r>
            <a:endParaRPr i="0"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8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i="0" lang="en-I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var pos = str.lastIndexOf("facts"); </a:t>
            </a:r>
            <a:endParaRPr i="0"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8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i="0" lang="en-I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alert(pos); // 0utputs: 46</a:t>
            </a:r>
            <a:endParaRPr i="0"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" name="Google Shape;276;p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p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p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9" name="Google Shape;27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0992" y="6165304"/>
            <a:ext cx="1440160" cy="620688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8"/>
          <p:cNvSpPr txBox="1"/>
          <p:nvPr>
            <p:ph idx="1" type="body"/>
          </p:nvPr>
        </p:nvSpPr>
        <p:spPr>
          <a:xfrm>
            <a:off x="515941" y="2106186"/>
            <a:ext cx="7467600" cy="21610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var str = "If the facts don't fit the theory, change the facts."; 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// Searching forwards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 var pos1 = str.indexOf("facts", 20); 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alert(pos1); // 0utputs: 46 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// Searching backwards 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var pos2 = str.lastIndexOf("facts", 20); 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alert(pos2); // 0utputs: 7</a:t>
            </a:r>
            <a:endParaRPr/>
          </a:p>
        </p:txBody>
      </p:sp>
      <p:pic>
        <p:nvPicPr>
          <p:cNvPr id="281" name="Google Shape;28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991" y="640921"/>
            <a:ext cx="7759809" cy="1126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0748" y="4742679"/>
            <a:ext cx="71342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7" name="Google Shape;287;p9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8" name="Google Shape;288;p9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9" name="Google Shape;289;p9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90" name="Google Shape;29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0559" y="17794"/>
            <a:ext cx="897640" cy="38687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9"/>
          <p:cNvSpPr txBox="1"/>
          <p:nvPr>
            <p:ph idx="1" type="body"/>
          </p:nvPr>
        </p:nvSpPr>
        <p:spPr>
          <a:xfrm>
            <a:off x="539552" y="2963440"/>
            <a:ext cx="7467600" cy="2522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var str = "Color red looks brighter than color blue."; </a:t>
            </a:r>
            <a:endParaRPr/>
          </a:p>
          <a:p>
            <a:pPr indent="0" lvl="0" marL="0" rtl="0" algn="l">
              <a:spcBef>
                <a:spcPts val="336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36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// Case sensitive search </a:t>
            </a:r>
            <a:endParaRPr/>
          </a:p>
          <a:p>
            <a:pPr indent="0" lvl="0" marL="0" rtl="0" algn="l">
              <a:spcBef>
                <a:spcPts val="336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var pos1 = str.search("color"); </a:t>
            </a:r>
            <a:endParaRPr/>
          </a:p>
          <a:p>
            <a:pPr indent="0" lvl="0" marL="0" rtl="0" algn="l">
              <a:spcBef>
                <a:spcPts val="336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alert(pos1); // 0utputs: 30 </a:t>
            </a:r>
            <a:endParaRPr/>
          </a:p>
          <a:p>
            <a:pPr indent="0" lvl="0" marL="0" rtl="0" algn="l">
              <a:spcBef>
                <a:spcPts val="336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36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// Case insensitive search using regexp </a:t>
            </a:r>
            <a:endParaRPr/>
          </a:p>
          <a:p>
            <a:pPr indent="0" lvl="0" marL="0" rtl="0" algn="l">
              <a:spcBef>
                <a:spcPts val="336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var pos2 = str.search(/color/i); </a:t>
            </a:r>
            <a:endParaRPr/>
          </a:p>
          <a:p>
            <a:pPr indent="0" lvl="0" marL="0" rtl="0" algn="l">
              <a:spcBef>
                <a:spcPts val="336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IN"/>
              <a:t>alert(pos2); // 0utputs: 0</a:t>
            </a:r>
            <a:endParaRPr/>
          </a:p>
        </p:txBody>
      </p:sp>
      <p:pic>
        <p:nvPicPr>
          <p:cNvPr id="292" name="Google Shape;29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585" y="585641"/>
            <a:ext cx="7888951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6195" y="5602010"/>
            <a:ext cx="709612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mporary Photo Album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2022-05-17T09:40:20Z</dcterms:created>
</cp:coreProperties>
</file>