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22" roundtripDataSignature="AMtx7mhFkTxmXsmkhLhYzZBLjU4/F0BPU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4" name="Shape 24"/>
        <p:cNvGrpSpPr/>
        <p:nvPr/>
      </p:nvGrpSpPr>
      <p:grpSpPr>
        <a:xfrm>
          <a:off x="0" y="0"/>
          <a:ext cx="0" cy="0"/>
          <a:chOff x="0" y="0"/>
          <a:chExt cx="0" cy="0"/>
        </a:xfrm>
      </p:grpSpPr>
      <p:sp>
        <p:nvSpPr>
          <p:cNvPr id="25" name="Google Shape;25;p18"/>
          <p:cNvSpPr/>
          <p:nvPr/>
        </p:nvSpPr>
        <p:spPr>
          <a:xfrm flipH="1" rot="10800000">
            <a:off x="5410182" y="3810000"/>
            <a:ext cx="3733819" cy="91087"/>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26" name="Google Shape;26;p18"/>
          <p:cNvSpPr/>
          <p:nvPr/>
        </p:nvSpPr>
        <p:spPr>
          <a:xfrm flipH="1" rot="10800000">
            <a:off x="5410200" y="3897010"/>
            <a:ext cx="3733801" cy="192024"/>
          </a:xfrm>
          <a:prstGeom prst="rect">
            <a:avLst/>
          </a:prstGeom>
          <a:solidFill>
            <a:schemeClr val="accent2">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27" name="Google Shape;27;p18"/>
          <p:cNvSpPr/>
          <p:nvPr/>
        </p:nvSpPr>
        <p:spPr>
          <a:xfrm flipH="1" rot="10800000">
            <a:off x="5410200" y="4115167"/>
            <a:ext cx="3733801" cy="9144"/>
          </a:xfrm>
          <a:prstGeom prst="rect">
            <a:avLst/>
          </a:prstGeom>
          <a:solidFill>
            <a:schemeClr val="accent2">
              <a:alpha val="6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28" name="Google Shape;28;p18"/>
          <p:cNvSpPr/>
          <p:nvPr/>
        </p:nvSpPr>
        <p:spPr>
          <a:xfrm flipH="1" rot="10800000">
            <a:off x="5410200" y="4164403"/>
            <a:ext cx="1965960" cy="18288"/>
          </a:xfrm>
          <a:prstGeom prst="rect">
            <a:avLst/>
          </a:prstGeom>
          <a:solidFill>
            <a:schemeClr val="accent2">
              <a:alpha val="6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29" name="Google Shape;29;p18"/>
          <p:cNvSpPr/>
          <p:nvPr/>
        </p:nvSpPr>
        <p:spPr>
          <a:xfrm flipH="1" rot="10800000">
            <a:off x="5410200" y="4199572"/>
            <a:ext cx="1965960" cy="9144"/>
          </a:xfrm>
          <a:prstGeom prst="rect">
            <a:avLst/>
          </a:prstGeom>
          <a:solidFill>
            <a:schemeClr val="accent2">
              <a:alpha val="6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30" name="Google Shape;30;p18"/>
          <p:cNvSpPr/>
          <p:nvPr/>
        </p:nvSpPr>
        <p:spPr>
          <a:xfrm>
            <a:off x="5410200" y="3962400"/>
            <a:ext cx="3063240" cy="27432"/>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31" name="Google Shape;31;p18"/>
          <p:cNvSpPr/>
          <p:nvPr/>
        </p:nvSpPr>
        <p:spPr>
          <a:xfrm>
            <a:off x="7376507" y="4060983"/>
            <a:ext cx="1600200" cy="36576"/>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32" name="Google Shape;32;p18"/>
          <p:cNvSpPr/>
          <p:nvPr/>
        </p:nvSpPr>
        <p:spPr>
          <a:xfrm>
            <a:off x="1" y="3649662"/>
            <a:ext cx="9144000" cy="244170"/>
          </a:xfrm>
          <a:prstGeom prst="rect">
            <a:avLst/>
          </a:prstGeom>
          <a:solidFill>
            <a:schemeClr val="accent2">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33" name="Google Shape;33;p18"/>
          <p:cNvSpPr/>
          <p:nvPr/>
        </p:nvSpPr>
        <p:spPr>
          <a:xfrm>
            <a:off x="0" y="3675527"/>
            <a:ext cx="9144001" cy="140677"/>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34" name="Google Shape;34;p18"/>
          <p:cNvSpPr/>
          <p:nvPr/>
        </p:nvSpPr>
        <p:spPr>
          <a:xfrm flipH="1" rot="10800000">
            <a:off x="6414051" y="3643090"/>
            <a:ext cx="2729950" cy="24843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35" name="Google Shape;35;p18"/>
          <p:cNvSpPr/>
          <p:nvPr/>
        </p:nvSpPr>
        <p:spPr>
          <a:xfrm>
            <a:off x="0" y="0"/>
            <a:ext cx="9144000" cy="37017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36" name="Google Shape;36;p18"/>
          <p:cNvSpPr txBox="1"/>
          <p:nvPr>
            <p:ph type="ctrTitle"/>
          </p:nvPr>
        </p:nvSpPr>
        <p:spPr>
          <a:xfrm>
            <a:off x="457200" y="2401887"/>
            <a:ext cx="8458200" cy="1470025"/>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400"/>
              <a:buFont typeface="Trebuchet MS"/>
              <a:buNone/>
              <a:defRPr sz="4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18"/>
          <p:cNvSpPr txBox="1"/>
          <p:nvPr>
            <p:ph idx="1" type="subTitle"/>
          </p:nvPr>
        </p:nvSpPr>
        <p:spPr>
          <a:xfrm>
            <a:off x="457200" y="3899938"/>
            <a:ext cx="4953000" cy="1752600"/>
          </a:xfrm>
          <a:prstGeom prst="rect">
            <a:avLst/>
          </a:prstGeom>
          <a:noFill/>
          <a:ln>
            <a:noFill/>
          </a:ln>
        </p:spPr>
        <p:txBody>
          <a:bodyPr anchorCtr="0" anchor="t" bIns="45700" lIns="91425" spcFirstLastPara="1" rIns="91425" wrap="square" tIns="45700">
            <a:normAutofit/>
          </a:bodyPr>
          <a:lstStyle>
            <a:lvl1pPr lvl="0" algn="l">
              <a:spcBef>
                <a:spcPts val="300"/>
              </a:spcBef>
              <a:spcAft>
                <a:spcPts val="0"/>
              </a:spcAft>
              <a:buSzPts val="2400"/>
              <a:buNone/>
              <a:defRPr sz="2400">
                <a:solidFill>
                  <a:schemeClr val="dk2"/>
                </a:solidFill>
              </a:defRPr>
            </a:lvl1pPr>
            <a:lvl2pPr lvl="1" algn="ctr">
              <a:spcBef>
                <a:spcPts val="300"/>
              </a:spcBef>
              <a:spcAft>
                <a:spcPts val="0"/>
              </a:spcAft>
              <a:buSzPts val="1800"/>
              <a:buNone/>
              <a:defRPr/>
            </a:lvl2pPr>
            <a:lvl3pPr lvl="2" algn="ctr">
              <a:spcBef>
                <a:spcPts val="300"/>
              </a:spcBef>
              <a:spcAft>
                <a:spcPts val="0"/>
              </a:spcAft>
              <a:buSzPts val="1800"/>
              <a:buNone/>
              <a:defRPr/>
            </a:lvl3pPr>
            <a:lvl4pPr lvl="3" algn="ctr">
              <a:spcBef>
                <a:spcPts val="300"/>
              </a:spcBef>
              <a:spcAft>
                <a:spcPts val="0"/>
              </a:spcAft>
              <a:buSzPts val="1800"/>
              <a:buNone/>
              <a:defRPr/>
            </a:lvl4pPr>
            <a:lvl5pPr lvl="4" algn="ctr">
              <a:spcBef>
                <a:spcPts val="300"/>
              </a:spcBef>
              <a:spcAft>
                <a:spcPts val="0"/>
              </a:spcAft>
              <a:buSzPts val="1800"/>
              <a:buNone/>
              <a:defRPr/>
            </a:lvl5pPr>
            <a:lvl6pPr lvl="5" algn="ctr">
              <a:spcBef>
                <a:spcPts val="300"/>
              </a:spcBef>
              <a:spcAft>
                <a:spcPts val="0"/>
              </a:spcAft>
              <a:buSzPts val="1800"/>
              <a:buNone/>
              <a:defRPr/>
            </a:lvl6pPr>
            <a:lvl7pPr lvl="6" algn="ctr">
              <a:spcBef>
                <a:spcPts val="300"/>
              </a:spcBef>
              <a:spcAft>
                <a:spcPts val="0"/>
              </a:spcAft>
              <a:buSzPts val="1800"/>
              <a:buNone/>
              <a:defRPr/>
            </a:lvl7pPr>
            <a:lvl8pPr lvl="7" algn="ctr">
              <a:spcBef>
                <a:spcPts val="300"/>
              </a:spcBef>
              <a:spcAft>
                <a:spcPts val="0"/>
              </a:spcAft>
              <a:buSzPts val="1800"/>
              <a:buNone/>
              <a:defRPr/>
            </a:lvl8pPr>
            <a:lvl9pPr lvl="8" algn="ctr">
              <a:spcBef>
                <a:spcPts val="300"/>
              </a:spcBef>
              <a:spcAft>
                <a:spcPts val="0"/>
              </a:spcAft>
              <a:buSzPts val="1800"/>
              <a:buNone/>
              <a:defRPr/>
            </a:lvl9pPr>
          </a:lstStyle>
          <a:p/>
        </p:txBody>
      </p:sp>
      <p:sp>
        <p:nvSpPr>
          <p:cNvPr id="38" name="Google Shape;38;p18"/>
          <p:cNvSpPr txBox="1"/>
          <p:nvPr>
            <p:ph idx="10" type="dt"/>
          </p:nvPr>
        </p:nvSpPr>
        <p:spPr>
          <a:xfrm>
            <a:off x="6705600" y="4206240"/>
            <a:ext cx="96012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8"/>
          <p:cNvSpPr txBox="1"/>
          <p:nvPr>
            <p:ph idx="11" type="ftr"/>
          </p:nvPr>
        </p:nvSpPr>
        <p:spPr>
          <a:xfrm>
            <a:off x="5410200" y="4205288"/>
            <a:ext cx="1295400"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8"/>
          <p:cNvSpPr txBox="1"/>
          <p:nvPr>
            <p:ph idx="12" type="sldNum"/>
          </p:nvPr>
        </p:nvSpPr>
        <p:spPr>
          <a:xfrm>
            <a:off x="8320088" y="1136"/>
            <a:ext cx="747712"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i="0" sz="1800" u="none" cap="none" strike="noStrike">
                <a:solidFill>
                  <a:schemeClr val="lt1"/>
                </a:solidFill>
                <a:latin typeface="Georgia"/>
                <a:ea typeface="Georgia"/>
                <a:cs typeface="Georgia"/>
                <a:sym typeface="Georgia"/>
              </a:defRPr>
            </a:lvl1pPr>
            <a:lvl2pPr indent="0" lvl="1" marL="0" algn="r">
              <a:spcBef>
                <a:spcPts val="0"/>
              </a:spcBef>
              <a:buNone/>
              <a:defRPr b="0" i="0" sz="1800" u="none" cap="none" strike="noStrike">
                <a:solidFill>
                  <a:schemeClr val="lt1"/>
                </a:solidFill>
                <a:latin typeface="Georgia"/>
                <a:ea typeface="Georgia"/>
                <a:cs typeface="Georgia"/>
                <a:sym typeface="Georgia"/>
              </a:defRPr>
            </a:lvl2pPr>
            <a:lvl3pPr indent="0" lvl="2" marL="0" algn="r">
              <a:spcBef>
                <a:spcPts val="0"/>
              </a:spcBef>
              <a:buNone/>
              <a:defRPr b="0" i="0" sz="1800" u="none" cap="none" strike="noStrike">
                <a:solidFill>
                  <a:schemeClr val="lt1"/>
                </a:solidFill>
                <a:latin typeface="Georgia"/>
                <a:ea typeface="Georgia"/>
                <a:cs typeface="Georgia"/>
                <a:sym typeface="Georgia"/>
              </a:defRPr>
            </a:lvl3pPr>
            <a:lvl4pPr indent="0" lvl="3" marL="0" algn="r">
              <a:spcBef>
                <a:spcPts val="0"/>
              </a:spcBef>
              <a:buNone/>
              <a:defRPr b="0" i="0" sz="1800" u="none" cap="none" strike="noStrike">
                <a:solidFill>
                  <a:schemeClr val="lt1"/>
                </a:solidFill>
                <a:latin typeface="Georgia"/>
                <a:ea typeface="Georgia"/>
                <a:cs typeface="Georgia"/>
                <a:sym typeface="Georgia"/>
              </a:defRPr>
            </a:lvl4pPr>
            <a:lvl5pPr indent="0" lvl="4" marL="0" algn="r">
              <a:spcBef>
                <a:spcPts val="0"/>
              </a:spcBef>
              <a:buNone/>
              <a:defRPr b="0" i="0" sz="1800" u="none" cap="none" strike="noStrike">
                <a:solidFill>
                  <a:schemeClr val="lt1"/>
                </a:solidFill>
                <a:latin typeface="Georgia"/>
                <a:ea typeface="Georgia"/>
                <a:cs typeface="Georgia"/>
                <a:sym typeface="Georgia"/>
              </a:defRPr>
            </a:lvl5pPr>
            <a:lvl6pPr indent="0" lvl="5" marL="0" algn="r">
              <a:spcBef>
                <a:spcPts val="0"/>
              </a:spcBef>
              <a:buNone/>
              <a:defRPr b="0" i="0" sz="1800" u="none" cap="none" strike="noStrike">
                <a:solidFill>
                  <a:schemeClr val="lt1"/>
                </a:solidFill>
                <a:latin typeface="Georgia"/>
                <a:ea typeface="Georgia"/>
                <a:cs typeface="Georgia"/>
                <a:sym typeface="Georgia"/>
              </a:defRPr>
            </a:lvl6pPr>
            <a:lvl7pPr indent="0" lvl="6" marL="0" algn="r">
              <a:spcBef>
                <a:spcPts val="0"/>
              </a:spcBef>
              <a:buNone/>
              <a:defRPr b="0" i="0" sz="1800" u="none" cap="none" strike="noStrike">
                <a:solidFill>
                  <a:schemeClr val="lt1"/>
                </a:solidFill>
                <a:latin typeface="Georgia"/>
                <a:ea typeface="Georgia"/>
                <a:cs typeface="Georgia"/>
                <a:sym typeface="Georgia"/>
              </a:defRPr>
            </a:lvl7pPr>
            <a:lvl8pPr indent="0" lvl="7" marL="0" algn="r">
              <a:spcBef>
                <a:spcPts val="0"/>
              </a:spcBef>
              <a:buNone/>
              <a:defRPr b="0" i="0" sz="1800" u="none" cap="none" strike="noStrike">
                <a:solidFill>
                  <a:schemeClr val="lt1"/>
                </a:solidFill>
                <a:latin typeface="Georgia"/>
                <a:ea typeface="Georgia"/>
                <a:cs typeface="Georgia"/>
                <a:sym typeface="Georgia"/>
              </a:defRPr>
            </a:lvl8pPr>
            <a:lvl9pPr indent="0" lvl="8" marL="0" algn="r">
              <a:spcBef>
                <a:spcPts val="0"/>
              </a:spcBef>
              <a:buNone/>
              <a:defRPr b="0" i="0" sz="1800" u="none" cap="none" strike="noStrike">
                <a:solidFill>
                  <a:schemeClr val="lt1"/>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2" name="Shape 92"/>
        <p:cNvGrpSpPr/>
        <p:nvPr/>
      </p:nvGrpSpPr>
      <p:grpSpPr>
        <a:xfrm>
          <a:off x="0" y="0"/>
          <a:ext cx="0" cy="0"/>
          <a:chOff x="0" y="0"/>
          <a:chExt cx="0" cy="0"/>
        </a:xfrm>
      </p:grpSpPr>
      <p:sp>
        <p:nvSpPr>
          <p:cNvPr id="93" name="Google Shape;93;p27"/>
          <p:cNvSpPr txBox="1"/>
          <p:nvPr>
            <p:ph type="title"/>
          </p:nvPr>
        </p:nvSpPr>
        <p:spPr>
          <a:xfrm>
            <a:off x="457200" y="1143000"/>
            <a:ext cx="8229600" cy="1066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27"/>
          <p:cNvSpPr txBox="1"/>
          <p:nvPr>
            <p:ph idx="1" type="body"/>
          </p:nvPr>
        </p:nvSpPr>
        <p:spPr>
          <a:xfrm rot="5400000">
            <a:off x="2409444" y="297180"/>
            <a:ext cx="4325112"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00"/>
              </a:spcBef>
              <a:spcAft>
                <a:spcPts val="0"/>
              </a:spcAft>
              <a:buSzPts val="1800"/>
              <a:buChar char="•"/>
              <a:defRPr/>
            </a:lvl1pPr>
            <a:lvl2pPr indent="-342900" lvl="1" marL="914400" algn="l">
              <a:spcBef>
                <a:spcPts val="300"/>
              </a:spcBef>
              <a:spcAft>
                <a:spcPts val="0"/>
              </a:spcAft>
              <a:buSzPts val="1800"/>
              <a:buChar char="▫"/>
              <a:defRPr/>
            </a:lvl2pPr>
            <a:lvl3pPr indent="-342900" lvl="2" marL="1371600" algn="l">
              <a:spcBef>
                <a:spcPts val="300"/>
              </a:spcBef>
              <a:spcAft>
                <a:spcPts val="0"/>
              </a:spcAft>
              <a:buSzPts val="1800"/>
              <a:buChar char="●"/>
              <a:defRPr/>
            </a:lvl3pPr>
            <a:lvl4pPr indent="-342900" lvl="3" marL="1828800" algn="l">
              <a:spcBef>
                <a:spcPts val="300"/>
              </a:spcBef>
              <a:spcAft>
                <a:spcPts val="0"/>
              </a:spcAft>
              <a:buSzPts val="1800"/>
              <a:buChar char="●"/>
              <a:defRPr/>
            </a:lvl4pPr>
            <a:lvl5pPr indent="-342900" lvl="4" marL="2286000" algn="l">
              <a:spcBef>
                <a:spcPts val="300"/>
              </a:spcBef>
              <a:spcAft>
                <a:spcPts val="0"/>
              </a:spcAft>
              <a:buSzPts val="1800"/>
              <a:buChar char="▫"/>
              <a:defRPr/>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95" name="Google Shape;95;p27"/>
          <p:cNvSpPr txBox="1"/>
          <p:nvPr>
            <p:ph idx="10" type="dt"/>
          </p:nvPr>
        </p:nvSpPr>
        <p:spPr>
          <a:xfrm>
            <a:off x="6586536" y="612648"/>
            <a:ext cx="957264"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7"/>
          <p:cNvSpPr txBox="1"/>
          <p:nvPr>
            <p:ph idx="11" type="ftr"/>
          </p:nvPr>
        </p:nvSpPr>
        <p:spPr>
          <a:xfrm>
            <a:off x="5257800" y="612648"/>
            <a:ext cx="1325880"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7"/>
          <p:cNvSpPr txBox="1"/>
          <p:nvPr>
            <p:ph idx="12" type="sldNum"/>
          </p:nvPr>
        </p:nvSpPr>
        <p:spPr>
          <a:xfrm>
            <a:off x="8174736" y="2272"/>
            <a:ext cx="7620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8" name="Shape 98"/>
        <p:cNvGrpSpPr/>
        <p:nvPr/>
      </p:nvGrpSpPr>
      <p:grpSpPr>
        <a:xfrm>
          <a:off x="0" y="0"/>
          <a:ext cx="0" cy="0"/>
          <a:chOff x="0" y="0"/>
          <a:chExt cx="0" cy="0"/>
        </a:xfrm>
      </p:grpSpPr>
      <p:sp>
        <p:nvSpPr>
          <p:cNvPr id="99" name="Google Shape;99;p28"/>
          <p:cNvSpPr txBox="1"/>
          <p:nvPr>
            <p:ph type="title"/>
          </p:nvPr>
        </p:nvSpPr>
        <p:spPr>
          <a:xfrm rot="5400000">
            <a:off x="4991100" y="2933700"/>
            <a:ext cx="5486400" cy="1905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28"/>
          <p:cNvSpPr txBox="1"/>
          <p:nvPr>
            <p:ph idx="1" type="body"/>
          </p:nvPr>
        </p:nvSpPr>
        <p:spPr>
          <a:xfrm rot="5400000">
            <a:off x="838200" y="762000"/>
            <a:ext cx="5486400" cy="6248400"/>
          </a:xfrm>
          <a:prstGeom prst="rect">
            <a:avLst/>
          </a:prstGeom>
          <a:noFill/>
          <a:ln>
            <a:noFill/>
          </a:ln>
        </p:spPr>
        <p:txBody>
          <a:bodyPr anchorCtr="0" anchor="t" bIns="45700" lIns="91425" spcFirstLastPara="1" rIns="91425" wrap="square" tIns="45700">
            <a:normAutofit/>
          </a:bodyPr>
          <a:lstStyle>
            <a:lvl1pPr indent="-342900" lvl="0" marL="457200" algn="l">
              <a:spcBef>
                <a:spcPts val="300"/>
              </a:spcBef>
              <a:spcAft>
                <a:spcPts val="0"/>
              </a:spcAft>
              <a:buSzPts val="1800"/>
              <a:buChar char="•"/>
              <a:defRPr/>
            </a:lvl1pPr>
            <a:lvl2pPr indent="-342900" lvl="1" marL="914400" algn="l">
              <a:spcBef>
                <a:spcPts val="300"/>
              </a:spcBef>
              <a:spcAft>
                <a:spcPts val="0"/>
              </a:spcAft>
              <a:buSzPts val="1800"/>
              <a:buChar char="▫"/>
              <a:defRPr/>
            </a:lvl2pPr>
            <a:lvl3pPr indent="-342900" lvl="2" marL="1371600" algn="l">
              <a:spcBef>
                <a:spcPts val="300"/>
              </a:spcBef>
              <a:spcAft>
                <a:spcPts val="0"/>
              </a:spcAft>
              <a:buSzPts val="1800"/>
              <a:buChar char="●"/>
              <a:defRPr/>
            </a:lvl3pPr>
            <a:lvl4pPr indent="-342900" lvl="3" marL="1828800" algn="l">
              <a:spcBef>
                <a:spcPts val="300"/>
              </a:spcBef>
              <a:spcAft>
                <a:spcPts val="0"/>
              </a:spcAft>
              <a:buSzPts val="1800"/>
              <a:buChar char="●"/>
              <a:defRPr/>
            </a:lvl4pPr>
            <a:lvl5pPr indent="-342900" lvl="4" marL="2286000" algn="l">
              <a:spcBef>
                <a:spcPts val="300"/>
              </a:spcBef>
              <a:spcAft>
                <a:spcPts val="0"/>
              </a:spcAft>
              <a:buSzPts val="1800"/>
              <a:buChar char="▫"/>
              <a:defRPr/>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101" name="Google Shape;101;p28"/>
          <p:cNvSpPr txBox="1"/>
          <p:nvPr>
            <p:ph idx="10" type="dt"/>
          </p:nvPr>
        </p:nvSpPr>
        <p:spPr>
          <a:xfrm>
            <a:off x="6586536" y="612648"/>
            <a:ext cx="957264"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8"/>
          <p:cNvSpPr txBox="1"/>
          <p:nvPr>
            <p:ph idx="11" type="ftr"/>
          </p:nvPr>
        </p:nvSpPr>
        <p:spPr>
          <a:xfrm>
            <a:off x="5257800" y="612648"/>
            <a:ext cx="1325880"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28"/>
          <p:cNvSpPr txBox="1"/>
          <p:nvPr>
            <p:ph idx="12" type="sldNum"/>
          </p:nvPr>
        </p:nvSpPr>
        <p:spPr>
          <a:xfrm>
            <a:off x="8174736" y="2272"/>
            <a:ext cx="7620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1" name="Shape 41"/>
        <p:cNvGrpSpPr/>
        <p:nvPr/>
      </p:nvGrpSpPr>
      <p:grpSpPr>
        <a:xfrm>
          <a:off x="0" y="0"/>
          <a:ext cx="0" cy="0"/>
          <a:chOff x="0" y="0"/>
          <a:chExt cx="0" cy="0"/>
        </a:xfrm>
      </p:grpSpPr>
      <p:sp>
        <p:nvSpPr>
          <p:cNvPr id="42" name="Google Shape;42;p19"/>
          <p:cNvSpPr txBox="1"/>
          <p:nvPr>
            <p:ph idx="10" type="dt"/>
          </p:nvPr>
        </p:nvSpPr>
        <p:spPr>
          <a:xfrm>
            <a:off x="6586536" y="612648"/>
            <a:ext cx="957264"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9"/>
          <p:cNvSpPr txBox="1"/>
          <p:nvPr>
            <p:ph idx="11" type="ftr"/>
          </p:nvPr>
        </p:nvSpPr>
        <p:spPr>
          <a:xfrm>
            <a:off x="5257800" y="612648"/>
            <a:ext cx="1325880"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9"/>
          <p:cNvSpPr txBox="1"/>
          <p:nvPr>
            <p:ph idx="12" type="sldNum"/>
          </p:nvPr>
        </p:nvSpPr>
        <p:spPr>
          <a:xfrm>
            <a:off x="8174736" y="2272"/>
            <a:ext cx="7620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5" name="Shape 45"/>
        <p:cNvGrpSpPr/>
        <p:nvPr/>
      </p:nvGrpSpPr>
      <p:grpSpPr>
        <a:xfrm>
          <a:off x="0" y="0"/>
          <a:ext cx="0" cy="0"/>
          <a:chOff x="0" y="0"/>
          <a:chExt cx="0" cy="0"/>
        </a:xfrm>
      </p:grpSpPr>
      <p:sp>
        <p:nvSpPr>
          <p:cNvPr id="46" name="Google Shape;46;p20"/>
          <p:cNvSpPr txBox="1"/>
          <p:nvPr>
            <p:ph type="title"/>
          </p:nvPr>
        </p:nvSpPr>
        <p:spPr>
          <a:xfrm>
            <a:off x="457200" y="1143000"/>
            <a:ext cx="8229600" cy="1066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0"/>
          <p:cNvSpPr txBox="1"/>
          <p:nvPr>
            <p:ph idx="1" type="body"/>
          </p:nvPr>
        </p:nvSpPr>
        <p:spPr>
          <a:xfrm>
            <a:off x="457200" y="2249424"/>
            <a:ext cx="8229600" cy="4325112"/>
          </a:xfrm>
          <a:prstGeom prst="rect">
            <a:avLst/>
          </a:prstGeom>
          <a:noFill/>
          <a:ln>
            <a:noFill/>
          </a:ln>
        </p:spPr>
        <p:txBody>
          <a:bodyPr anchorCtr="0" anchor="t" bIns="45700" lIns="91425" spcFirstLastPara="1" rIns="91425" wrap="square" tIns="45700">
            <a:normAutofit/>
          </a:bodyPr>
          <a:lstStyle>
            <a:lvl1pPr indent="-342900" lvl="0" marL="457200" algn="l">
              <a:spcBef>
                <a:spcPts val="300"/>
              </a:spcBef>
              <a:spcAft>
                <a:spcPts val="0"/>
              </a:spcAft>
              <a:buSzPts val="1800"/>
              <a:buChar char="•"/>
              <a:defRPr/>
            </a:lvl1pPr>
            <a:lvl2pPr indent="-342900" lvl="1" marL="914400" algn="l">
              <a:spcBef>
                <a:spcPts val="300"/>
              </a:spcBef>
              <a:spcAft>
                <a:spcPts val="0"/>
              </a:spcAft>
              <a:buSzPts val="1800"/>
              <a:buChar char="▫"/>
              <a:defRPr/>
            </a:lvl2pPr>
            <a:lvl3pPr indent="-342900" lvl="2" marL="1371600" algn="l">
              <a:spcBef>
                <a:spcPts val="300"/>
              </a:spcBef>
              <a:spcAft>
                <a:spcPts val="0"/>
              </a:spcAft>
              <a:buSzPts val="1800"/>
              <a:buChar char="●"/>
              <a:defRPr/>
            </a:lvl3pPr>
            <a:lvl4pPr indent="-342900" lvl="3" marL="1828800" algn="l">
              <a:spcBef>
                <a:spcPts val="300"/>
              </a:spcBef>
              <a:spcAft>
                <a:spcPts val="0"/>
              </a:spcAft>
              <a:buSzPts val="1800"/>
              <a:buChar char="●"/>
              <a:defRPr/>
            </a:lvl4pPr>
            <a:lvl5pPr indent="-342900" lvl="4" marL="2286000" algn="l">
              <a:spcBef>
                <a:spcPts val="300"/>
              </a:spcBef>
              <a:spcAft>
                <a:spcPts val="0"/>
              </a:spcAft>
              <a:buSzPts val="1800"/>
              <a:buChar char="▫"/>
              <a:defRPr/>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48" name="Google Shape;48;p20"/>
          <p:cNvSpPr txBox="1"/>
          <p:nvPr>
            <p:ph idx="10" type="dt"/>
          </p:nvPr>
        </p:nvSpPr>
        <p:spPr>
          <a:xfrm>
            <a:off x="6586536" y="612648"/>
            <a:ext cx="957264"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0"/>
          <p:cNvSpPr txBox="1"/>
          <p:nvPr>
            <p:ph idx="11" type="ftr"/>
          </p:nvPr>
        </p:nvSpPr>
        <p:spPr>
          <a:xfrm>
            <a:off x="5257800" y="612648"/>
            <a:ext cx="1325880"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0"/>
          <p:cNvSpPr txBox="1"/>
          <p:nvPr>
            <p:ph idx="12" type="sldNum"/>
          </p:nvPr>
        </p:nvSpPr>
        <p:spPr>
          <a:xfrm>
            <a:off x="8174736" y="2272"/>
            <a:ext cx="7620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1" name="Shape 51"/>
        <p:cNvGrpSpPr/>
        <p:nvPr/>
      </p:nvGrpSpPr>
      <p:grpSpPr>
        <a:xfrm>
          <a:off x="0" y="0"/>
          <a:ext cx="0" cy="0"/>
          <a:chOff x="0" y="0"/>
          <a:chExt cx="0" cy="0"/>
        </a:xfrm>
      </p:grpSpPr>
      <p:sp>
        <p:nvSpPr>
          <p:cNvPr id="52" name="Google Shape;52;p21"/>
          <p:cNvSpPr txBox="1"/>
          <p:nvPr>
            <p:ph type="title"/>
          </p:nvPr>
        </p:nvSpPr>
        <p:spPr>
          <a:xfrm>
            <a:off x="722313" y="1981200"/>
            <a:ext cx="7772400" cy="136207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FFFFFF"/>
              </a:buClr>
              <a:buSzPts val="4300"/>
              <a:buFont typeface="Trebuchet MS"/>
              <a:buNone/>
              <a:defRPr b="1" sz="4300" cap="none">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21"/>
          <p:cNvSpPr txBox="1"/>
          <p:nvPr>
            <p:ph idx="1" type="body"/>
          </p:nvPr>
        </p:nvSpPr>
        <p:spPr>
          <a:xfrm>
            <a:off x="722313" y="3367088"/>
            <a:ext cx="7772400" cy="1509712"/>
          </a:xfrm>
          <a:prstGeom prst="rect">
            <a:avLst/>
          </a:prstGeom>
          <a:noFill/>
          <a:ln>
            <a:noFill/>
          </a:ln>
        </p:spPr>
        <p:txBody>
          <a:bodyPr anchorCtr="0" anchor="t" bIns="45700" lIns="91425" spcFirstLastPara="1" rIns="91425" wrap="square" tIns="45700">
            <a:normAutofit/>
          </a:bodyPr>
          <a:lstStyle>
            <a:lvl1pPr indent="-228600" lvl="0" marL="457200" algn="l">
              <a:spcBef>
                <a:spcPts val="300"/>
              </a:spcBef>
              <a:spcAft>
                <a:spcPts val="0"/>
              </a:spcAft>
              <a:buSzPts val="2100"/>
              <a:buNone/>
              <a:defRPr b="0" sz="2100">
                <a:solidFill>
                  <a:schemeClr val="dk2"/>
                </a:solidFill>
              </a:defRPr>
            </a:lvl1pPr>
            <a:lvl2pPr indent="-228600" lvl="1" marL="914400" algn="l">
              <a:spcBef>
                <a:spcPts val="300"/>
              </a:spcBef>
              <a:spcAft>
                <a:spcPts val="0"/>
              </a:spcAft>
              <a:buSzPts val="1800"/>
              <a:buNone/>
              <a:defRPr sz="1800">
                <a:solidFill>
                  <a:srgbClr val="888888"/>
                </a:solidFill>
              </a:defRPr>
            </a:lvl2pPr>
            <a:lvl3pPr indent="-228600" lvl="2" marL="1371600" algn="l">
              <a:spcBef>
                <a:spcPts val="300"/>
              </a:spcBef>
              <a:spcAft>
                <a:spcPts val="0"/>
              </a:spcAft>
              <a:buSzPts val="1600"/>
              <a:buNone/>
              <a:defRPr sz="1600">
                <a:solidFill>
                  <a:srgbClr val="888888"/>
                </a:solidFill>
              </a:defRPr>
            </a:lvl3pPr>
            <a:lvl4pPr indent="-228600" lvl="3" marL="1828800" algn="l">
              <a:spcBef>
                <a:spcPts val="300"/>
              </a:spcBef>
              <a:spcAft>
                <a:spcPts val="0"/>
              </a:spcAft>
              <a:buSzPts val="1400"/>
              <a:buNone/>
              <a:defRPr sz="1400">
                <a:solidFill>
                  <a:srgbClr val="888888"/>
                </a:solidFill>
              </a:defRPr>
            </a:lvl4pPr>
            <a:lvl5pPr indent="-228600" lvl="4" marL="2286000" algn="l">
              <a:spcBef>
                <a:spcPts val="300"/>
              </a:spcBef>
              <a:spcAft>
                <a:spcPts val="0"/>
              </a:spcAft>
              <a:buSzPts val="1400"/>
              <a:buNone/>
              <a:defRPr sz="1400">
                <a:solidFill>
                  <a:srgbClr val="888888"/>
                </a:solidFill>
              </a:defRPr>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54" name="Google Shape;54;p21"/>
          <p:cNvSpPr txBox="1"/>
          <p:nvPr>
            <p:ph idx="10" type="dt"/>
          </p:nvPr>
        </p:nvSpPr>
        <p:spPr>
          <a:xfrm>
            <a:off x="6586536" y="612648"/>
            <a:ext cx="957264"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1"/>
          <p:cNvSpPr txBox="1"/>
          <p:nvPr>
            <p:ph idx="11" type="ftr"/>
          </p:nvPr>
        </p:nvSpPr>
        <p:spPr>
          <a:xfrm>
            <a:off x="5257800" y="612648"/>
            <a:ext cx="1325880"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1"/>
          <p:cNvSpPr txBox="1"/>
          <p:nvPr>
            <p:ph idx="12" type="sldNum"/>
          </p:nvPr>
        </p:nvSpPr>
        <p:spPr>
          <a:xfrm>
            <a:off x="8174736" y="2272"/>
            <a:ext cx="7620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7" name="Shape 57"/>
        <p:cNvGrpSpPr/>
        <p:nvPr/>
      </p:nvGrpSpPr>
      <p:grpSpPr>
        <a:xfrm>
          <a:off x="0" y="0"/>
          <a:ext cx="0" cy="0"/>
          <a:chOff x="0" y="0"/>
          <a:chExt cx="0" cy="0"/>
        </a:xfrm>
      </p:grpSpPr>
      <p:sp>
        <p:nvSpPr>
          <p:cNvPr id="58" name="Google Shape;58;p22"/>
          <p:cNvSpPr txBox="1"/>
          <p:nvPr>
            <p:ph type="title"/>
          </p:nvPr>
        </p:nvSpPr>
        <p:spPr>
          <a:xfrm>
            <a:off x="457200" y="1143000"/>
            <a:ext cx="8229600" cy="1066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22"/>
          <p:cNvSpPr txBox="1"/>
          <p:nvPr>
            <p:ph idx="1" type="body"/>
          </p:nvPr>
        </p:nvSpPr>
        <p:spPr>
          <a:xfrm>
            <a:off x="457200" y="2249424"/>
            <a:ext cx="4038600" cy="4525963"/>
          </a:xfrm>
          <a:prstGeom prst="rect">
            <a:avLst/>
          </a:prstGeom>
          <a:noFill/>
          <a:ln>
            <a:noFill/>
          </a:ln>
        </p:spPr>
        <p:txBody>
          <a:bodyPr anchorCtr="0" anchor="t" bIns="45700" lIns="91425" spcFirstLastPara="1" rIns="91425" wrap="square" tIns="45700">
            <a:normAutofit/>
          </a:bodyPr>
          <a:lstStyle>
            <a:lvl1pPr indent="-355600" lvl="0" marL="457200" algn="l">
              <a:spcBef>
                <a:spcPts val="300"/>
              </a:spcBef>
              <a:spcAft>
                <a:spcPts val="0"/>
              </a:spcAft>
              <a:buSzPts val="2000"/>
              <a:buChar char="•"/>
              <a:defRPr sz="2000"/>
            </a:lvl1pPr>
            <a:lvl2pPr indent="-349250" lvl="1" marL="914400" algn="l">
              <a:spcBef>
                <a:spcPts val="300"/>
              </a:spcBef>
              <a:spcAft>
                <a:spcPts val="0"/>
              </a:spcAft>
              <a:buSzPts val="1900"/>
              <a:buChar char="▫"/>
              <a:defRPr sz="1900"/>
            </a:lvl2pPr>
            <a:lvl3pPr indent="-342900" lvl="2" marL="1371600" algn="l">
              <a:spcBef>
                <a:spcPts val="300"/>
              </a:spcBef>
              <a:spcAft>
                <a:spcPts val="0"/>
              </a:spcAft>
              <a:buSzPts val="1800"/>
              <a:buChar char="●"/>
              <a:defRPr sz="1800"/>
            </a:lvl3pPr>
            <a:lvl4pPr indent="-342900" lvl="3" marL="1828800" algn="l">
              <a:spcBef>
                <a:spcPts val="300"/>
              </a:spcBef>
              <a:spcAft>
                <a:spcPts val="0"/>
              </a:spcAft>
              <a:buSzPts val="1800"/>
              <a:buChar char="●"/>
              <a:defRPr sz="1800"/>
            </a:lvl4pPr>
            <a:lvl5pPr indent="-342900" lvl="4" marL="2286000" algn="l">
              <a:spcBef>
                <a:spcPts val="300"/>
              </a:spcBef>
              <a:spcAft>
                <a:spcPts val="0"/>
              </a:spcAft>
              <a:buSzPts val="1800"/>
              <a:buChar char="▫"/>
              <a:defRPr sz="1800"/>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60" name="Google Shape;60;p22"/>
          <p:cNvSpPr txBox="1"/>
          <p:nvPr>
            <p:ph idx="2" type="body"/>
          </p:nvPr>
        </p:nvSpPr>
        <p:spPr>
          <a:xfrm>
            <a:off x="4648200" y="2249424"/>
            <a:ext cx="4038600" cy="4525963"/>
          </a:xfrm>
          <a:prstGeom prst="rect">
            <a:avLst/>
          </a:prstGeom>
          <a:noFill/>
          <a:ln>
            <a:noFill/>
          </a:ln>
        </p:spPr>
        <p:txBody>
          <a:bodyPr anchorCtr="0" anchor="t" bIns="45700" lIns="91425" spcFirstLastPara="1" rIns="91425" wrap="square" tIns="45700">
            <a:normAutofit/>
          </a:bodyPr>
          <a:lstStyle>
            <a:lvl1pPr indent="-355600" lvl="0" marL="457200" algn="l">
              <a:spcBef>
                <a:spcPts val="300"/>
              </a:spcBef>
              <a:spcAft>
                <a:spcPts val="0"/>
              </a:spcAft>
              <a:buSzPts val="2000"/>
              <a:buChar char="•"/>
              <a:defRPr sz="2000"/>
            </a:lvl1pPr>
            <a:lvl2pPr indent="-349250" lvl="1" marL="914400" algn="l">
              <a:spcBef>
                <a:spcPts val="300"/>
              </a:spcBef>
              <a:spcAft>
                <a:spcPts val="0"/>
              </a:spcAft>
              <a:buSzPts val="1900"/>
              <a:buChar char="▫"/>
              <a:defRPr sz="1900"/>
            </a:lvl2pPr>
            <a:lvl3pPr indent="-342900" lvl="2" marL="1371600" algn="l">
              <a:spcBef>
                <a:spcPts val="300"/>
              </a:spcBef>
              <a:spcAft>
                <a:spcPts val="0"/>
              </a:spcAft>
              <a:buSzPts val="1800"/>
              <a:buChar char="●"/>
              <a:defRPr sz="1800"/>
            </a:lvl3pPr>
            <a:lvl4pPr indent="-342900" lvl="3" marL="1828800" algn="l">
              <a:spcBef>
                <a:spcPts val="300"/>
              </a:spcBef>
              <a:spcAft>
                <a:spcPts val="0"/>
              </a:spcAft>
              <a:buSzPts val="1800"/>
              <a:buChar char="●"/>
              <a:defRPr sz="1800"/>
            </a:lvl4pPr>
            <a:lvl5pPr indent="-342900" lvl="4" marL="2286000" algn="l">
              <a:spcBef>
                <a:spcPts val="300"/>
              </a:spcBef>
              <a:spcAft>
                <a:spcPts val="0"/>
              </a:spcAft>
              <a:buSzPts val="1800"/>
              <a:buChar char="▫"/>
              <a:defRPr sz="1800"/>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61" name="Google Shape;61;p22"/>
          <p:cNvSpPr txBox="1"/>
          <p:nvPr>
            <p:ph idx="10" type="dt"/>
          </p:nvPr>
        </p:nvSpPr>
        <p:spPr>
          <a:xfrm>
            <a:off x="6586536" y="612648"/>
            <a:ext cx="957264"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2"/>
          <p:cNvSpPr txBox="1"/>
          <p:nvPr>
            <p:ph idx="11" type="ftr"/>
          </p:nvPr>
        </p:nvSpPr>
        <p:spPr>
          <a:xfrm>
            <a:off x="5257800" y="612648"/>
            <a:ext cx="1325880"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2"/>
          <p:cNvSpPr txBox="1"/>
          <p:nvPr>
            <p:ph idx="12" type="sldNum"/>
          </p:nvPr>
        </p:nvSpPr>
        <p:spPr>
          <a:xfrm>
            <a:off x="8174736" y="2272"/>
            <a:ext cx="7620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4" name="Shape 64"/>
        <p:cNvGrpSpPr/>
        <p:nvPr/>
      </p:nvGrpSpPr>
      <p:grpSpPr>
        <a:xfrm>
          <a:off x="0" y="0"/>
          <a:ext cx="0" cy="0"/>
          <a:chOff x="0" y="0"/>
          <a:chExt cx="0" cy="0"/>
        </a:xfrm>
      </p:grpSpPr>
      <p:sp>
        <p:nvSpPr>
          <p:cNvPr id="65" name="Google Shape;65;p23"/>
          <p:cNvSpPr txBox="1"/>
          <p:nvPr>
            <p:ph type="title"/>
          </p:nvPr>
        </p:nvSpPr>
        <p:spPr>
          <a:xfrm>
            <a:off x="381000" y="1143000"/>
            <a:ext cx="8382000" cy="1069848"/>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4000"/>
              <a:buFont typeface="Trebuchet MS"/>
              <a:buNone/>
              <a:defRPr b="0" i="0"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23"/>
          <p:cNvSpPr txBox="1"/>
          <p:nvPr>
            <p:ph idx="1" type="body"/>
          </p:nvPr>
        </p:nvSpPr>
        <p:spPr>
          <a:xfrm>
            <a:off x="381000" y="2244970"/>
            <a:ext cx="4041648" cy="457200"/>
          </a:xfrm>
          <a:prstGeom prst="rect">
            <a:avLst/>
          </a:prstGeom>
          <a:solidFill>
            <a:srgbClr val="328D96">
              <a:alpha val="24705"/>
            </a:srgbClr>
          </a:solidFill>
          <a:ln cap="flat" cmpd="sng" w="12700">
            <a:solidFill>
              <a:schemeClr val="accent2"/>
            </a:solidFill>
            <a:prstDash val="solid"/>
            <a:round/>
            <a:headEnd len="sm" w="sm" type="none"/>
            <a:tailEnd len="sm" w="sm" type="none"/>
          </a:ln>
        </p:spPr>
        <p:txBody>
          <a:bodyPr anchorCtr="0" anchor="ctr" bIns="45700" lIns="91425" spcFirstLastPara="1" rIns="91425" wrap="square" tIns="45700">
            <a:noAutofit/>
          </a:bodyPr>
          <a:lstStyle>
            <a:lvl1pPr indent="-228600" lvl="0" marL="457200" algn="l">
              <a:spcBef>
                <a:spcPts val="300"/>
              </a:spcBef>
              <a:spcAft>
                <a:spcPts val="0"/>
              </a:spcAft>
              <a:buSzPts val="1900"/>
              <a:buNone/>
              <a:defRPr b="1" sz="1900">
                <a:solidFill>
                  <a:srgbClr val="414141"/>
                </a:solidFill>
              </a:defRPr>
            </a:lvl1pPr>
            <a:lvl2pPr indent="-228600" lvl="1" marL="914400" algn="l">
              <a:spcBef>
                <a:spcPts val="300"/>
              </a:spcBef>
              <a:spcAft>
                <a:spcPts val="0"/>
              </a:spcAft>
              <a:buSzPts val="2000"/>
              <a:buNone/>
              <a:defRPr b="1" sz="2000"/>
            </a:lvl2pPr>
            <a:lvl3pPr indent="-228600" lvl="2" marL="1371600" algn="l">
              <a:spcBef>
                <a:spcPts val="300"/>
              </a:spcBef>
              <a:spcAft>
                <a:spcPts val="0"/>
              </a:spcAft>
              <a:buSzPts val="1800"/>
              <a:buNone/>
              <a:defRPr b="1" sz="1800"/>
            </a:lvl3pPr>
            <a:lvl4pPr indent="-228600" lvl="3" marL="1828800" algn="l">
              <a:spcBef>
                <a:spcPts val="300"/>
              </a:spcBef>
              <a:spcAft>
                <a:spcPts val="0"/>
              </a:spcAft>
              <a:buSzPts val="1600"/>
              <a:buNone/>
              <a:defRPr b="1" sz="1600"/>
            </a:lvl4pPr>
            <a:lvl5pPr indent="-228600" lvl="4" marL="2286000" algn="l">
              <a:spcBef>
                <a:spcPts val="300"/>
              </a:spcBef>
              <a:spcAft>
                <a:spcPts val="0"/>
              </a:spcAft>
              <a:buSzPts val="1600"/>
              <a:buNone/>
              <a:defRPr b="1" sz="1600"/>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67" name="Google Shape;67;p23"/>
          <p:cNvSpPr txBox="1"/>
          <p:nvPr>
            <p:ph idx="2" type="body"/>
          </p:nvPr>
        </p:nvSpPr>
        <p:spPr>
          <a:xfrm>
            <a:off x="4721225" y="2244970"/>
            <a:ext cx="4041775" cy="457200"/>
          </a:xfrm>
          <a:prstGeom prst="rect">
            <a:avLst/>
          </a:prstGeom>
          <a:solidFill>
            <a:srgbClr val="328D96">
              <a:alpha val="24705"/>
            </a:srgbClr>
          </a:solidFill>
          <a:ln cap="flat" cmpd="sng" w="12700">
            <a:solidFill>
              <a:schemeClr val="accent2"/>
            </a:solidFill>
            <a:prstDash val="solid"/>
            <a:round/>
            <a:headEnd len="sm" w="sm" type="none"/>
            <a:tailEnd len="sm" w="sm" type="none"/>
          </a:ln>
        </p:spPr>
        <p:txBody>
          <a:bodyPr anchorCtr="0" anchor="ctr" bIns="45700" lIns="91425" spcFirstLastPara="1" rIns="91425" wrap="square" tIns="45700">
            <a:noAutofit/>
          </a:bodyPr>
          <a:lstStyle>
            <a:lvl1pPr indent="-228600" lvl="0" marL="457200" algn="l">
              <a:spcBef>
                <a:spcPts val="300"/>
              </a:spcBef>
              <a:spcAft>
                <a:spcPts val="0"/>
              </a:spcAft>
              <a:buSzPts val="1900"/>
              <a:buNone/>
              <a:defRPr b="1" sz="1900">
                <a:solidFill>
                  <a:srgbClr val="414141"/>
                </a:solidFill>
              </a:defRPr>
            </a:lvl1pPr>
            <a:lvl2pPr indent="-228600" lvl="1" marL="914400" algn="l">
              <a:spcBef>
                <a:spcPts val="300"/>
              </a:spcBef>
              <a:spcAft>
                <a:spcPts val="0"/>
              </a:spcAft>
              <a:buSzPts val="2000"/>
              <a:buNone/>
              <a:defRPr b="1" sz="2000"/>
            </a:lvl2pPr>
            <a:lvl3pPr indent="-228600" lvl="2" marL="1371600" algn="l">
              <a:spcBef>
                <a:spcPts val="300"/>
              </a:spcBef>
              <a:spcAft>
                <a:spcPts val="0"/>
              </a:spcAft>
              <a:buSzPts val="1800"/>
              <a:buNone/>
              <a:defRPr b="1" sz="1800"/>
            </a:lvl3pPr>
            <a:lvl4pPr indent="-228600" lvl="3" marL="1828800" algn="l">
              <a:spcBef>
                <a:spcPts val="300"/>
              </a:spcBef>
              <a:spcAft>
                <a:spcPts val="0"/>
              </a:spcAft>
              <a:buSzPts val="1600"/>
              <a:buNone/>
              <a:defRPr b="1" sz="1600"/>
            </a:lvl4pPr>
            <a:lvl5pPr indent="-228600" lvl="4" marL="2286000" algn="l">
              <a:spcBef>
                <a:spcPts val="300"/>
              </a:spcBef>
              <a:spcAft>
                <a:spcPts val="0"/>
              </a:spcAft>
              <a:buSzPts val="1600"/>
              <a:buNone/>
              <a:defRPr b="1" sz="1600"/>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68" name="Google Shape;68;p23"/>
          <p:cNvSpPr txBox="1"/>
          <p:nvPr>
            <p:ph idx="3" type="body"/>
          </p:nvPr>
        </p:nvSpPr>
        <p:spPr>
          <a:xfrm>
            <a:off x="381000" y="2708519"/>
            <a:ext cx="4041648" cy="3886200"/>
          </a:xfrm>
          <a:prstGeom prst="rect">
            <a:avLst/>
          </a:prstGeom>
          <a:noFill/>
          <a:ln>
            <a:noFill/>
          </a:ln>
        </p:spPr>
        <p:txBody>
          <a:bodyPr anchorCtr="0" anchor="t" bIns="45700" lIns="91425" spcFirstLastPara="1" rIns="91425" wrap="square" tIns="45700">
            <a:normAutofit/>
          </a:bodyPr>
          <a:lstStyle>
            <a:lvl1pPr indent="-355600" lvl="0" marL="457200" algn="l">
              <a:spcBef>
                <a:spcPts val="300"/>
              </a:spcBef>
              <a:spcAft>
                <a:spcPts val="0"/>
              </a:spcAft>
              <a:buSzPts val="2000"/>
              <a:buChar char="•"/>
              <a:defRPr sz="2000"/>
            </a:lvl1pPr>
            <a:lvl2pPr indent="-355600" lvl="1" marL="914400" algn="l">
              <a:spcBef>
                <a:spcPts val="300"/>
              </a:spcBef>
              <a:spcAft>
                <a:spcPts val="0"/>
              </a:spcAft>
              <a:buSzPts val="2000"/>
              <a:buChar char="▫"/>
              <a:defRPr sz="2000"/>
            </a:lvl2pPr>
            <a:lvl3pPr indent="-342900" lvl="2" marL="1371600" algn="l">
              <a:spcBef>
                <a:spcPts val="300"/>
              </a:spcBef>
              <a:spcAft>
                <a:spcPts val="0"/>
              </a:spcAft>
              <a:buSzPts val="1800"/>
              <a:buChar char="●"/>
              <a:defRPr sz="1800"/>
            </a:lvl3pPr>
            <a:lvl4pPr indent="-330200" lvl="3" marL="1828800" algn="l">
              <a:spcBef>
                <a:spcPts val="300"/>
              </a:spcBef>
              <a:spcAft>
                <a:spcPts val="0"/>
              </a:spcAft>
              <a:buSzPts val="1600"/>
              <a:buChar char="●"/>
              <a:defRPr sz="1600"/>
            </a:lvl4pPr>
            <a:lvl5pPr indent="-330200" lvl="4" marL="2286000" algn="l">
              <a:spcBef>
                <a:spcPts val="300"/>
              </a:spcBef>
              <a:spcAft>
                <a:spcPts val="0"/>
              </a:spcAft>
              <a:buSzPts val="1600"/>
              <a:buChar char="▫"/>
              <a:defRPr sz="1600"/>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69" name="Google Shape;69;p23"/>
          <p:cNvSpPr txBox="1"/>
          <p:nvPr>
            <p:ph idx="4" type="body"/>
          </p:nvPr>
        </p:nvSpPr>
        <p:spPr>
          <a:xfrm>
            <a:off x="4718304" y="2708519"/>
            <a:ext cx="4041775" cy="3886200"/>
          </a:xfrm>
          <a:prstGeom prst="rect">
            <a:avLst/>
          </a:prstGeom>
          <a:noFill/>
          <a:ln>
            <a:noFill/>
          </a:ln>
        </p:spPr>
        <p:txBody>
          <a:bodyPr anchorCtr="0" anchor="t" bIns="45700" lIns="91425" spcFirstLastPara="1" rIns="91425" wrap="square" tIns="45700">
            <a:normAutofit/>
          </a:bodyPr>
          <a:lstStyle>
            <a:lvl1pPr indent="-355600" lvl="0" marL="457200" algn="l">
              <a:spcBef>
                <a:spcPts val="300"/>
              </a:spcBef>
              <a:spcAft>
                <a:spcPts val="0"/>
              </a:spcAft>
              <a:buSzPts val="2000"/>
              <a:buChar char="•"/>
              <a:defRPr sz="2000"/>
            </a:lvl1pPr>
            <a:lvl2pPr indent="-355600" lvl="1" marL="914400" algn="l">
              <a:spcBef>
                <a:spcPts val="300"/>
              </a:spcBef>
              <a:spcAft>
                <a:spcPts val="0"/>
              </a:spcAft>
              <a:buSzPts val="2000"/>
              <a:buChar char="▫"/>
              <a:defRPr sz="2000"/>
            </a:lvl2pPr>
            <a:lvl3pPr indent="-342900" lvl="2" marL="1371600" algn="l">
              <a:spcBef>
                <a:spcPts val="300"/>
              </a:spcBef>
              <a:spcAft>
                <a:spcPts val="0"/>
              </a:spcAft>
              <a:buSzPts val="1800"/>
              <a:buChar char="●"/>
              <a:defRPr sz="1800"/>
            </a:lvl3pPr>
            <a:lvl4pPr indent="-330200" lvl="3" marL="1828800" algn="l">
              <a:spcBef>
                <a:spcPts val="300"/>
              </a:spcBef>
              <a:spcAft>
                <a:spcPts val="0"/>
              </a:spcAft>
              <a:buSzPts val="1600"/>
              <a:buChar char="●"/>
              <a:defRPr sz="1600"/>
            </a:lvl4pPr>
            <a:lvl5pPr indent="-330200" lvl="4" marL="2286000" algn="l">
              <a:spcBef>
                <a:spcPts val="300"/>
              </a:spcBef>
              <a:spcAft>
                <a:spcPts val="0"/>
              </a:spcAft>
              <a:buSzPts val="1600"/>
              <a:buChar char="▫"/>
              <a:defRPr sz="1600"/>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70" name="Google Shape;70;p23"/>
          <p:cNvSpPr txBox="1"/>
          <p:nvPr>
            <p:ph idx="10" type="dt"/>
          </p:nvPr>
        </p:nvSpPr>
        <p:spPr>
          <a:xfrm>
            <a:off x="6586536" y="612648"/>
            <a:ext cx="957264"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3"/>
          <p:cNvSpPr txBox="1"/>
          <p:nvPr>
            <p:ph idx="12" type="sldNum"/>
          </p:nvPr>
        </p:nvSpPr>
        <p:spPr>
          <a:xfrm>
            <a:off x="8174736" y="2272"/>
            <a:ext cx="7620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2" name="Google Shape;72;p23"/>
          <p:cNvSpPr txBox="1"/>
          <p:nvPr>
            <p:ph idx="11" type="ftr"/>
          </p:nvPr>
        </p:nvSpPr>
        <p:spPr>
          <a:xfrm>
            <a:off x="5257800" y="612648"/>
            <a:ext cx="1325880"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3" name="Shape 73"/>
        <p:cNvGrpSpPr/>
        <p:nvPr/>
      </p:nvGrpSpPr>
      <p:grpSpPr>
        <a:xfrm>
          <a:off x="0" y="0"/>
          <a:ext cx="0" cy="0"/>
          <a:chOff x="0" y="0"/>
          <a:chExt cx="0" cy="0"/>
        </a:xfrm>
      </p:grpSpPr>
      <p:sp>
        <p:nvSpPr>
          <p:cNvPr id="74" name="Google Shape;74;p24"/>
          <p:cNvSpPr txBox="1"/>
          <p:nvPr>
            <p:ph type="title"/>
          </p:nvPr>
        </p:nvSpPr>
        <p:spPr>
          <a:xfrm>
            <a:off x="457200" y="1143000"/>
            <a:ext cx="8229600" cy="1069848"/>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4000"/>
              <a:buFont typeface="Trebuchet MS"/>
              <a:buNone/>
              <a:defRPr sz="40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24"/>
          <p:cNvSpPr txBox="1"/>
          <p:nvPr>
            <p:ph idx="10" type="dt"/>
          </p:nvPr>
        </p:nvSpPr>
        <p:spPr>
          <a:xfrm>
            <a:off x="6583680" y="612648"/>
            <a:ext cx="957264"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4"/>
          <p:cNvSpPr txBox="1"/>
          <p:nvPr>
            <p:ph idx="11" type="ftr"/>
          </p:nvPr>
        </p:nvSpPr>
        <p:spPr>
          <a:xfrm>
            <a:off x="5257800" y="612648"/>
            <a:ext cx="1325880"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4"/>
          <p:cNvSpPr txBox="1"/>
          <p:nvPr>
            <p:ph idx="12" type="sldNum"/>
          </p:nvPr>
        </p:nvSpPr>
        <p:spPr>
          <a:xfrm>
            <a:off x="8174736" y="2272"/>
            <a:ext cx="7620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8" name="Shape 78"/>
        <p:cNvGrpSpPr/>
        <p:nvPr/>
      </p:nvGrpSpPr>
      <p:grpSpPr>
        <a:xfrm>
          <a:off x="0" y="0"/>
          <a:ext cx="0" cy="0"/>
          <a:chOff x="0" y="0"/>
          <a:chExt cx="0" cy="0"/>
        </a:xfrm>
      </p:grpSpPr>
      <p:sp>
        <p:nvSpPr>
          <p:cNvPr id="79" name="Google Shape;79;p25"/>
          <p:cNvSpPr txBox="1"/>
          <p:nvPr>
            <p:ph type="title"/>
          </p:nvPr>
        </p:nvSpPr>
        <p:spPr>
          <a:xfrm>
            <a:off x="5353496" y="1101970"/>
            <a:ext cx="3383280" cy="87782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Font typeface="Trebuchet MS"/>
              <a:buNone/>
              <a:defRPr b="1"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5"/>
          <p:cNvSpPr txBox="1"/>
          <p:nvPr>
            <p:ph idx="1" type="body"/>
          </p:nvPr>
        </p:nvSpPr>
        <p:spPr>
          <a:xfrm>
            <a:off x="5353496" y="2010727"/>
            <a:ext cx="3383280" cy="4617720"/>
          </a:xfrm>
          <a:prstGeom prst="rect">
            <a:avLst/>
          </a:prstGeom>
          <a:noFill/>
          <a:ln>
            <a:noFill/>
          </a:ln>
        </p:spPr>
        <p:txBody>
          <a:bodyPr anchorCtr="0" anchor="t" bIns="45700" lIns="91425" spcFirstLastPara="1" rIns="91425" wrap="square" tIns="45700">
            <a:normAutofit/>
          </a:bodyPr>
          <a:lstStyle>
            <a:lvl1pPr indent="-228600" lvl="0" marL="457200" algn="l">
              <a:spcBef>
                <a:spcPts val="300"/>
              </a:spcBef>
              <a:spcAft>
                <a:spcPts val="0"/>
              </a:spcAft>
              <a:buSzPts val="1400"/>
              <a:buNone/>
              <a:defRPr sz="1400"/>
            </a:lvl1pPr>
            <a:lvl2pPr indent="-228600" lvl="1" marL="914400" algn="l">
              <a:spcBef>
                <a:spcPts val="300"/>
              </a:spcBef>
              <a:spcAft>
                <a:spcPts val="0"/>
              </a:spcAft>
              <a:buSzPts val="1200"/>
              <a:buNone/>
              <a:defRPr sz="1200"/>
            </a:lvl2pPr>
            <a:lvl3pPr indent="-228600" lvl="2" marL="1371600" algn="l">
              <a:spcBef>
                <a:spcPts val="300"/>
              </a:spcBef>
              <a:spcAft>
                <a:spcPts val="0"/>
              </a:spcAft>
              <a:buSzPts val="1000"/>
              <a:buNone/>
              <a:defRPr sz="1000"/>
            </a:lvl3pPr>
            <a:lvl4pPr indent="-228600" lvl="3" marL="1828800" algn="l">
              <a:spcBef>
                <a:spcPts val="300"/>
              </a:spcBef>
              <a:spcAft>
                <a:spcPts val="0"/>
              </a:spcAft>
              <a:buSzPts val="900"/>
              <a:buNone/>
              <a:defRPr sz="900"/>
            </a:lvl4pPr>
            <a:lvl5pPr indent="-228600" lvl="4" marL="2286000" algn="l">
              <a:spcBef>
                <a:spcPts val="300"/>
              </a:spcBef>
              <a:spcAft>
                <a:spcPts val="0"/>
              </a:spcAft>
              <a:buSzPts val="900"/>
              <a:buNone/>
              <a:defRPr sz="900"/>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81" name="Google Shape;81;p25"/>
          <p:cNvSpPr txBox="1"/>
          <p:nvPr>
            <p:ph idx="2" type="body"/>
          </p:nvPr>
        </p:nvSpPr>
        <p:spPr>
          <a:xfrm>
            <a:off x="152400" y="776287"/>
            <a:ext cx="5102352" cy="5852160"/>
          </a:xfrm>
          <a:prstGeom prst="rect">
            <a:avLst/>
          </a:prstGeom>
          <a:noFill/>
          <a:ln>
            <a:noFill/>
          </a:ln>
        </p:spPr>
        <p:txBody>
          <a:bodyPr anchorCtr="0" anchor="t" bIns="45700" lIns="91425" spcFirstLastPara="1" rIns="91425" wrap="square" tIns="45700">
            <a:normAutofit/>
          </a:bodyPr>
          <a:lstStyle>
            <a:lvl1pPr indent="-431800" lvl="0" marL="457200" algn="l">
              <a:spcBef>
                <a:spcPts val="300"/>
              </a:spcBef>
              <a:spcAft>
                <a:spcPts val="0"/>
              </a:spcAft>
              <a:buSzPts val="3200"/>
              <a:buChar char="•"/>
              <a:defRPr sz="3200"/>
            </a:lvl1pPr>
            <a:lvl2pPr indent="-406400" lvl="1" marL="914400" algn="l">
              <a:spcBef>
                <a:spcPts val="300"/>
              </a:spcBef>
              <a:spcAft>
                <a:spcPts val="0"/>
              </a:spcAft>
              <a:buSzPts val="2800"/>
              <a:buChar char="▫"/>
              <a:defRPr sz="2800"/>
            </a:lvl2pPr>
            <a:lvl3pPr indent="-381000" lvl="2" marL="1371600" algn="l">
              <a:spcBef>
                <a:spcPts val="300"/>
              </a:spcBef>
              <a:spcAft>
                <a:spcPts val="0"/>
              </a:spcAft>
              <a:buSzPts val="2400"/>
              <a:buChar char="●"/>
              <a:defRPr sz="2400"/>
            </a:lvl3pPr>
            <a:lvl4pPr indent="-355600" lvl="3" marL="1828800" algn="l">
              <a:spcBef>
                <a:spcPts val="300"/>
              </a:spcBef>
              <a:spcAft>
                <a:spcPts val="0"/>
              </a:spcAft>
              <a:buSzPts val="2000"/>
              <a:buChar char="●"/>
              <a:defRPr sz="2000"/>
            </a:lvl4pPr>
            <a:lvl5pPr indent="-355600" lvl="4" marL="2286000" algn="l">
              <a:spcBef>
                <a:spcPts val="300"/>
              </a:spcBef>
              <a:spcAft>
                <a:spcPts val="0"/>
              </a:spcAft>
              <a:buSzPts val="2000"/>
              <a:buChar char="▫"/>
              <a:defRPr sz="2000"/>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82" name="Google Shape;82;p25"/>
          <p:cNvSpPr txBox="1"/>
          <p:nvPr>
            <p:ph idx="10" type="dt"/>
          </p:nvPr>
        </p:nvSpPr>
        <p:spPr>
          <a:xfrm>
            <a:off x="6586536" y="612648"/>
            <a:ext cx="957264"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5"/>
          <p:cNvSpPr txBox="1"/>
          <p:nvPr>
            <p:ph idx="11" type="ftr"/>
          </p:nvPr>
        </p:nvSpPr>
        <p:spPr>
          <a:xfrm>
            <a:off x="5257800" y="612648"/>
            <a:ext cx="1325880"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5"/>
          <p:cNvSpPr txBox="1"/>
          <p:nvPr>
            <p:ph idx="12" type="sldNum"/>
          </p:nvPr>
        </p:nvSpPr>
        <p:spPr>
          <a:xfrm>
            <a:off x="8174736" y="2272"/>
            <a:ext cx="7620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5" name="Shape 85"/>
        <p:cNvGrpSpPr/>
        <p:nvPr/>
      </p:nvGrpSpPr>
      <p:grpSpPr>
        <a:xfrm>
          <a:off x="0" y="0"/>
          <a:ext cx="0" cy="0"/>
          <a:chOff x="0" y="0"/>
          <a:chExt cx="0" cy="0"/>
        </a:xfrm>
      </p:grpSpPr>
      <p:sp>
        <p:nvSpPr>
          <p:cNvPr id="86" name="Google Shape;86;p26"/>
          <p:cNvSpPr txBox="1"/>
          <p:nvPr>
            <p:ph type="title"/>
          </p:nvPr>
        </p:nvSpPr>
        <p:spPr>
          <a:xfrm rot="-5400000">
            <a:off x="3393017" y="3156577"/>
            <a:ext cx="4681637" cy="586803"/>
          </a:xfrm>
          <a:prstGeom prst="rect">
            <a:avLst/>
          </a:prstGeom>
          <a:noFill/>
          <a:ln>
            <a:noFill/>
          </a:ln>
        </p:spPr>
        <p:txBody>
          <a:bodyPr anchorCtr="0" anchor="t" bIns="45700" lIns="45700" spcFirstLastPara="1" rIns="45700" wrap="square" tIns="0">
            <a:normAutofit/>
          </a:bodyPr>
          <a:lstStyle>
            <a:lvl1pPr lvl="0" algn="ctr">
              <a:spcBef>
                <a:spcPts val="0"/>
              </a:spcBef>
              <a:spcAft>
                <a:spcPts val="0"/>
              </a:spcAft>
              <a:buClr>
                <a:schemeClr val="dk2"/>
              </a:buClr>
              <a:buSzPts val="2000"/>
              <a:buFont typeface="Trebuchet MS"/>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26"/>
          <p:cNvSpPr/>
          <p:nvPr>
            <p:ph idx="2" type="pic"/>
          </p:nvPr>
        </p:nvSpPr>
        <p:spPr>
          <a:xfrm>
            <a:off x="403671" y="1143000"/>
            <a:ext cx="4572000" cy="4572000"/>
          </a:xfrm>
          <a:prstGeom prst="rect">
            <a:avLst/>
          </a:prstGeom>
          <a:solidFill>
            <a:srgbClr val="EAEAEA"/>
          </a:solidFill>
          <a:ln cap="flat" cmpd="sng" w="50800">
            <a:solidFill>
              <a:srgbClr val="FFFFFF"/>
            </a:solidFill>
            <a:prstDash val="solid"/>
            <a:miter lim="800000"/>
            <a:headEnd len="sm" w="sm" type="none"/>
            <a:tailEnd len="sm" w="sm" type="none"/>
          </a:ln>
          <a:effectLst>
            <a:outerShdw blurRad="57150" rotWithShape="0" algn="tl" dir="4800000" dist="31750">
              <a:srgbClr val="000000">
                <a:alpha val="24705"/>
              </a:srgbClr>
            </a:outerShdw>
          </a:effectLst>
        </p:spPr>
      </p:sp>
      <p:sp>
        <p:nvSpPr>
          <p:cNvPr id="88" name="Google Shape;88;p26"/>
          <p:cNvSpPr txBox="1"/>
          <p:nvPr>
            <p:ph idx="1" type="body"/>
          </p:nvPr>
        </p:nvSpPr>
        <p:spPr>
          <a:xfrm>
            <a:off x="6088443" y="3274308"/>
            <a:ext cx="2590800" cy="2516489"/>
          </a:xfrm>
          <a:prstGeom prst="rect">
            <a:avLst/>
          </a:prstGeom>
          <a:noFill/>
          <a:ln>
            <a:noFill/>
          </a:ln>
        </p:spPr>
        <p:txBody>
          <a:bodyPr anchorCtr="0" anchor="t" bIns="45700" lIns="0" spcFirstLastPara="1" rIns="45700" wrap="square" tIns="0">
            <a:normAutofit/>
          </a:bodyPr>
          <a:lstStyle>
            <a:lvl1pPr indent="-228600" lvl="0" marL="457200" algn="l">
              <a:lnSpc>
                <a:spcPct val="100000"/>
              </a:lnSpc>
              <a:spcBef>
                <a:spcPts val="0"/>
              </a:spcBef>
              <a:spcAft>
                <a:spcPts val="0"/>
              </a:spcAft>
              <a:buSzPts val="1300"/>
              <a:buFont typeface="Georgia"/>
              <a:buNone/>
              <a:defRPr sz="1300"/>
            </a:lvl1pPr>
            <a:lvl2pPr indent="-228600" lvl="1" marL="914400" algn="l">
              <a:spcBef>
                <a:spcPts val="300"/>
              </a:spcBef>
              <a:spcAft>
                <a:spcPts val="0"/>
              </a:spcAft>
              <a:buSzPts val="1200"/>
              <a:buFont typeface="Georgia"/>
              <a:buNone/>
              <a:defRPr sz="1200"/>
            </a:lvl2pPr>
            <a:lvl3pPr indent="-228600" lvl="2" marL="1371600" algn="l">
              <a:spcBef>
                <a:spcPts val="300"/>
              </a:spcBef>
              <a:spcAft>
                <a:spcPts val="0"/>
              </a:spcAft>
              <a:buSzPts val="1000"/>
              <a:buFont typeface="Georgia"/>
              <a:buNone/>
              <a:defRPr sz="1000"/>
            </a:lvl3pPr>
            <a:lvl4pPr indent="-228600" lvl="3" marL="1828800" algn="l">
              <a:spcBef>
                <a:spcPts val="300"/>
              </a:spcBef>
              <a:spcAft>
                <a:spcPts val="0"/>
              </a:spcAft>
              <a:buSzPts val="900"/>
              <a:buFont typeface="Georgia"/>
              <a:buNone/>
              <a:defRPr sz="900"/>
            </a:lvl4pPr>
            <a:lvl5pPr indent="-228600" lvl="4" marL="2286000" algn="l">
              <a:spcBef>
                <a:spcPts val="300"/>
              </a:spcBef>
              <a:spcAft>
                <a:spcPts val="0"/>
              </a:spcAft>
              <a:buSzPts val="900"/>
              <a:buFont typeface="Georgia"/>
              <a:buNone/>
              <a:defRPr sz="900"/>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89" name="Google Shape;89;p26"/>
          <p:cNvSpPr txBox="1"/>
          <p:nvPr>
            <p:ph idx="10" type="dt"/>
          </p:nvPr>
        </p:nvSpPr>
        <p:spPr>
          <a:xfrm>
            <a:off x="6586536" y="612648"/>
            <a:ext cx="957264"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6"/>
          <p:cNvSpPr txBox="1"/>
          <p:nvPr>
            <p:ph idx="11" type="ftr"/>
          </p:nvPr>
        </p:nvSpPr>
        <p:spPr>
          <a:xfrm>
            <a:off x="5257800" y="612648"/>
            <a:ext cx="1325880"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6"/>
          <p:cNvSpPr txBox="1"/>
          <p:nvPr>
            <p:ph idx="12" type="sldNum"/>
          </p:nvPr>
        </p:nvSpPr>
        <p:spPr>
          <a:xfrm>
            <a:off x="8174736" y="2272"/>
            <a:ext cx="7620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7"/>
          <p:cNvSpPr/>
          <p:nvPr/>
        </p:nvSpPr>
        <p:spPr>
          <a:xfrm>
            <a:off x="1" y="366818"/>
            <a:ext cx="9144000" cy="84407"/>
          </a:xfrm>
          <a:prstGeom prst="rect">
            <a:avLst/>
          </a:prstGeom>
          <a:solidFill>
            <a:schemeClr val="accent2">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7" name="Google Shape;7;p17"/>
          <p:cNvSpPr/>
          <p:nvPr/>
        </p:nvSpPr>
        <p:spPr>
          <a:xfrm>
            <a:off x="0" y="-1"/>
            <a:ext cx="9144000" cy="310663"/>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8" name="Google Shape;8;p17"/>
          <p:cNvSpPr/>
          <p:nvPr/>
        </p:nvSpPr>
        <p:spPr>
          <a:xfrm>
            <a:off x="0" y="308276"/>
            <a:ext cx="9144001" cy="91441"/>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9" name="Google Shape;9;p17"/>
          <p:cNvSpPr/>
          <p:nvPr/>
        </p:nvSpPr>
        <p:spPr>
          <a:xfrm flipH="1" rot="10800000">
            <a:off x="5410182" y="360246"/>
            <a:ext cx="3733819" cy="91087"/>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0" name="Google Shape;10;p17"/>
          <p:cNvSpPr/>
          <p:nvPr/>
        </p:nvSpPr>
        <p:spPr>
          <a:xfrm flipH="1" rot="10800000">
            <a:off x="5410200" y="440112"/>
            <a:ext cx="3733801" cy="180035"/>
          </a:xfrm>
          <a:prstGeom prst="rect">
            <a:avLst/>
          </a:prstGeom>
          <a:solidFill>
            <a:schemeClr val="accent2">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1" name="Google Shape;11;p17"/>
          <p:cNvSpPr/>
          <p:nvPr/>
        </p:nvSpPr>
        <p:spPr>
          <a:xfrm>
            <a:off x="5407339" y="497504"/>
            <a:ext cx="3063240" cy="27432"/>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2" name="Google Shape;12;p17"/>
          <p:cNvSpPr/>
          <p:nvPr/>
        </p:nvSpPr>
        <p:spPr>
          <a:xfrm>
            <a:off x="7373646" y="588943"/>
            <a:ext cx="1600200" cy="36576"/>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3" name="Google Shape;13;p17"/>
          <p:cNvSpPr/>
          <p:nvPr/>
        </p:nvSpPr>
        <p:spPr>
          <a:xfrm>
            <a:off x="9084966" y="-2001"/>
            <a:ext cx="57626" cy="621792"/>
          </a:xfrm>
          <a:prstGeom prst="rect">
            <a:avLst/>
          </a:prstGeom>
          <a:solidFill>
            <a:srgbClr val="FFFFFF">
              <a:alpha val="6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4" name="Google Shape;14;p17"/>
          <p:cNvSpPr/>
          <p:nvPr/>
        </p:nvSpPr>
        <p:spPr>
          <a:xfrm>
            <a:off x="9044481" y="-2001"/>
            <a:ext cx="27432" cy="621792"/>
          </a:xfrm>
          <a:prstGeom prst="rect">
            <a:avLst/>
          </a:prstGeom>
          <a:solidFill>
            <a:srgbClr val="FFFFFF">
              <a:alpha val="6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5" name="Google Shape;15;p17"/>
          <p:cNvSpPr/>
          <p:nvPr/>
        </p:nvSpPr>
        <p:spPr>
          <a:xfrm>
            <a:off x="9025428" y="-2001"/>
            <a:ext cx="9144" cy="621792"/>
          </a:xfrm>
          <a:prstGeom prst="rect">
            <a:avLst/>
          </a:prstGeom>
          <a:solidFill>
            <a:srgbClr val="FFFFFF">
              <a:alpha val="6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6" name="Google Shape;16;p17"/>
          <p:cNvSpPr/>
          <p:nvPr/>
        </p:nvSpPr>
        <p:spPr>
          <a:xfrm>
            <a:off x="8975423" y="-2001"/>
            <a:ext cx="27432" cy="621792"/>
          </a:xfrm>
          <a:prstGeom prst="rect">
            <a:avLst/>
          </a:prstGeom>
          <a:solidFill>
            <a:srgbClr val="FFFFFF">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7" name="Google Shape;17;p17"/>
          <p:cNvSpPr/>
          <p:nvPr/>
        </p:nvSpPr>
        <p:spPr>
          <a:xfrm>
            <a:off x="8915677" y="380"/>
            <a:ext cx="54864" cy="585216"/>
          </a:xfrm>
          <a:prstGeom prst="rect">
            <a:avLst/>
          </a:prstGeom>
          <a:solidFill>
            <a:srgbClr val="FFFFFF">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8" name="Google Shape;18;p17"/>
          <p:cNvSpPr/>
          <p:nvPr/>
        </p:nvSpPr>
        <p:spPr>
          <a:xfrm>
            <a:off x="8873475" y="380"/>
            <a:ext cx="9144" cy="585216"/>
          </a:xfrm>
          <a:prstGeom prst="rect">
            <a:avLst/>
          </a:prstGeom>
          <a:solidFill>
            <a:srgbClr val="FFFFFF">
              <a:alpha val="2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9" name="Google Shape;19;p17"/>
          <p:cNvSpPr txBox="1"/>
          <p:nvPr>
            <p:ph type="title"/>
          </p:nvPr>
        </p:nvSpPr>
        <p:spPr>
          <a:xfrm>
            <a:off x="457200" y="1143000"/>
            <a:ext cx="8229600" cy="10668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dk2"/>
              </a:buClr>
              <a:buSzPts val="4000"/>
              <a:buFont typeface="Trebuchet MS"/>
              <a:buNone/>
              <a:defRPr b="0" i="0" sz="4000" u="none" cap="none" strike="noStrike">
                <a:solidFill>
                  <a:schemeClr val="dk2"/>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0" name="Google Shape;20;p17"/>
          <p:cNvSpPr txBox="1"/>
          <p:nvPr>
            <p:ph idx="1" type="body"/>
          </p:nvPr>
        </p:nvSpPr>
        <p:spPr>
          <a:xfrm>
            <a:off x="457200" y="2249424"/>
            <a:ext cx="8229600" cy="4325112"/>
          </a:xfrm>
          <a:prstGeom prst="rect">
            <a:avLst/>
          </a:prstGeom>
          <a:noFill/>
          <a:ln>
            <a:noFill/>
          </a:ln>
        </p:spPr>
        <p:txBody>
          <a:bodyPr anchorCtr="0" anchor="t" bIns="45700" lIns="91425" spcFirstLastPara="1" rIns="91425" wrap="square" tIns="45700">
            <a:normAutofit/>
          </a:bodyPr>
          <a:lstStyle>
            <a:lvl1pPr indent="-406400" lvl="0" marL="457200" marR="0" rtl="0" algn="l">
              <a:spcBef>
                <a:spcPts val="300"/>
              </a:spcBef>
              <a:spcAft>
                <a:spcPts val="0"/>
              </a:spcAft>
              <a:buClr>
                <a:schemeClr val="accent3"/>
              </a:buClr>
              <a:buSzPts val="2800"/>
              <a:buFont typeface="Georgia"/>
              <a:buChar char="•"/>
              <a:defRPr b="0" i="0" sz="2800" u="none" cap="none" strike="noStrike">
                <a:solidFill>
                  <a:schemeClr val="dk1"/>
                </a:solidFill>
                <a:latin typeface="Georgia"/>
                <a:ea typeface="Georgia"/>
                <a:cs typeface="Georgia"/>
                <a:sym typeface="Georgia"/>
              </a:defRPr>
            </a:lvl1pPr>
            <a:lvl2pPr indent="-393700" lvl="1" marL="914400" marR="0" rtl="0" algn="l">
              <a:spcBef>
                <a:spcPts val="300"/>
              </a:spcBef>
              <a:spcAft>
                <a:spcPts val="0"/>
              </a:spcAft>
              <a:buClr>
                <a:schemeClr val="accent2"/>
              </a:buClr>
              <a:buSzPts val="2600"/>
              <a:buFont typeface="Georgia"/>
              <a:buChar char="▫"/>
              <a:defRPr b="0" i="0" sz="2600" u="none" cap="none" strike="noStrike">
                <a:solidFill>
                  <a:schemeClr val="accent2"/>
                </a:solidFill>
                <a:latin typeface="Georgia"/>
                <a:ea typeface="Georgia"/>
                <a:cs typeface="Georgia"/>
                <a:sym typeface="Georgia"/>
              </a:defRPr>
            </a:lvl2pPr>
            <a:lvl3pPr indent="-381000" lvl="2" marL="1371600" marR="0" rtl="0" algn="l">
              <a:spcBef>
                <a:spcPts val="300"/>
              </a:spcBef>
              <a:spcAft>
                <a:spcPts val="0"/>
              </a:spcAft>
              <a:buClr>
                <a:schemeClr val="accent1"/>
              </a:buClr>
              <a:buSzPts val="2400"/>
              <a:buFont typeface="Noto Sans Symbols"/>
              <a:buChar char="●"/>
              <a:defRPr b="0" i="0" sz="2400" u="none" cap="none" strike="noStrike">
                <a:solidFill>
                  <a:schemeClr val="accent1"/>
                </a:solidFill>
                <a:latin typeface="Georgia"/>
                <a:ea typeface="Georgia"/>
                <a:cs typeface="Georgia"/>
                <a:sym typeface="Georgia"/>
              </a:defRPr>
            </a:lvl3pPr>
            <a:lvl4pPr indent="-368300" lvl="3" marL="1828800" marR="0" rtl="0" algn="l">
              <a:spcBef>
                <a:spcPts val="300"/>
              </a:spcBef>
              <a:spcAft>
                <a:spcPts val="0"/>
              </a:spcAft>
              <a:buClr>
                <a:schemeClr val="accent1"/>
              </a:buClr>
              <a:buSzPts val="2200"/>
              <a:buFont typeface="Noto Sans Symbols"/>
              <a:buChar char="●"/>
              <a:defRPr b="0" i="0" sz="2200" u="none" cap="none" strike="noStrike">
                <a:solidFill>
                  <a:schemeClr val="accent1"/>
                </a:solidFill>
                <a:latin typeface="Georgia"/>
                <a:ea typeface="Georgia"/>
                <a:cs typeface="Georgia"/>
                <a:sym typeface="Georgia"/>
              </a:defRPr>
            </a:lvl4pPr>
            <a:lvl5pPr indent="-355600" lvl="4" marL="2286000" marR="0" rtl="0" algn="l">
              <a:spcBef>
                <a:spcPts val="300"/>
              </a:spcBef>
              <a:spcAft>
                <a:spcPts val="0"/>
              </a:spcAft>
              <a:buClr>
                <a:schemeClr val="accent3"/>
              </a:buClr>
              <a:buSzPts val="2000"/>
              <a:buFont typeface="Georgia"/>
              <a:buChar char="▫"/>
              <a:defRPr b="0" i="0" sz="2000" u="none" cap="none" strike="noStrike">
                <a:solidFill>
                  <a:schemeClr val="accent3"/>
                </a:solidFill>
                <a:latin typeface="Georgia"/>
                <a:ea typeface="Georgia"/>
                <a:cs typeface="Georgia"/>
                <a:sym typeface="Georgia"/>
              </a:defRPr>
            </a:lvl5pPr>
            <a:lvl6pPr indent="-342900" lvl="5" marL="2743200" marR="0" rtl="0" algn="l">
              <a:spcBef>
                <a:spcPts val="300"/>
              </a:spcBef>
              <a:spcAft>
                <a:spcPts val="0"/>
              </a:spcAft>
              <a:buClr>
                <a:schemeClr val="accent3"/>
              </a:buClr>
              <a:buSzPts val="1800"/>
              <a:buFont typeface="Georgia"/>
              <a:buChar char="▫"/>
              <a:defRPr b="0" i="0" sz="1800" u="none" cap="none" strike="noStrike">
                <a:solidFill>
                  <a:schemeClr val="accent3"/>
                </a:solidFill>
                <a:latin typeface="Georgia"/>
                <a:ea typeface="Georgia"/>
                <a:cs typeface="Georgia"/>
                <a:sym typeface="Georgia"/>
              </a:defRPr>
            </a:lvl6pPr>
            <a:lvl7pPr indent="-330200" lvl="6" marL="3200400" marR="0" rtl="0" algn="l">
              <a:spcBef>
                <a:spcPts val="300"/>
              </a:spcBef>
              <a:spcAft>
                <a:spcPts val="0"/>
              </a:spcAft>
              <a:buClr>
                <a:schemeClr val="accent3"/>
              </a:buClr>
              <a:buSzPts val="1600"/>
              <a:buFont typeface="Georgia"/>
              <a:buChar char="▫"/>
              <a:defRPr b="0" i="0" sz="1600" u="none" cap="none" strike="noStrike">
                <a:solidFill>
                  <a:schemeClr val="accent3"/>
                </a:solidFill>
                <a:latin typeface="Georgia"/>
                <a:ea typeface="Georgia"/>
                <a:cs typeface="Georgia"/>
                <a:sym typeface="Georgia"/>
              </a:defRPr>
            </a:lvl7pPr>
            <a:lvl8pPr indent="-323850" lvl="7" marL="3657600" marR="0" rtl="0" algn="l">
              <a:spcBef>
                <a:spcPts val="300"/>
              </a:spcBef>
              <a:spcAft>
                <a:spcPts val="0"/>
              </a:spcAft>
              <a:buClr>
                <a:schemeClr val="accent3"/>
              </a:buClr>
              <a:buSzPts val="1500"/>
              <a:buFont typeface="Georgia"/>
              <a:buChar char="◦"/>
              <a:defRPr b="0" i="0" sz="1500" u="none" cap="none" strike="noStrike">
                <a:solidFill>
                  <a:schemeClr val="accent3"/>
                </a:solidFill>
                <a:latin typeface="Georgia"/>
                <a:ea typeface="Georgia"/>
                <a:cs typeface="Georgia"/>
                <a:sym typeface="Georgia"/>
              </a:defRPr>
            </a:lvl8pPr>
            <a:lvl9pPr indent="-317500" lvl="8" marL="4114800" marR="0" rtl="0" algn="l">
              <a:spcBef>
                <a:spcPts val="300"/>
              </a:spcBef>
              <a:spcAft>
                <a:spcPts val="0"/>
              </a:spcAft>
              <a:buClr>
                <a:schemeClr val="accent3"/>
              </a:buClr>
              <a:buSzPts val="1400"/>
              <a:buFont typeface="Georgia"/>
              <a:buChar char="◦"/>
              <a:defRPr b="0" i="0" sz="1400" u="none" cap="none" strike="noStrike">
                <a:solidFill>
                  <a:schemeClr val="accent3"/>
                </a:solidFill>
                <a:latin typeface="Georgia"/>
                <a:ea typeface="Georgia"/>
                <a:cs typeface="Georgia"/>
                <a:sym typeface="Georgia"/>
              </a:defRPr>
            </a:lvl9pPr>
          </a:lstStyle>
          <a:p/>
        </p:txBody>
      </p:sp>
      <p:sp>
        <p:nvSpPr>
          <p:cNvPr id="21" name="Google Shape;21;p17"/>
          <p:cNvSpPr txBox="1"/>
          <p:nvPr>
            <p:ph idx="10" type="dt"/>
          </p:nvPr>
        </p:nvSpPr>
        <p:spPr>
          <a:xfrm>
            <a:off x="6586536" y="612648"/>
            <a:ext cx="957264"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800" u="none" cap="none" strike="noStrike">
                <a:solidFill>
                  <a:schemeClr val="accent2"/>
                </a:solidFill>
                <a:latin typeface="Georgia"/>
                <a:ea typeface="Georgia"/>
                <a:cs typeface="Georgia"/>
                <a:sym typeface="Georgia"/>
              </a:defRPr>
            </a:lvl1pPr>
            <a:lvl2pPr lvl="1"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2pPr>
            <a:lvl3pPr lvl="2"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3pPr>
            <a:lvl4pPr lvl="3"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4pPr>
            <a:lvl5pPr lvl="4"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5pPr>
            <a:lvl6pPr lvl="5"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6pPr>
            <a:lvl7pPr lvl="6"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7pPr>
            <a:lvl8pPr lvl="7"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8pPr>
            <a:lvl9pPr lvl="8"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9pPr>
          </a:lstStyle>
          <a:p/>
        </p:txBody>
      </p:sp>
      <p:sp>
        <p:nvSpPr>
          <p:cNvPr id="22" name="Google Shape;22;p17"/>
          <p:cNvSpPr txBox="1"/>
          <p:nvPr>
            <p:ph idx="11" type="ftr"/>
          </p:nvPr>
        </p:nvSpPr>
        <p:spPr>
          <a:xfrm>
            <a:off x="5257800" y="612648"/>
            <a:ext cx="132588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800" u="none" cap="none" strike="noStrike">
                <a:solidFill>
                  <a:schemeClr val="accent2"/>
                </a:solidFill>
                <a:latin typeface="Georgia"/>
                <a:ea typeface="Georgia"/>
                <a:cs typeface="Georgia"/>
                <a:sym typeface="Georgia"/>
              </a:defRPr>
            </a:lvl1pPr>
            <a:lvl2pPr lvl="1"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2pPr>
            <a:lvl3pPr lvl="2"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3pPr>
            <a:lvl4pPr lvl="3"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4pPr>
            <a:lvl5pPr lvl="4"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5pPr>
            <a:lvl6pPr lvl="5"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6pPr>
            <a:lvl7pPr lvl="6"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7pPr>
            <a:lvl8pPr lvl="7"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8pPr>
            <a:lvl9pPr lvl="8"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9pPr>
          </a:lstStyle>
          <a:p/>
        </p:txBody>
      </p:sp>
      <p:sp>
        <p:nvSpPr>
          <p:cNvPr id="23" name="Google Shape;23;p17"/>
          <p:cNvSpPr txBox="1"/>
          <p:nvPr>
            <p:ph idx="12" type="sldNum"/>
          </p:nvPr>
        </p:nvSpPr>
        <p:spPr>
          <a:xfrm>
            <a:off x="8174736" y="2272"/>
            <a:ext cx="762000" cy="36576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1800" u="none" cap="none" strike="noStrike">
                <a:solidFill>
                  <a:srgbClr val="FFFFFF"/>
                </a:solidFill>
                <a:latin typeface="Georgia"/>
                <a:ea typeface="Georgia"/>
                <a:cs typeface="Georgia"/>
                <a:sym typeface="Georgia"/>
              </a:defRPr>
            </a:lvl1pPr>
            <a:lvl2pPr indent="0" lvl="1" marL="0" marR="0" rtl="0" algn="r">
              <a:spcBef>
                <a:spcPts val="0"/>
              </a:spcBef>
              <a:buNone/>
              <a:defRPr b="0" i="0" sz="1800" u="none" cap="none" strike="noStrike">
                <a:solidFill>
                  <a:srgbClr val="FFFFFF"/>
                </a:solidFill>
                <a:latin typeface="Georgia"/>
                <a:ea typeface="Georgia"/>
                <a:cs typeface="Georgia"/>
                <a:sym typeface="Georgia"/>
              </a:defRPr>
            </a:lvl2pPr>
            <a:lvl3pPr indent="0" lvl="2" marL="0" marR="0" rtl="0" algn="r">
              <a:spcBef>
                <a:spcPts val="0"/>
              </a:spcBef>
              <a:buNone/>
              <a:defRPr b="0" i="0" sz="1800" u="none" cap="none" strike="noStrike">
                <a:solidFill>
                  <a:srgbClr val="FFFFFF"/>
                </a:solidFill>
                <a:latin typeface="Georgia"/>
                <a:ea typeface="Georgia"/>
                <a:cs typeface="Georgia"/>
                <a:sym typeface="Georgia"/>
              </a:defRPr>
            </a:lvl3pPr>
            <a:lvl4pPr indent="0" lvl="3" marL="0" marR="0" rtl="0" algn="r">
              <a:spcBef>
                <a:spcPts val="0"/>
              </a:spcBef>
              <a:buNone/>
              <a:defRPr b="0" i="0" sz="1800" u="none" cap="none" strike="noStrike">
                <a:solidFill>
                  <a:srgbClr val="FFFFFF"/>
                </a:solidFill>
                <a:latin typeface="Georgia"/>
                <a:ea typeface="Georgia"/>
                <a:cs typeface="Georgia"/>
                <a:sym typeface="Georgia"/>
              </a:defRPr>
            </a:lvl4pPr>
            <a:lvl5pPr indent="0" lvl="4" marL="0" marR="0" rtl="0" algn="r">
              <a:spcBef>
                <a:spcPts val="0"/>
              </a:spcBef>
              <a:buNone/>
              <a:defRPr b="0" i="0" sz="1800" u="none" cap="none" strike="noStrike">
                <a:solidFill>
                  <a:srgbClr val="FFFFFF"/>
                </a:solidFill>
                <a:latin typeface="Georgia"/>
                <a:ea typeface="Georgia"/>
                <a:cs typeface="Georgia"/>
                <a:sym typeface="Georgia"/>
              </a:defRPr>
            </a:lvl5pPr>
            <a:lvl6pPr indent="0" lvl="5" marL="0" marR="0" rtl="0" algn="r">
              <a:spcBef>
                <a:spcPts val="0"/>
              </a:spcBef>
              <a:buNone/>
              <a:defRPr b="0" i="0" sz="1800" u="none" cap="none" strike="noStrike">
                <a:solidFill>
                  <a:srgbClr val="FFFFFF"/>
                </a:solidFill>
                <a:latin typeface="Georgia"/>
                <a:ea typeface="Georgia"/>
                <a:cs typeface="Georgia"/>
                <a:sym typeface="Georgia"/>
              </a:defRPr>
            </a:lvl6pPr>
            <a:lvl7pPr indent="0" lvl="6" marL="0" marR="0" rtl="0" algn="r">
              <a:spcBef>
                <a:spcPts val="0"/>
              </a:spcBef>
              <a:buNone/>
              <a:defRPr b="0" i="0" sz="1800" u="none" cap="none" strike="noStrike">
                <a:solidFill>
                  <a:srgbClr val="FFFFFF"/>
                </a:solidFill>
                <a:latin typeface="Georgia"/>
                <a:ea typeface="Georgia"/>
                <a:cs typeface="Georgia"/>
                <a:sym typeface="Georgia"/>
              </a:defRPr>
            </a:lvl7pPr>
            <a:lvl8pPr indent="0" lvl="7" marL="0" marR="0" rtl="0" algn="r">
              <a:spcBef>
                <a:spcPts val="0"/>
              </a:spcBef>
              <a:buNone/>
              <a:defRPr b="0" i="0" sz="1800" u="none" cap="none" strike="noStrike">
                <a:solidFill>
                  <a:srgbClr val="FFFFFF"/>
                </a:solidFill>
                <a:latin typeface="Georgia"/>
                <a:ea typeface="Georgia"/>
                <a:cs typeface="Georgia"/>
                <a:sym typeface="Georgia"/>
              </a:defRPr>
            </a:lvl8pPr>
            <a:lvl9pPr indent="0" lvl="8" marL="0" marR="0" rtl="0" algn="r">
              <a:spcBef>
                <a:spcPts val="0"/>
              </a:spcBef>
              <a:buNone/>
              <a:defRPr b="0" i="0" sz="1800" u="none" cap="none" strike="noStrike">
                <a:solidFill>
                  <a:srgbClr val="FFFFFF"/>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descr="Javascript Logo PNG Images, Free Transparent Javascript Logo Download -  KindPNG" id="108" name="Google Shape;108;p1"/>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descr="Javascript Logo PNG Images, Free Transparent Javascript Logo Download -  KindPNG" id="109" name="Google Shape;109;p1"/>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descr="Javascript Vector Art Stock Images | Depositphotos" id="110" name="Google Shape;110;p1"/>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descr="Javascript, vertical, logo Icon in Vector Logo" id="111" name="Google Shape;111;p1"/>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descr="Javascript, vertical, logo Icon in Vector Logo" id="112" name="Google Shape;112;p1"/>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pic>
        <p:nvPicPr>
          <p:cNvPr descr="image1.jpg" id="113" name="Google Shape;113;p1"/>
          <p:cNvPicPr preferRelativeResize="0"/>
          <p:nvPr/>
        </p:nvPicPr>
        <p:blipFill rotWithShape="1">
          <a:blip r:embed="rId3">
            <a:alphaModFix/>
          </a:blip>
          <a:srcRect b="0" l="0" r="0" t="0"/>
          <a:stretch/>
        </p:blipFill>
        <p:spPr>
          <a:xfrm>
            <a:off x="251520" y="5805264"/>
            <a:ext cx="2618561" cy="836712"/>
          </a:xfrm>
          <a:prstGeom prst="rect">
            <a:avLst/>
          </a:prstGeom>
          <a:noFill/>
          <a:ln>
            <a:noFill/>
          </a:ln>
        </p:spPr>
      </p:pic>
      <p:sp>
        <p:nvSpPr>
          <p:cNvPr id="114" name="Google Shape;114;p1"/>
          <p:cNvSpPr txBox="1"/>
          <p:nvPr/>
        </p:nvSpPr>
        <p:spPr>
          <a:xfrm>
            <a:off x="4644008" y="5229200"/>
            <a:ext cx="4320480" cy="1200329"/>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800">
                <a:solidFill>
                  <a:schemeClr val="dk1"/>
                </a:solidFill>
                <a:latin typeface="Georgia"/>
                <a:ea typeface="Georgia"/>
                <a:cs typeface="Georgia"/>
                <a:sym typeface="Georgia"/>
              </a:rPr>
              <a:t>Chitradevi M</a:t>
            </a:r>
            <a:endParaRPr/>
          </a:p>
          <a:p>
            <a:pPr indent="0" lvl="0" marL="0" marR="0" rtl="0" algn="r">
              <a:spcBef>
                <a:spcPts val="0"/>
              </a:spcBef>
              <a:spcAft>
                <a:spcPts val="0"/>
              </a:spcAft>
              <a:buNone/>
            </a:pPr>
            <a:r>
              <a:rPr lang="en-US" sz="1800">
                <a:solidFill>
                  <a:schemeClr val="dk1"/>
                </a:solidFill>
                <a:latin typeface="Georgia"/>
                <a:ea typeface="Georgia"/>
                <a:cs typeface="Georgia"/>
                <a:sym typeface="Georgia"/>
              </a:rPr>
              <a:t>Technical Trainer</a:t>
            </a:r>
            <a:endParaRPr/>
          </a:p>
          <a:p>
            <a:pPr indent="0" lvl="0" marL="0" marR="0" rtl="0" algn="r">
              <a:spcBef>
                <a:spcPts val="0"/>
              </a:spcBef>
              <a:spcAft>
                <a:spcPts val="0"/>
              </a:spcAft>
              <a:buNone/>
            </a:pPr>
            <a:r>
              <a:rPr lang="en-US" sz="1800">
                <a:solidFill>
                  <a:schemeClr val="dk1"/>
                </a:solidFill>
                <a:latin typeface="Georgia"/>
                <a:ea typeface="Georgia"/>
                <a:cs typeface="Georgia"/>
                <a:sym typeface="Georgia"/>
              </a:rPr>
              <a:t>KGiSL Micro College</a:t>
            </a:r>
            <a:endParaRPr/>
          </a:p>
          <a:p>
            <a:pPr indent="0" lvl="0" marL="0" marR="0" rtl="0" algn="r">
              <a:spcBef>
                <a:spcPts val="0"/>
              </a:spcBef>
              <a:spcAft>
                <a:spcPts val="0"/>
              </a:spcAft>
              <a:buNone/>
            </a:pPr>
            <a:r>
              <a:rPr lang="en-US" sz="1800">
                <a:solidFill>
                  <a:schemeClr val="dk1"/>
                </a:solidFill>
                <a:latin typeface="Georgia"/>
                <a:ea typeface="Georgia"/>
                <a:cs typeface="Georgia"/>
                <a:sym typeface="Georgia"/>
              </a:rPr>
              <a:t>KGiSL Campus, Coimbatore – </a:t>
            </a:r>
            <a:r>
              <a:rPr lang="en-US" sz="1800">
                <a:solidFill>
                  <a:schemeClr val="dk1"/>
                </a:solidFill>
                <a:latin typeface="Times New Roman"/>
                <a:ea typeface="Times New Roman"/>
                <a:cs typeface="Times New Roman"/>
                <a:sym typeface="Times New Roman"/>
              </a:rPr>
              <a:t>641 035</a:t>
            </a:r>
            <a:r>
              <a:rPr lang="en-US" sz="1800">
                <a:solidFill>
                  <a:schemeClr val="dk1"/>
                </a:solidFill>
                <a:latin typeface="Georgia"/>
                <a:ea typeface="Georgia"/>
                <a:cs typeface="Georgia"/>
                <a:sym typeface="Georgia"/>
              </a:rPr>
              <a:t>.  </a:t>
            </a:r>
            <a:endParaRPr/>
          </a:p>
        </p:txBody>
      </p:sp>
      <p:sp>
        <p:nvSpPr>
          <p:cNvPr id="115" name="Google Shape;115;p1"/>
          <p:cNvSpPr txBox="1"/>
          <p:nvPr/>
        </p:nvSpPr>
        <p:spPr>
          <a:xfrm>
            <a:off x="755576" y="1052736"/>
            <a:ext cx="7272808"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lt1"/>
                </a:solidFill>
                <a:latin typeface="Times New Roman"/>
                <a:ea typeface="Times New Roman"/>
                <a:cs typeface="Times New Roman"/>
                <a:sym typeface="Times New Roman"/>
              </a:rPr>
              <a:t>JavaScript - Variables </a:t>
            </a:r>
            <a:endParaRPr b="1" sz="2400">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0"/>
          <p:cNvSpPr/>
          <p:nvPr/>
        </p:nvSpPr>
        <p:spPr>
          <a:xfrm>
            <a:off x="323528" y="980728"/>
            <a:ext cx="8208912" cy="3370153"/>
          </a:xfrm>
          <a:prstGeom prst="rect">
            <a:avLst/>
          </a:prstGeom>
          <a:solidFill>
            <a:srgbClr val="FFFFFF"/>
          </a:solidFill>
          <a:ln>
            <a:noFill/>
          </a:ln>
        </p:spPr>
        <p:txBody>
          <a:bodyPr anchorCtr="0" anchor="ctr" bIns="45700" lIns="91425" spcFirstLastPara="1" rIns="91425" wrap="square" tIns="0">
            <a:spAutoFit/>
          </a:bodyPr>
          <a:lstStyle/>
          <a:p>
            <a:pPr indent="0" lvl="0" marL="0" marR="0" rtl="0" algn="l">
              <a:lnSpc>
                <a:spcPct val="100000"/>
              </a:lnSpc>
              <a:spcBef>
                <a:spcPts val="0"/>
              </a:spcBef>
              <a:spcAft>
                <a:spcPts val="0"/>
              </a:spcAft>
              <a:buClr>
                <a:schemeClr val="dk1"/>
              </a:buClr>
              <a:buSzPts val="1800"/>
              <a:buFont typeface="Georgia"/>
              <a:buNone/>
            </a:pPr>
            <a:r>
              <a:rPr b="1" lang="en-US" sz="1800">
                <a:solidFill>
                  <a:schemeClr val="dk1"/>
                </a:solidFill>
                <a:latin typeface="Georgia"/>
                <a:ea typeface="Georgia"/>
                <a:cs typeface="Georgia"/>
                <a:sym typeface="Georgia"/>
              </a:rPr>
              <a:t>Example 3:</a:t>
            </a:r>
            <a:r>
              <a:rPr lang="en-US" sz="1800">
                <a:solidFill>
                  <a:schemeClr val="dk1"/>
                </a:solidFill>
                <a:latin typeface="Georgia"/>
                <a:ea typeface="Georgia"/>
                <a:cs typeface="Georgia"/>
                <a:sym typeface="Georgia"/>
              </a:rPr>
              <a:t> Users cannot re-declare the variable defined with the let keyword but can update it.</a:t>
            </a:r>
            <a:endParaRPr/>
          </a:p>
          <a:p>
            <a:pPr indent="0" lvl="0" marL="0" marR="0" rtl="0" algn="l">
              <a:lnSpc>
                <a:spcPct val="100000"/>
              </a:lnSpc>
              <a:spcBef>
                <a:spcPts val="0"/>
              </a:spcBef>
              <a:spcAft>
                <a:spcPts val="0"/>
              </a:spcAft>
              <a:buClr>
                <a:schemeClr val="dk1"/>
              </a:buClr>
              <a:buSzPts val="1800"/>
              <a:buFont typeface="Georgia"/>
              <a:buNone/>
            </a:pPr>
            <a:r>
              <a:t/>
            </a:r>
            <a:endParaRPr sz="1800">
              <a:solidFill>
                <a:schemeClr val="dk1"/>
              </a:solidFill>
              <a:latin typeface="Georgia"/>
              <a:ea typeface="Georgia"/>
              <a:cs typeface="Georgia"/>
              <a:sym typeface="Georgia"/>
            </a:endParaRPr>
          </a:p>
          <a:p>
            <a:pPr indent="0" lvl="0" marL="0" marR="0" rtl="0" algn="l">
              <a:lnSpc>
                <a:spcPct val="100000"/>
              </a:lnSpc>
              <a:spcBef>
                <a:spcPts val="0"/>
              </a:spcBef>
              <a:spcAft>
                <a:spcPts val="0"/>
              </a:spcAft>
              <a:buClr>
                <a:schemeClr val="dk1"/>
              </a:buClr>
              <a:buSzPts val="1800"/>
              <a:buFont typeface="Georgia"/>
              <a:buNone/>
            </a:pPr>
            <a:r>
              <a:rPr lang="en-US" sz="1800">
                <a:solidFill>
                  <a:schemeClr val="dk1"/>
                </a:solidFill>
                <a:latin typeface="Georgia"/>
                <a:ea typeface="Georgia"/>
                <a:cs typeface="Georgia"/>
                <a:sym typeface="Georgia"/>
              </a:rPr>
              <a:t>&lt;script&gt;</a:t>
            </a:r>
            <a:endParaRPr/>
          </a:p>
          <a:p>
            <a:pPr indent="0" lvl="0" marL="0" marR="0" rtl="0" algn="l">
              <a:lnSpc>
                <a:spcPct val="100000"/>
              </a:lnSpc>
              <a:spcBef>
                <a:spcPts val="0"/>
              </a:spcBef>
              <a:spcAft>
                <a:spcPts val="0"/>
              </a:spcAft>
              <a:buClr>
                <a:schemeClr val="dk1"/>
              </a:buClr>
              <a:buSzPts val="1800"/>
              <a:buFont typeface="Georgia"/>
              <a:buNone/>
            </a:pPr>
            <a:r>
              <a:rPr lang="en-US" sz="1800">
                <a:solidFill>
                  <a:schemeClr val="dk1"/>
                </a:solidFill>
                <a:latin typeface="Georgia"/>
                <a:ea typeface="Georgia"/>
                <a:cs typeface="Georgia"/>
                <a:sym typeface="Georgia"/>
              </a:rPr>
              <a:t>let a = 10</a:t>
            </a:r>
            <a:endParaRPr/>
          </a:p>
          <a:p>
            <a:pPr indent="0" lvl="0" marL="0" marR="0" rtl="0" algn="l">
              <a:lnSpc>
                <a:spcPct val="100000"/>
              </a:lnSpc>
              <a:spcBef>
                <a:spcPts val="0"/>
              </a:spcBef>
              <a:spcAft>
                <a:spcPts val="0"/>
              </a:spcAft>
              <a:buClr>
                <a:schemeClr val="dk1"/>
              </a:buClr>
              <a:buSzPts val="1800"/>
              <a:buFont typeface="Georgia"/>
              <a:buNone/>
            </a:pPr>
            <a:r>
              <a:rPr lang="en-US" sz="1800">
                <a:solidFill>
                  <a:schemeClr val="dk1"/>
                </a:solidFill>
                <a:latin typeface="Georgia"/>
                <a:ea typeface="Georgia"/>
                <a:cs typeface="Georgia"/>
                <a:sym typeface="Georgia"/>
              </a:rPr>
              <a:t>// It is not allowed</a:t>
            </a:r>
            <a:endParaRPr/>
          </a:p>
          <a:p>
            <a:pPr indent="0" lvl="0" marL="0" marR="0" rtl="0" algn="l">
              <a:lnSpc>
                <a:spcPct val="100000"/>
              </a:lnSpc>
              <a:spcBef>
                <a:spcPts val="0"/>
              </a:spcBef>
              <a:spcAft>
                <a:spcPts val="0"/>
              </a:spcAft>
              <a:buClr>
                <a:schemeClr val="dk1"/>
              </a:buClr>
              <a:buSzPts val="1800"/>
              <a:buFont typeface="Georgia"/>
              <a:buNone/>
            </a:pPr>
            <a:r>
              <a:rPr lang="en-US" sz="1800">
                <a:solidFill>
                  <a:schemeClr val="dk1"/>
                </a:solidFill>
                <a:latin typeface="Georgia"/>
                <a:ea typeface="Georgia"/>
                <a:cs typeface="Georgia"/>
                <a:sym typeface="Georgia"/>
              </a:rPr>
              <a:t>          let a = 10</a:t>
            </a:r>
            <a:endParaRPr/>
          </a:p>
          <a:p>
            <a:pPr indent="0" lvl="0" marL="0" marR="0" rtl="0" algn="l">
              <a:lnSpc>
                <a:spcPct val="100000"/>
              </a:lnSpc>
              <a:spcBef>
                <a:spcPts val="0"/>
              </a:spcBef>
              <a:spcAft>
                <a:spcPts val="0"/>
              </a:spcAft>
              <a:buClr>
                <a:schemeClr val="dk1"/>
              </a:buClr>
              <a:buSzPts val="1800"/>
              <a:buFont typeface="Georgia"/>
              <a:buNone/>
            </a:pPr>
            <a:r>
              <a:rPr lang="en-US" sz="1800">
                <a:solidFill>
                  <a:schemeClr val="dk1"/>
                </a:solidFill>
                <a:latin typeface="Georgia"/>
                <a:ea typeface="Georgia"/>
                <a:cs typeface="Georgia"/>
                <a:sym typeface="Georgia"/>
              </a:rPr>
              <a:t>// It is allowed</a:t>
            </a:r>
            <a:endParaRPr/>
          </a:p>
          <a:p>
            <a:pPr indent="0" lvl="0" marL="0" marR="0" rtl="0" algn="l">
              <a:lnSpc>
                <a:spcPct val="100000"/>
              </a:lnSpc>
              <a:spcBef>
                <a:spcPts val="0"/>
              </a:spcBef>
              <a:spcAft>
                <a:spcPts val="0"/>
              </a:spcAft>
              <a:buClr>
                <a:schemeClr val="dk1"/>
              </a:buClr>
              <a:buSzPts val="1800"/>
              <a:buFont typeface="Georgia"/>
              <a:buNone/>
            </a:pPr>
            <a:r>
              <a:rPr lang="en-US" sz="1800">
                <a:solidFill>
                  <a:schemeClr val="dk1"/>
                </a:solidFill>
                <a:latin typeface="Georgia"/>
                <a:ea typeface="Georgia"/>
                <a:cs typeface="Georgia"/>
                <a:sym typeface="Georgia"/>
              </a:rPr>
              <a:t>          a = 10</a:t>
            </a:r>
            <a:endParaRPr/>
          </a:p>
          <a:p>
            <a:pPr indent="0" lvl="0" marL="0" marR="0" rtl="0" algn="l">
              <a:lnSpc>
                <a:spcPct val="100000"/>
              </a:lnSpc>
              <a:spcBef>
                <a:spcPts val="0"/>
              </a:spcBef>
              <a:spcAft>
                <a:spcPts val="0"/>
              </a:spcAft>
              <a:buClr>
                <a:schemeClr val="dk1"/>
              </a:buClr>
              <a:buSzPts val="1800"/>
              <a:buFont typeface="Georgia"/>
              <a:buNone/>
            </a:pPr>
            <a:r>
              <a:rPr lang="en-US" sz="1800">
                <a:solidFill>
                  <a:schemeClr val="dk1"/>
                </a:solidFill>
                <a:latin typeface="Georgia"/>
                <a:ea typeface="Georgia"/>
                <a:cs typeface="Georgia"/>
                <a:sym typeface="Georgia"/>
              </a:rPr>
              <a:t>&lt;/script&gt;</a:t>
            </a:r>
            <a:endParaRPr/>
          </a:p>
          <a:p>
            <a:pPr indent="0" lvl="0" marL="0" marR="0" rtl="0" algn="l">
              <a:lnSpc>
                <a:spcPct val="100000"/>
              </a:lnSpc>
              <a:spcBef>
                <a:spcPts val="0"/>
              </a:spcBef>
              <a:spcAft>
                <a:spcPts val="0"/>
              </a:spcAft>
              <a:buClr>
                <a:schemeClr val="dk1"/>
              </a:buClr>
              <a:buSzPts val="1800"/>
              <a:buFont typeface="Georgia"/>
              <a:buNone/>
            </a:pPr>
            <a:r>
              <a:rPr lang="en-US" sz="1800">
                <a:solidFill>
                  <a:schemeClr val="dk1"/>
                </a:solidFill>
                <a:latin typeface="Georgia"/>
                <a:ea typeface="Georgia"/>
                <a:cs typeface="Georgia"/>
                <a:sym typeface="Georgia"/>
              </a:rPr>
              <a:t>Output:</a:t>
            </a:r>
            <a:endParaRPr/>
          </a:p>
          <a:p>
            <a:pPr indent="0" lvl="0" marL="0" marR="0" rtl="0" algn="l">
              <a:lnSpc>
                <a:spcPct val="100000"/>
              </a:lnSpc>
              <a:spcBef>
                <a:spcPts val="0"/>
              </a:spcBef>
              <a:spcAft>
                <a:spcPts val="0"/>
              </a:spcAft>
              <a:buClr>
                <a:schemeClr val="dk1"/>
              </a:buClr>
              <a:buSzPts val="1800"/>
              <a:buFont typeface="Georgia"/>
              <a:buNone/>
            </a:pPr>
            <a:r>
              <a:rPr lang="en-US" sz="1800">
                <a:solidFill>
                  <a:schemeClr val="dk1"/>
                </a:solidFill>
                <a:latin typeface="Georgia"/>
                <a:ea typeface="Georgia"/>
                <a:cs typeface="Georgia"/>
                <a:sym typeface="Georgia"/>
              </a:rPr>
              <a:t>Uncaught SyntaxError: Identifier 'a' has already been declared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1"/>
          <p:cNvSpPr/>
          <p:nvPr/>
        </p:nvSpPr>
        <p:spPr>
          <a:xfrm>
            <a:off x="467544" y="1052736"/>
            <a:ext cx="7596336" cy="3924151"/>
          </a:xfrm>
          <a:prstGeom prst="rect">
            <a:avLst/>
          </a:prstGeom>
          <a:solidFill>
            <a:srgbClr val="FFFFFF"/>
          </a:solidFill>
          <a:ln>
            <a:noFill/>
          </a:ln>
        </p:spPr>
        <p:txBody>
          <a:bodyPr anchorCtr="0" anchor="ctr" bIns="45700" lIns="91425" spcFirstLastPara="1" rIns="91425" wrap="square" tIns="0">
            <a:spAutoFit/>
          </a:bodyPr>
          <a:lstStyle/>
          <a:p>
            <a:pPr indent="0" lvl="0" marL="0" marR="0" rtl="0" algn="l">
              <a:lnSpc>
                <a:spcPct val="100000"/>
              </a:lnSpc>
              <a:spcBef>
                <a:spcPts val="0"/>
              </a:spcBef>
              <a:spcAft>
                <a:spcPts val="0"/>
              </a:spcAft>
              <a:buClr>
                <a:schemeClr val="dk1"/>
              </a:buClr>
              <a:buSzPts val="1800"/>
              <a:buFont typeface="Georgia"/>
              <a:buNone/>
            </a:pPr>
            <a:r>
              <a:rPr b="1" lang="en-US" sz="1800">
                <a:solidFill>
                  <a:schemeClr val="dk1"/>
                </a:solidFill>
                <a:latin typeface="Georgia"/>
                <a:ea typeface="Georgia"/>
                <a:cs typeface="Georgia"/>
                <a:sym typeface="Georgia"/>
              </a:rPr>
              <a:t>Example 4:</a:t>
            </a:r>
            <a:r>
              <a:rPr lang="en-US" sz="1800">
                <a:solidFill>
                  <a:schemeClr val="dk1"/>
                </a:solidFill>
                <a:latin typeface="Georgia"/>
                <a:ea typeface="Georgia"/>
                <a:cs typeface="Georgia"/>
                <a:sym typeface="Georgia"/>
              </a:rPr>
              <a:t> Users can declare the variable with the same name in different blocks using the let keyword.</a:t>
            </a:r>
            <a:endParaRPr/>
          </a:p>
          <a:p>
            <a:pPr indent="0" lvl="0" marL="0" marR="0" rtl="0" algn="l">
              <a:lnSpc>
                <a:spcPct val="100000"/>
              </a:lnSpc>
              <a:spcBef>
                <a:spcPts val="0"/>
              </a:spcBef>
              <a:spcAft>
                <a:spcPts val="0"/>
              </a:spcAft>
              <a:buClr>
                <a:schemeClr val="dk1"/>
              </a:buClr>
              <a:buSzPts val="1800"/>
              <a:buFont typeface="Georgia"/>
              <a:buNone/>
            </a:pPr>
            <a:r>
              <a:t/>
            </a:r>
            <a:endParaRPr sz="1800">
              <a:solidFill>
                <a:schemeClr val="dk1"/>
              </a:solidFill>
              <a:latin typeface="Georgia"/>
              <a:ea typeface="Georgia"/>
              <a:cs typeface="Georgia"/>
              <a:sym typeface="Georgia"/>
            </a:endParaRPr>
          </a:p>
          <a:p>
            <a:pPr indent="0" lvl="0" marL="0" marR="0" rtl="0" algn="l">
              <a:lnSpc>
                <a:spcPct val="100000"/>
              </a:lnSpc>
              <a:spcBef>
                <a:spcPts val="0"/>
              </a:spcBef>
              <a:spcAft>
                <a:spcPts val="0"/>
              </a:spcAft>
              <a:buClr>
                <a:schemeClr val="dk1"/>
              </a:buClr>
              <a:buSzPts val="1800"/>
              <a:buFont typeface="Georgia"/>
              <a:buNone/>
            </a:pPr>
            <a:r>
              <a:rPr lang="en-US" sz="1800">
                <a:solidFill>
                  <a:schemeClr val="dk1"/>
                </a:solidFill>
                <a:latin typeface="Georgia"/>
                <a:ea typeface="Georgia"/>
                <a:cs typeface="Georgia"/>
                <a:sym typeface="Georgia"/>
              </a:rPr>
              <a:t>&lt;script&gt;</a:t>
            </a:r>
            <a:endParaRPr/>
          </a:p>
          <a:p>
            <a:pPr indent="0" lvl="0" marL="0" marR="0" rtl="0" algn="l">
              <a:lnSpc>
                <a:spcPct val="100000"/>
              </a:lnSpc>
              <a:spcBef>
                <a:spcPts val="0"/>
              </a:spcBef>
              <a:spcAft>
                <a:spcPts val="0"/>
              </a:spcAft>
              <a:buClr>
                <a:schemeClr val="dk1"/>
              </a:buClr>
              <a:buSzPts val="1800"/>
              <a:buFont typeface="Georgia"/>
              <a:buNone/>
            </a:pPr>
            <a:r>
              <a:rPr lang="en-US" sz="1800">
                <a:solidFill>
                  <a:schemeClr val="dk1"/>
                </a:solidFill>
                <a:latin typeface="Georgia"/>
                <a:ea typeface="Georgia"/>
                <a:cs typeface="Georgia"/>
                <a:sym typeface="Georgia"/>
              </a:rPr>
              <a:t>let a = 10</a:t>
            </a:r>
            <a:endParaRPr/>
          </a:p>
          <a:p>
            <a:pPr indent="0" lvl="0" marL="0" marR="0" rtl="0" algn="l">
              <a:lnSpc>
                <a:spcPct val="100000"/>
              </a:lnSpc>
              <a:spcBef>
                <a:spcPts val="0"/>
              </a:spcBef>
              <a:spcAft>
                <a:spcPts val="0"/>
              </a:spcAft>
              <a:buClr>
                <a:schemeClr val="dk1"/>
              </a:buClr>
              <a:buSzPts val="1800"/>
              <a:buFont typeface="Georgia"/>
              <a:buNone/>
            </a:pPr>
            <a:r>
              <a:rPr lang="en-US" sz="1800">
                <a:solidFill>
                  <a:schemeClr val="dk1"/>
                </a:solidFill>
                <a:latin typeface="Georgia"/>
                <a:ea typeface="Georgia"/>
                <a:cs typeface="Georgia"/>
                <a:sym typeface="Georgia"/>
              </a:rPr>
              <a:t>if (true) {</a:t>
            </a:r>
            <a:endParaRPr/>
          </a:p>
          <a:p>
            <a:pPr indent="0" lvl="0" marL="0" marR="0" rtl="0" algn="l">
              <a:lnSpc>
                <a:spcPct val="100000"/>
              </a:lnSpc>
              <a:spcBef>
                <a:spcPts val="0"/>
              </a:spcBef>
              <a:spcAft>
                <a:spcPts val="0"/>
              </a:spcAft>
              <a:buClr>
                <a:schemeClr val="dk1"/>
              </a:buClr>
              <a:buSzPts val="1800"/>
              <a:buFont typeface="Georgia"/>
              <a:buNone/>
            </a:pPr>
            <a:r>
              <a:rPr lang="en-US" sz="1800">
                <a:solidFill>
                  <a:schemeClr val="dk1"/>
                </a:solidFill>
                <a:latin typeface="Georgia"/>
                <a:ea typeface="Georgia"/>
                <a:cs typeface="Georgia"/>
                <a:sym typeface="Georgia"/>
              </a:rPr>
              <a:t>          let a=9</a:t>
            </a:r>
            <a:endParaRPr/>
          </a:p>
          <a:p>
            <a:pPr indent="0" lvl="0" marL="0" marR="0" rtl="0" algn="l">
              <a:lnSpc>
                <a:spcPct val="100000"/>
              </a:lnSpc>
              <a:spcBef>
                <a:spcPts val="0"/>
              </a:spcBef>
              <a:spcAft>
                <a:spcPts val="0"/>
              </a:spcAft>
              <a:buClr>
                <a:schemeClr val="dk1"/>
              </a:buClr>
              <a:buSzPts val="1800"/>
              <a:buFont typeface="Georgia"/>
              <a:buNone/>
            </a:pPr>
            <a:r>
              <a:rPr lang="en-US" sz="1800">
                <a:solidFill>
                  <a:schemeClr val="dk1"/>
                </a:solidFill>
                <a:latin typeface="Georgia"/>
                <a:ea typeface="Georgia"/>
                <a:cs typeface="Georgia"/>
                <a:sym typeface="Georgia"/>
              </a:rPr>
              <a:t>          console.log(a) // It prints 9</a:t>
            </a:r>
            <a:endParaRPr/>
          </a:p>
          <a:p>
            <a:pPr indent="0" lvl="0" marL="0" marR="0" rtl="0" algn="l">
              <a:lnSpc>
                <a:spcPct val="100000"/>
              </a:lnSpc>
              <a:spcBef>
                <a:spcPts val="0"/>
              </a:spcBef>
              <a:spcAft>
                <a:spcPts val="0"/>
              </a:spcAft>
              <a:buClr>
                <a:schemeClr val="dk1"/>
              </a:buClr>
              <a:buSzPts val="1800"/>
              <a:buFont typeface="Georgia"/>
              <a:buNone/>
            </a:pPr>
            <a:r>
              <a:rPr lang="en-US" sz="1800">
                <a:solidFill>
                  <a:schemeClr val="dk1"/>
                </a:solidFill>
                <a:latin typeface="Georgia"/>
                <a:ea typeface="Georgia"/>
                <a:cs typeface="Georgia"/>
                <a:sym typeface="Georgia"/>
              </a:rPr>
              <a:t>}</a:t>
            </a:r>
            <a:endParaRPr/>
          </a:p>
          <a:p>
            <a:pPr indent="0" lvl="0" marL="0" marR="0" rtl="0" algn="l">
              <a:lnSpc>
                <a:spcPct val="100000"/>
              </a:lnSpc>
              <a:spcBef>
                <a:spcPts val="0"/>
              </a:spcBef>
              <a:spcAft>
                <a:spcPts val="0"/>
              </a:spcAft>
              <a:buClr>
                <a:schemeClr val="dk1"/>
              </a:buClr>
              <a:buSzPts val="1800"/>
              <a:buFont typeface="Georgia"/>
              <a:buNone/>
            </a:pPr>
            <a:r>
              <a:rPr lang="en-US" sz="1800">
                <a:solidFill>
                  <a:schemeClr val="dk1"/>
                </a:solidFill>
                <a:latin typeface="Georgia"/>
                <a:ea typeface="Georgia"/>
                <a:cs typeface="Georgia"/>
                <a:sym typeface="Georgia"/>
              </a:rPr>
              <a:t>console.log(a) // It prints 10</a:t>
            </a:r>
            <a:endParaRPr/>
          </a:p>
          <a:p>
            <a:pPr indent="0" lvl="0" marL="0" marR="0" rtl="0" algn="l">
              <a:lnSpc>
                <a:spcPct val="100000"/>
              </a:lnSpc>
              <a:spcBef>
                <a:spcPts val="0"/>
              </a:spcBef>
              <a:spcAft>
                <a:spcPts val="0"/>
              </a:spcAft>
              <a:buClr>
                <a:schemeClr val="dk1"/>
              </a:buClr>
              <a:buSzPts val="1800"/>
              <a:buFont typeface="Georgia"/>
              <a:buNone/>
            </a:pPr>
            <a:r>
              <a:rPr lang="en-US" sz="1800">
                <a:solidFill>
                  <a:schemeClr val="dk1"/>
                </a:solidFill>
                <a:latin typeface="Georgia"/>
                <a:ea typeface="Georgia"/>
                <a:cs typeface="Georgia"/>
                <a:sym typeface="Georgia"/>
              </a:rPr>
              <a:t>&lt;/script&gt;</a:t>
            </a:r>
            <a:endParaRPr/>
          </a:p>
          <a:p>
            <a:pPr indent="0" lvl="0" marL="0" marR="0" rtl="0" algn="l">
              <a:lnSpc>
                <a:spcPct val="100000"/>
              </a:lnSpc>
              <a:spcBef>
                <a:spcPts val="0"/>
              </a:spcBef>
              <a:spcAft>
                <a:spcPts val="0"/>
              </a:spcAft>
              <a:buClr>
                <a:schemeClr val="dk1"/>
              </a:buClr>
              <a:buSzPts val="1800"/>
              <a:buFont typeface="Georgia"/>
              <a:buNone/>
            </a:pPr>
            <a:r>
              <a:rPr lang="en-US" sz="1800">
                <a:solidFill>
                  <a:schemeClr val="dk1"/>
                </a:solidFill>
                <a:latin typeface="Georgia"/>
                <a:ea typeface="Georgia"/>
                <a:cs typeface="Georgia"/>
                <a:sym typeface="Georgia"/>
              </a:rPr>
              <a:t>Output:</a:t>
            </a:r>
            <a:endParaRPr/>
          </a:p>
          <a:p>
            <a:pPr indent="0" lvl="0" marL="0" marR="0" rtl="0" algn="l">
              <a:lnSpc>
                <a:spcPct val="100000"/>
              </a:lnSpc>
              <a:spcBef>
                <a:spcPts val="0"/>
              </a:spcBef>
              <a:spcAft>
                <a:spcPts val="0"/>
              </a:spcAft>
              <a:buClr>
                <a:schemeClr val="dk1"/>
              </a:buClr>
              <a:buSzPts val="1800"/>
              <a:buFont typeface="Georgia"/>
              <a:buNone/>
            </a:pPr>
            <a:r>
              <a:rPr lang="en-US" sz="1800">
                <a:solidFill>
                  <a:schemeClr val="dk1"/>
                </a:solidFill>
                <a:latin typeface="Georgia"/>
                <a:ea typeface="Georgia"/>
                <a:cs typeface="Georgia"/>
                <a:sym typeface="Georgia"/>
              </a:rPr>
              <a:t>9 </a:t>
            </a:r>
            <a:endParaRPr sz="1800">
              <a:solidFill>
                <a:schemeClr val="dk1"/>
              </a:solidFill>
              <a:latin typeface="Georgia"/>
              <a:ea typeface="Georgia"/>
              <a:cs typeface="Georgia"/>
              <a:sym typeface="Georgia"/>
            </a:endParaRPr>
          </a:p>
          <a:p>
            <a:pPr indent="0" lvl="0" marL="0" marR="0" rtl="0" algn="l">
              <a:lnSpc>
                <a:spcPct val="100000"/>
              </a:lnSpc>
              <a:spcBef>
                <a:spcPts val="0"/>
              </a:spcBef>
              <a:spcAft>
                <a:spcPts val="0"/>
              </a:spcAft>
              <a:buClr>
                <a:schemeClr val="dk1"/>
              </a:buClr>
              <a:buSzPts val="1800"/>
              <a:buFont typeface="Georgia"/>
              <a:buNone/>
            </a:pPr>
            <a:r>
              <a:rPr lang="en-US" sz="1800">
                <a:solidFill>
                  <a:schemeClr val="dk1"/>
                </a:solidFill>
                <a:latin typeface="Georgia"/>
                <a:ea typeface="Georgia"/>
                <a:cs typeface="Georgia"/>
                <a:sym typeface="Georgia"/>
              </a:rPr>
              <a:t>10 </a:t>
            </a:r>
            <a:endParaRPr sz="1800">
              <a:solidFill>
                <a:schemeClr val="dk1"/>
              </a:solidFill>
              <a:latin typeface="Georgia"/>
              <a:ea typeface="Georgia"/>
              <a:cs typeface="Georgia"/>
              <a:sym typeface="Georgi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2"/>
          <p:cNvSpPr/>
          <p:nvPr/>
        </p:nvSpPr>
        <p:spPr>
          <a:xfrm>
            <a:off x="251520" y="888976"/>
            <a:ext cx="8208912" cy="3123932"/>
          </a:xfrm>
          <a:prstGeom prst="rect">
            <a:avLst/>
          </a:prstGeom>
          <a:solidFill>
            <a:srgbClr val="FFFFFF"/>
          </a:solidFill>
          <a:ln>
            <a:noFill/>
          </a:ln>
        </p:spPr>
        <p:txBody>
          <a:bodyPr anchorCtr="0" anchor="ctr" bIns="45700" lIns="91425" spcFirstLastPara="1" rIns="91425" wrap="square" tIns="0">
            <a:spAutoFit/>
          </a:bodyPr>
          <a:lstStyle/>
          <a:p>
            <a:pPr indent="0" lvl="0" marL="0" marR="0" rtl="0" algn="l">
              <a:lnSpc>
                <a:spcPct val="100000"/>
              </a:lnSpc>
              <a:spcBef>
                <a:spcPts val="0"/>
              </a:spcBef>
              <a:spcAft>
                <a:spcPts val="0"/>
              </a:spcAft>
              <a:buClr>
                <a:schemeClr val="dk1"/>
              </a:buClr>
              <a:buSzPts val="2000"/>
              <a:buFont typeface="Times New Roman"/>
              <a:buNone/>
            </a:pPr>
            <a:r>
              <a:rPr b="1" lang="en-US" sz="2000">
                <a:solidFill>
                  <a:schemeClr val="dk1"/>
                </a:solidFill>
                <a:latin typeface="Times New Roman"/>
                <a:ea typeface="Times New Roman"/>
                <a:cs typeface="Times New Roman"/>
                <a:sym typeface="Times New Roman"/>
              </a:rPr>
              <a:t>Example 5: </a:t>
            </a:r>
            <a:r>
              <a:rPr lang="en-US" sz="2000">
                <a:solidFill>
                  <a:schemeClr val="dk1"/>
                </a:solidFill>
                <a:latin typeface="Times New Roman"/>
                <a:ea typeface="Times New Roman"/>
                <a:cs typeface="Times New Roman"/>
                <a:sym typeface="Times New Roman"/>
              </a:rPr>
              <a:t>If users use the let variable before the declaration, it does not initialize with undefined just like a var variable and return an error.</a:t>
            </a:r>
            <a:endParaRPr/>
          </a:p>
          <a:p>
            <a:pPr indent="0" lvl="0" marL="0" marR="0" rtl="0" algn="l">
              <a:lnSpc>
                <a:spcPct val="100000"/>
              </a:lnSpc>
              <a:spcBef>
                <a:spcPts val="0"/>
              </a:spcBef>
              <a:spcAft>
                <a:spcPts val="0"/>
              </a:spcAft>
              <a:buClr>
                <a:schemeClr val="dk1"/>
              </a:buClr>
              <a:buSzPts val="2000"/>
              <a:buFont typeface="Georgia"/>
              <a:buNone/>
            </a:pPr>
            <a:r>
              <a:t/>
            </a:r>
            <a:endParaRPr sz="20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&lt;script&gt;</a:t>
            </a:r>
            <a:endParaRPr/>
          </a:p>
          <a:p>
            <a:pPr indent="0" lvl="0" marL="0" marR="0" rtl="0" algn="l">
              <a:lnSpc>
                <a:spcPct val="10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          console.log(a);</a:t>
            </a:r>
            <a:endParaRPr/>
          </a:p>
          <a:p>
            <a:pPr indent="0" lvl="0" marL="0" marR="0" rtl="0" algn="l">
              <a:lnSpc>
                <a:spcPct val="10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          let a = 10;</a:t>
            </a:r>
            <a:endParaRPr/>
          </a:p>
          <a:p>
            <a:pPr indent="0" lvl="0" marL="0" marR="0" rtl="0" algn="l">
              <a:lnSpc>
                <a:spcPct val="10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&lt;/script&gt;</a:t>
            </a:r>
            <a:endParaRPr/>
          </a:p>
          <a:p>
            <a:pPr indent="0" lvl="0" marL="0" marR="0" rtl="0" algn="l">
              <a:lnSpc>
                <a:spcPct val="10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Output:</a:t>
            </a:r>
            <a:endParaRPr/>
          </a:p>
          <a:p>
            <a:pPr indent="0" lvl="0" marL="0" marR="0" rtl="0" algn="l">
              <a:lnSpc>
                <a:spcPct val="100000"/>
              </a:lnSpc>
              <a:spcBef>
                <a:spcPts val="0"/>
              </a:spcBef>
              <a:spcAft>
                <a:spcPts val="0"/>
              </a:spcAft>
              <a:buClr>
                <a:schemeClr val="dk1"/>
              </a:buClr>
              <a:buSzPts val="2000"/>
              <a:buFont typeface="Georgia"/>
              <a:buNone/>
            </a:pPr>
            <a:r>
              <a:t/>
            </a:r>
            <a:endParaRPr sz="20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Uncaught ReferenceError: Cannot access 'a' before initialization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3"/>
          <p:cNvSpPr/>
          <p:nvPr/>
        </p:nvSpPr>
        <p:spPr>
          <a:xfrm>
            <a:off x="251520" y="806216"/>
            <a:ext cx="8640960" cy="5863144"/>
          </a:xfrm>
          <a:prstGeom prst="rect">
            <a:avLst/>
          </a:prstGeom>
          <a:solidFill>
            <a:srgbClr val="FFFFFF"/>
          </a:solidFill>
          <a:ln>
            <a:noFill/>
          </a:ln>
        </p:spPr>
        <p:txBody>
          <a:bodyPr anchorCtr="0" anchor="ctr" bIns="45700" lIns="91425" spcFirstLastPara="1" rIns="91425" wrap="square" tIns="0">
            <a:spAutoFit/>
          </a:bodyPr>
          <a:lstStyle/>
          <a:p>
            <a:pPr indent="0" lvl="0" marL="0" marR="0" rtl="0" algn="l">
              <a:lnSpc>
                <a:spcPct val="100000"/>
              </a:lnSpc>
              <a:spcBef>
                <a:spcPts val="0"/>
              </a:spcBef>
              <a:spcAft>
                <a:spcPts val="0"/>
              </a:spcAft>
              <a:buClr>
                <a:schemeClr val="dk1"/>
              </a:buClr>
              <a:buSzPts val="1800"/>
              <a:buFont typeface="Georgia"/>
              <a:buNone/>
            </a:pPr>
            <a:r>
              <a:rPr b="1" lang="en-US" sz="1800">
                <a:solidFill>
                  <a:schemeClr val="dk1"/>
                </a:solidFill>
                <a:latin typeface="Georgia"/>
                <a:ea typeface="Georgia"/>
                <a:cs typeface="Georgia"/>
                <a:sym typeface="Georgia"/>
              </a:rPr>
              <a:t>Const keyword in JavaScript</a:t>
            </a:r>
            <a:r>
              <a:rPr lang="en-US" sz="1800">
                <a:solidFill>
                  <a:schemeClr val="dk1"/>
                </a:solidFill>
                <a:latin typeface="Georgia"/>
                <a:ea typeface="Georgia"/>
                <a:cs typeface="Georgia"/>
                <a:sym typeface="Georgia"/>
              </a:rPr>
              <a:t>: The const keyword has all the properties that are the same as the let keyword, except the user cannot update it.</a:t>
            </a:r>
            <a:endParaRPr/>
          </a:p>
          <a:p>
            <a:pPr indent="0" lvl="0" marL="0" marR="0" rtl="0" algn="l">
              <a:lnSpc>
                <a:spcPct val="100000"/>
              </a:lnSpc>
              <a:spcBef>
                <a:spcPts val="0"/>
              </a:spcBef>
              <a:spcAft>
                <a:spcPts val="0"/>
              </a:spcAft>
              <a:buClr>
                <a:schemeClr val="dk1"/>
              </a:buClr>
              <a:buSzPts val="1800"/>
              <a:buFont typeface="Georgia"/>
              <a:buNone/>
            </a:pPr>
            <a:r>
              <a:rPr lang="en-US" sz="1800">
                <a:solidFill>
                  <a:schemeClr val="dk1"/>
                </a:solidFill>
                <a:latin typeface="Georgia"/>
                <a:ea typeface="Georgia"/>
                <a:cs typeface="Georgia"/>
                <a:sym typeface="Georgia"/>
              </a:rPr>
              <a:t>Scope: block scoped: When users declare a const variable, they need to initialize it, otherwise, it returns an error. The user cannot update the const variable once it is declared. </a:t>
            </a:r>
            <a:endParaRPr sz="1800">
              <a:solidFill>
                <a:schemeClr val="dk1"/>
              </a:solidFill>
              <a:latin typeface="Georgia"/>
              <a:ea typeface="Georgia"/>
              <a:cs typeface="Georgia"/>
              <a:sym typeface="Georgia"/>
            </a:endParaRPr>
          </a:p>
          <a:p>
            <a:pPr indent="0" lvl="0" marL="0" marR="0" rtl="0" algn="l">
              <a:lnSpc>
                <a:spcPct val="100000"/>
              </a:lnSpc>
              <a:spcBef>
                <a:spcPts val="0"/>
              </a:spcBef>
              <a:spcAft>
                <a:spcPts val="0"/>
              </a:spcAft>
              <a:buClr>
                <a:schemeClr val="dk1"/>
              </a:buClr>
              <a:buSzPts val="1800"/>
              <a:buFont typeface="Georgia"/>
              <a:buNone/>
            </a:pPr>
            <a:r>
              <a:t/>
            </a:r>
            <a:endParaRPr sz="1800">
              <a:solidFill>
                <a:schemeClr val="dk1"/>
              </a:solidFill>
              <a:latin typeface="Georgia"/>
              <a:ea typeface="Georgia"/>
              <a:cs typeface="Georgia"/>
              <a:sym typeface="Georgia"/>
            </a:endParaRPr>
          </a:p>
          <a:p>
            <a:pPr indent="0" lvl="0" marL="0" marR="0" rtl="0" algn="l">
              <a:lnSpc>
                <a:spcPct val="100000"/>
              </a:lnSpc>
              <a:spcBef>
                <a:spcPts val="0"/>
              </a:spcBef>
              <a:spcAft>
                <a:spcPts val="0"/>
              </a:spcAft>
              <a:buClr>
                <a:schemeClr val="dk1"/>
              </a:buClr>
              <a:buSzPts val="1800"/>
              <a:buFont typeface="Georgia"/>
              <a:buNone/>
            </a:pPr>
            <a:r>
              <a:rPr b="1" lang="en-US" sz="1800">
                <a:solidFill>
                  <a:schemeClr val="dk1"/>
                </a:solidFill>
                <a:latin typeface="Georgia"/>
                <a:ea typeface="Georgia"/>
                <a:cs typeface="Georgia"/>
                <a:sym typeface="Georgia"/>
              </a:rPr>
              <a:t>Example 1: </a:t>
            </a:r>
            <a:r>
              <a:rPr lang="en-US" sz="1800">
                <a:solidFill>
                  <a:schemeClr val="dk1"/>
                </a:solidFill>
                <a:latin typeface="Georgia"/>
                <a:ea typeface="Georgia"/>
                <a:cs typeface="Georgia"/>
                <a:sym typeface="Georgia"/>
              </a:rPr>
              <a:t>We are changing the value of the const variable so that it returns an error. The output is shown in the console.</a:t>
            </a:r>
            <a:endParaRPr/>
          </a:p>
          <a:p>
            <a:pPr indent="0" lvl="0" marL="0" marR="0" rtl="0" algn="l">
              <a:lnSpc>
                <a:spcPct val="100000"/>
              </a:lnSpc>
              <a:spcBef>
                <a:spcPts val="0"/>
              </a:spcBef>
              <a:spcAft>
                <a:spcPts val="0"/>
              </a:spcAft>
              <a:buClr>
                <a:schemeClr val="dk1"/>
              </a:buClr>
              <a:buSzPts val="1800"/>
              <a:buFont typeface="Georgia"/>
              <a:buNone/>
            </a:pPr>
            <a:r>
              <a:rPr lang="en-US" sz="1800">
                <a:solidFill>
                  <a:schemeClr val="dk1"/>
                </a:solidFill>
                <a:latin typeface="Georgia"/>
                <a:ea typeface="Georgia"/>
                <a:cs typeface="Georgia"/>
                <a:sym typeface="Georgia"/>
              </a:rPr>
              <a:t>&lt;script&gt;</a:t>
            </a:r>
            <a:endParaRPr/>
          </a:p>
          <a:p>
            <a:pPr indent="0" lvl="0" marL="0" marR="0" rtl="0" algn="l">
              <a:lnSpc>
                <a:spcPct val="100000"/>
              </a:lnSpc>
              <a:spcBef>
                <a:spcPts val="0"/>
              </a:spcBef>
              <a:spcAft>
                <a:spcPts val="0"/>
              </a:spcAft>
              <a:buClr>
                <a:schemeClr val="dk1"/>
              </a:buClr>
              <a:buSzPts val="1800"/>
              <a:buFont typeface="Georgia"/>
              <a:buNone/>
            </a:pPr>
            <a:r>
              <a:rPr lang="en-US" sz="1800">
                <a:solidFill>
                  <a:schemeClr val="dk1"/>
                </a:solidFill>
                <a:latin typeface="Georgia"/>
                <a:ea typeface="Georgia"/>
                <a:cs typeface="Georgia"/>
                <a:sym typeface="Georgia"/>
              </a:rPr>
              <a:t>          const a = 10;</a:t>
            </a:r>
            <a:endParaRPr/>
          </a:p>
          <a:p>
            <a:pPr indent="0" lvl="0" marL="0" marR="0" rtl="0" algn="l">
              <a:lnSpc>
                <a:spcPct val="100000"/>
              </a:lnSpc>
              <a:spcBef>
                <a:spcPts val="0"/>
              </a:spcBef>
              <a:spcAft>
                <a:spcPts val="0"/>
              </a:spcAft>
              <a:buClr>
                <a:schemeClr val="dk1"/>
              </a:buClr>
              <a:buSzPts val="1800"/>
              <a:buFont typeface="Georgia"/>
              <a:buNone/>
            </a:pPr>
            <a:r>
              <a:rPr lang="en-US" sz="1800">
                <a:solidFill>
                  <a:schemeClr val="dk1"/>
                </a:solidFill>
                <a:latin typeface="Georgia"/>
                <a:ea typeface="Georgia"/>
                <a:cs typeface="Georgia"/>
                <a:sym typeface="Georgia"/>
              </a:rPr>
              <a:t>function f() {</a:t>
            </a:r>
            <a:endParaRPr/>
          </a:p>
          <a:p>
            <a:pPr indent="0" lvl="0" marL="0" marR="0" rtl="0" algn="l">
              <a:lnSpc>
                <a:spcPct val="100000"/>
              </a:lnSpc>
              <a:spcBef>
                <a:spcPts val="0"/>
              </a:spcBef>
              <a:spcAft>
                <a:spcPts val="0"/>
              </a:spcAft>
              <a:buClr>
                <a:schemeClr val="dk1"/>
              </a:buClr>
              <a:buSzPts val="1800"/>
              <a:buFont typeface="Georgia"/>
              <a:buNone/>
            </a:pPr>
            <a:r>
              <a:rPr lang="en-US" sz="1800">
                <a:solidFill>
                  <a:schemeClr val="dk1"/>
                </a:solidFill>
                <a:latin typeface="Georgia"/>
                <a:ea typeface="Georgia"/>
                <a:cs typeface="Georgia"/>
                <a:sym typeface="Georgia"/>
              </a:rPr>
              <a:t>                   a = 9</a:t>
            </a:r>
            <a:endParaRPr/>
          </a:p>
          <a:p>
            <a:pPr indent="0" lvl="0" marL="0" marR="0" rtl="0" algn="l">
              <a:lnSpc>
                <a:spcPct val="100000"/>
              </a:lnSpc>
              <a:spcBef>
                <a:spcPts val="0"/>
              </a:spcBef>
              <a:spcAft>
                <a:spcPts val="0"/>
              </a:spcAft>
              <a:buClr>
                <a:schemeClr val="dk1"/>
              </a:buClr>
              <a:buSzPts val="1800"/>
              <a:buFont typeface="Georgia"/>
              <a:buNone/>
            </a:pPr>
            <a:r>
              <a:rPr lang="en-US" sz="1800">
                <a:solidFill>
                  <a:schemeClr val="dk1"/>
                </a:solidFill>
                <a:latin typeface="Georgia"/>
                <a:ea typeface="Georgia"/>
                <a:cs typeface="Georgia"/>
                <a:sym typeface="Georgia"/>
              </a:rPr>
              <a:t>                   console.log(a)</a:t>
            </a:r>
            <a:endParaRPr/>
          </a:p>
          <a:p>
            <a:pPr indent="0" lvl="0" marL="0" marR="0" rtl="0" algn="l">
              <a:lnSpc>
                <a:spcPct val="100000"/>
              </a:lnSpc>
              <a:spcBef>
                <a:spcPts val="0"/>
              </a:spcBef>
              <a:spcAft>
                <a:spcPts val="0"/>
              </a:spcAft>
              <a:buClr>
                <a:schemeClr val="dk1"/>
              </a:buClr>
              <a:buSzPts val="1800"/>
              <a:buFont typeface="Georgia"/>
              <a:buNone/>
            </a:pPr>
            <a:r>
              <a:rPr lang="en-US" sz="1800">
                <a:solidFill>
                  <a:schemeClr val="dk1"/>
                </a:solidFill>
                <a:latin typeface="Georgia"/>
                <a:ea typeface="Georgia"/>
                <a:cs typeface="Georgia"/>
                <a:sym typeface="Georgia"/>
              </a:rPr>
              <a:t>          }</a:t>
            </a:r>
            <a:endParaRPr/>
          </a:p>
          <a:p>
            <a:pPr indent="0" lvl="0" marL="0" marR="0" rtl="0" algn="l">
              <a:lnSpc>
                <a:spcPct val="100000"/>
              </a:lnSpc>
              <a:spcBef>
                <a:spcPts val="0"/>
              </a:spcBef>
              <a:spcAft>
                <a:spcPts val="0"/>
              </a:spcAft>
              <a:buClr>
                <a:schemeClr val="dk1"/>
              </a:buClr>
              <a:buSzPts val="1800"/>
              <a:buFont typeface="Georgia"/>
              <a:buNone/>
            </a:pPr>
            <a:r>
              <a:rPr lang="en-US" sz="1800">
                <a:solidFill>
                  <a:schemeClr val="dk1"/>
                </a:solidFill>
                <a:latin typeface="Georgia"/>
                <a:ea typeface="Georgia"/>
                <a:cs typeface="Georgia"/>
                <a:sym typeface="Georgia"/>
              </a:rPr>
              <a:t>          f();</a:t>
            </a:r>
            <a:endParaRPr/>
          </a:p>
          <a:p>
            <a:pPr indent="0" lvl="0" marL="0" marR="0" rtl="0" algn="l">
              <a:lnSpc>
                <a:spcPct val="100000"/>
              </a:lnSpc>
              <a:spcBef>
                <a:spcPts val="0"/>
              </a:spcBef>
              <a:spcAft>
                <a:spcPts val="0"/>
              </a:spcAft>
              <a:buClr>
                <a:schemeClr val="dk1"/>
              </a:buClr>
              <a:buSzPts val="1800"/>
              <a:buFont typeface="Georgia"/>
              <a:buNone/>
            </a:pPr>
            <a:r>
              <a:rPr lang="en-US" sz="1800">
                <a:solidFill>
                  <a:schemeClr val="dk1"/>
                </a:solidFill>
                <a:latin typeface="Georgia"/>
                <a:ea typeface="Georgia"/>
                <a:cs typeface="Georgia"/>
                <a:sym typeface="Georgia"/>
              </a:rPr>
              <a:t>&lt;/script&gt;</a:t>
            </a:r>
            <a:endParaRPr/>
          </a:p>
          <a:p>
            <a:pPr indent="0" lvl="0" marL="0" marR="0" rtl="0" algn="l">
              <a:lnSpc>
                <a:spcPct val="100000"/>
              </a:lnSpc>
              <a:spcBef>
                <a:spcPts val="0"/>
              </a:spcBef>
              <a:spcAft>
                <a:spcPts val="0"/>
              </a:spcAft>
              <a:buClr>
                <a:schemeClr val="dk1"/>
              </a:buClr>
              <a:buSzPts val="1800"/>
              <a:buFont typeface="Georgia"/>
              <a:buNone/>
            </a:pPr>
            <a:r>
              <a:t/>
            </a:r>
            <a:endParaRPr sz="1800">
              <a:solidFill>
                <a:schemeClr val="dk1"/>
              </a:solidFill>
              <a:latin typeface="Georgia"/>
              <a:ea typeface="Georgia"/>
              <a:cs typeface="Georgia"/>
              <a:sym typeface="Georgia"/>
            </a:endParaRPr>
          </a:p>
          <a:p>
            <a:pPr indent="0" lvl="0" marL="0" marR="0" rtl="0" algn="l">
              <a:lnSpc>
                <a:spcPct val="100000"/>
              </a:lnSpc>
              <a:spcBef>
                <a:spcPts val="0"/>
              </a:spcBef>
              <a:spcAft>
                <a:spcPts val="0"/>
              </a:spcAft>
              <a:buClr>
                <a:schemeClr val="dk1"/>
              </a:buClr>
              <a:buSzPts val="1800"/>
              <a:buFont typeface="Georgia"/>
              <a:buNone/>
            </a:pPr>
            <a:r>
              <a:rPr lang="en-US" sz="1800">
                <a:solidFill>
                  <a:schemeClr val="dk1"/>
                </a:solidFill>
                <a:latin typeface="Georgia"/>
                <a:ea typeface="Georgia"/>
                <a:cs typeface="Georgia"/>
                <a:sym typeface="Georgia"/>
              </a:rPr>
              <a:t>Output:</a:t>
            </a:r>
            <a:endParaRPr/>
          </a:p>
          <a:p>
            <a:pPr indent="0" lvl="0" marL="0" marR="0" rtl="0" algn="l">
              <a:lnSpc>
                <a:spcPct val="100000"/>
              </a:lnSpc>
              <a:spcBef>
                <a:spcPts val="0"/>
              </a:spcBef>
              <a:spcAft>
                <a:spcPts val="0"/>
              </a:spcAft>
              <a:buClr>
                <a:schemeClr val="dk1"/>
              </a:buClr>
              <a:buSzPts val="1800"/>
              <a:buFont typeface="Georgia"/>
              <a:buNone/>
            </a:pPr>
            <a:r>
              <a:t/>
            </a:r>
            <a:endParaRPr sz="1800">
              <a:solidFill>
                <a:schemeClr val="dk1"/>
              </a:solidFill>
              <a:latin typeface="Georgia"/>
              <a:ea typeface="Georgia"/>
              <a:cs typeface="Georgia"/>
              <a:sym typeface="Georgia"/>
            </a:endParaRPr>
          </a:p>
          <a:p>
            <a:pPr indent="0" lvl="0" marL="0" marR="0" rtl="0" algn="l">
              <a:lnSpc>
                <a:spcPct val="100000"/>
              </a:lnSpc>
              <a:spcBef>
                <a:spcPts val="0"/>
              </a:spcBef>
              <a:spcAft>
                <a:spcPts val="0"/>
              </a:spcAft>
              <a:buClr>
                <a:schemeClr val="dk1"/>
              </a:buClr>
              <a:buSzPts val="1800"/>
              <a:buFont typeface="Georgia"/>
              <a:buNone/>
            </a:pPr>
            <a:r>
              <a:rPr lang="en-US" sz="1800">
                <a:solidFill>
                  <a:schemeClr val="dk1"/>
                </a:solidFill>
                <a:latin typeface="Georgia"/>
                <a:ea typeface="Georgia"/>
                <a:cs typeface="Georgia"/>
                <a:sym typeface="Georgia"/>
              </a:rPr>
              <a:t>a=9</a:t>
            </a:r>
            <a:endParaRPr/>
          </a:p>
          <a:p>
            <a:pPr indent="0" lvl="0" marL="0" marR="0" rtl="0" algn="l">
              <a:lnSpc>
                <a:spcPct val="100000"/>
              </a:lnSpc>
              <a:spcBef>
                <a:spcPts val="0"/>
              </a:spcBef>
              <a:spcAft>
                <a:spcPts val="0"/>
              </a:spcAft>
              <a:buClr>
                <a:schemeClr val="dk1"/>
              </a:buClr>
              <a:buSzPts val="1800"/>
              <a:buFont typeface="Georgia"/>
              <a:buNone/>
            </a:pPr>
            <a:r>
              <a:rPr lang="en-US" sz="1800">
                <a:solidFill>
                  <a:schemeClr val="dk1"/>
                </a:solidFill>
                <a:latin typeface="Georgia"/>
                <a:ea typeface="Georgia"/>
                <a:cs typeface="Georgia"/>
                <a:sym typeface="Georgia"/>
              </a:rPr>
              <a:t>TypeError:Assignment to constant variable.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4"/>
          <p:cNvSpPr/>
          <p:nvPr/>
        </p:nvSpPr>
        <p:spPr>
          <a:xfrm>
            <a:off x="323528" y="1502489"/>
            <a:ext cx="8064896" cy="4662815"/>
          </a:xfrm>
          <a:prstGeom prst="rect">
            <a:avLst/>
          </a:prstGeom>
          <a:solidFill>
            <a:srgbClr val="FFFFFF"/>
          </a:solidFill>
          <a:ln>
            <a:noFill/>
          </a:ln>
        </p:spPr>
        <p:txBody>
          <a:bodyPr anchorCtr="0" anchor="ctr" bIns="45700" lIns="91425" spcFirstLastPara="1" rIns="91425" wrap="square" tIns="0">
            <a:spAutoFit/>
          </a:bodyPr>
          <a:lstStyle/>
          <a:p>
            <a:pPr indent="0" lvl="0" marL="0" marR="0" rtl="0" algn="l">
              <a:lnSpc>
                <a:spcPct val="100000"/>
              </a:lnSpc>
              <a:spcBef>
                <a:spcPts val="0"/>
              </a:spcBef>
              <a:spcAft>
                <a:spcPts val="0"/>
              </a:spcAft>
              <a:buClr>
                <a:schemeClr val="dk1"/>
              </a:buClr>
              <a:buSzPts val="2000"/>
              <a:buFont typeface="Times New Roman"/>
              <a:buNone/>
            </a:pPr>
            <a:r>
              <a:rPr b="1" lang="en-US" sz="2000">
                <a:solidFill>
                  <a:schemeClr val="dk1"/>
                </a:solidFill>
                <a:latin typeface="Times New Roman"/>
                <a:ea typeface="Times New Roman"/>
                <a:cs typeface="Times New Roman"/>
                <a:sym typeface="Times New Roman"/>
              </a:rPr>
              <a:t>Differences between var, let, and const</a:t>
            </a:r>
            <a:endParaRPr/>
          </a:p>
          <a:p>
            <a:pPr indent="0" lvl="0" marL="0" marR="0" rtl="0" algn="l">
              <a:lnSpc>
                <a:spcPct val="100000"/>
              </a:lnSpc>
              <a:spcBef>
                <a:spcPts val="0"/>
              </a:spcBef>
              <a:spcAft>
                <a:spcPts val="0"/>
              </a:spcAft>
              <a:buClr>
                <a:schemeClr val="dk1"/>
              </a:buClr>
              <a:buSzPts val="2000"/>
              <a:buFont typeface="Times New Roman"/>
              <a:buNone/>
            </a:pPr>
            <a:br>
              <a:rPr b="1" lang="en-US" sz="2000">
                <a:solidFill>
                  <a:schemeClr val="dk1"/>
                </a:solidFill>
                <a:latin typeface="Times New Roman"/>
                <a:ea typeface="Times New Roman"/>
                <a:cs typeface="Times New Roman"/>
                <a:sym typeface="Times New Roman"/>
              </a:rPr>
            </a:br>
            <a:r>
              <a:rPr b="1" lang="en-US" sz="2000">
                <a:solidFill>
                  <a:schemeClr val="dk1"/>
                </a:solidFill>
                <a:latin typeface="Times New Roman"/>
                <a:ea typeface="Times New Roman"/>
                <a:cs typeface="Times New Roman"/>
                <a:sym typeface="Times New Roman"/>
              </a:rPr>
              <a:t>var</a:t>
            </a:r>
            <a:br>
              <a:rPr lang="en-US" sz="2000">
                <a:solidFill>
                  <a:schemeClr val="dk1"/>
                </a:solidFill>
                <a:latin typeface="Times New Roman"/>
                <a:ea typeface="Times New Roman"/>
                <a:cs typeface="Times New Roman"/>
                <a:sym typeface="Times New Roman"/>
              </a:rPr>
            </a:br>
            <a:endParaRPr sz="2000">
              <a:solidFill>
                <a:schemeClr val="dk1"/>
              </a:solidFill>
              <a:latin typeface="Times New Roman"/>
              <a:ea typeface="Times New Roman"/>
              <a:cs typeface="Times New Roman"/>
              <a:sym typeface="Times New Roman"/>
            </a:endParaRPr>
          </a:p>
          <a:p>
            <a:pPr indent="-127000" lvl="1" marL="457200" marR="0" rtl="0" algn="l">
              <a:spcBef>
                <a:spcPts val="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The scope of a var variable is functional scope.</a:t>
            </a:r>
            <a:endParaRPr/>
          </a:p>
          <a:p>
            <a:pPr indent="0" lvl="1" marL="457200" marR="0" rtl="0" algn="l">
              <a:spcBef>
                <a:spcPts val="0"/>
              </a:spcBef>
              <a:spcAft>
                <a:spcPts val="0"/>
              </a:spcAft>
              <a:buClr>
                <a:schemeClr val="dk1"/>
              </a:buClr>
              <a:buSzPts val="2000"/>
              <a:buFont typeface="Georgia"/>
              <a:buNone/>
            </a:pPr>
            <a:r>
              <a:t/>
            </a:r>
            <a:endParaRPr b="0" i="0" sz="2000" u="none" cap="none" strike="noStrike">
              <a:solidFill>
                <a:schemeClr val="dk1"/>
              </a:solidFill>
              <a:latin typeface="Times New Roman"/>
              <a:ea typeface="Times New Roman"/>
              <a:cs typeface="Times New Roman"/>
              <a:sym typeface="Times New Roman"/>
            </a:endParaRPr>
          </a:p>
          <a:p>
            <a:pPr indent="-127000" lvl="1" marL="457200" marR="0" rtl="0" algn="l">
              <a:spcBef>
                <a:spcPts val="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It can be updated and re-declared into the scope.</a:t>
            </a:r>
            <a:br>
              <a:rPr b="0" i="0" lang="en-US" sz="2000" u="none" cap="none" strike="noStrike">
                <a:solidFill>
                  <a:schemeClr val="dk1"/>
                </a:solidFill>
                <a:latin typeface="Times New Roman"/>
                <a:ea typeface="Times New Roman"/>
                <a:cs typeface="Times New Roman"/>
                <a:sym typeface="Times New Roman"/>
              </a:rPr>
            </a:br>
            <a:endParaRPr b="0" i="0" sz="2000" u="none" cap="none" strike="noStrike">
              <a:solidFill>
                <a:schemeClr val="dk1"/>
              </a:solidFill>
              <a:latin typeface="Times New Roman"/>
              <a:ea typeface="Times New Roman"/>
              <a:cs typeface="Times New Roman"/>
              <a:sym typeface="Times New Roman"/>
            </a:endParaRPr>
          </a:p>
          <a:p>
            <a:pPr indent="-127000" lvl="1" marL="457200" marR="0" rtl="0" algn="l">
              <a:spcBef>
                <a:spcPts val="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It can be declared without initialization.</a:t>
            </a:r>
            <a:br>
              <a:rPr b="0" i="0" lang="en-US" sz="2000" u="none" cap="none" strike="noStrike">
                <a:solidFill>
                  <a:schemeClr val="dk1"/>
                </a:solidFill>
                <a:latin typeface="Times New Roman"/>
                <a:ea typeface="Times New Roman"/>
                <a:cs typeface="Times New Roman"/>
                <a:sym typeface="Times New Roman"/>
              </a:rPr>
            </a:br>
            <a:endParaRPr b="0" i="0" sz="2000" u="none" cap="none" strike="noStrike">
              <a:solidFill>
                <a:schemeClr val="dk1"/>
              </a:solidFill>
              <a:latin typeface="Times New Roman"/>
              <a:ea typeface="Times New Roman"/>
              <a:cs typeface="Times New Roman"/>
              <a:sym typeface="Times New Roman"/>
            </a:endParaRPr>
          </a:p>
          <a:p>
            <a:pPr indent="-127000" lvl="1" marL="457200" marR="0" rtl="0" algn="l">
              <a:spcBef>
                <a:spcPts val="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It can be accessed without initialization as its default value is “undefined”.</a:t>
            </a:r>
            <a:br>
              <a:rPr b="0" i="0" lang="en-US" sz="2000" u="none" cap="none" strike="noStrike">
                <a:solidFill>
                  <a:schemeClr val="dk1"/>
                </a:solidFill>
                <a:latin typeface="Times New Roman"/>
                <a:ea typeface="Times New Roman"/>
                <a:cs typeface="Times New Roman"/>
                <a:sym typeface="Times New Roman"/>
              </a:rPr>
            </a:br>
            <a:endParaRPr b="0" i="0" sz="2000" u="none" cap="none" strike="noStrike">
              <a:solidFill>
                <a:schemeClr val="dk1"/>
              </a:solidFill>
              <a:latin typeface="Times New Roman"/>
              <a:ea typeface="Times New Roman"/>
              <a:cs typeface="Times New Roman"/>
              <a:sym typeface="Times New Roman"/>
            </a:endParaRPr>
          </a:p>
          <a:p>
            <a:pPr indent="-127000" lvl="1" marL="457200" marR="0" rtl="0" algn="l">
              <a:spcBef>
                <a:spcPts val="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hoisting done , with initializing as ‘default’ value</a:t>
            </a:r>
            <a:endParaRPr/>
          </a:p>
          <a:p>
            <a:pPr indent="0" lvl="0" marL="0" marR="0" rtl="0" algn="l">
              <a:lnSpc>
                <a:spcPct val="100000"/>
              </a:lnSpc>
              <a:spcBef>
                <a:spcPts val="0"/>
              </a:spcBef>
              <a:spcAft>
                <a:spcPts val="0"/>
              </a:spcAft>
              <a:buClr>
                <a:schemeClr val="dk1"/>
              </a:buClr>
              <a:buSzPts val="2000"/>
              <a:buFont typeface="Georgia"/>
              <a:buNone/>
            </a:pPr>
            <a:r>
              <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5"/>
          <p:cNvSpPr/>
          <p:nvPr/>
        </p:nvSpPr>
        <p:spPr>
          <a:xfrm>
            <a:off x="539552" y="1772816"/>
            <a:ext cx="8064896" cy="4047262"/>
          </a:xfrm>
          <a:prstGeom prst="rect">
            <a:avLst/>
          </a:prstGeom>
          <a:solidFill>
            <a:srgbClr val="FFFFFF"/>
          </a:solidFill>
          <a:ln>
            <a:noFill/>
          </a:ln>
        </p:spPr>
        <p:txBody>
          <a:bodyPr anchorCtr="0" anchor="ctr" bIns="45700" lIns="91425" spcFirstLastPara="1" rIns="91425" wrap="square" tIns="0">
            <a:spAutoFit/>
          </a:bodyPr>
          <a:lstStyle/>
          <a:p>
            <a:pPr indent="0" lvl="0" marL="0" marR="0" rtl="0" algn="l">
              <a:lnSpc>
                <a:spcPct val="100000"/>
              </a:lnSpc>
              <a:spcBef>
                <a:spcPts val="0"/>
              </a:spcBef>
              <a:spcAft>
                <a:spcPts val="0"/>
              </a:spcAft>
              <a:buClr>
                <a:schemeClr val="dk1"/>
              </a:buClr>
              <a:buSzPts val="2000"/>
              <a:buFont typeface="Times New Roman"/>
              <a:buNone/>
            </a:pPr>
            <a:r>
              <a:rPr b="1" lang="en-US" sz="2000">
                <a:solidFill>
                  <a:schemeClr val="dk1"/>
                </a:solidFill>
                <a:latin typeface="Times New Roman"/>
                <a:ea typeface="Times New Roman"/>
                <a:cs typeface="Times New Roman"/>
                <a:sym typeface="Times New Roman"/>
              </a:rPr>
              <a:t>Let</a:t>
            </a:r>
            <a:endParaRPr/>
          </a:p>
          <a:p>
            <a:pPr indent="0" lvl="0" marL="0" marR="0" rtl="0" algn="l">
              <a:lnSpc>
                <a:spcPct val="100000"/>
              </a:lnSpc>
              <a:spcBef>
                <a:spcPts val="0"/>
              </a:spcBef>
              <a:spcAft>
                <a:spcPts val="0"/>
              </a:spcAft>
              <a:buClr>
                <a:schemeClr val="dk1"/>
              </a:buClr>
              <a:buSzPts val="2000"/>
              <a:buFont typeface="Georgia"/>
              <a:buNone/>
            </a:pPr>
            <a:r>
              <a:t/>
            </a:r>
            <a:endParaRPr sz="20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The scope of a let variable is block scope.</a:t>
            </a:r>
            <a:endParaRPr/>
          </a:p>
          <a:p>
            <a:pPr indent="0" lvl="0" marL="0" marR="0" rtl="0" algn="l">
              <a:lnSpc>
                <a:spcPct val="10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It can be updated but cannot be re-declared into the scope.</a:t>
            </a:r>
            <a:br>
              <a:rPr lang="en-US" sz="2000">
                <a:solidFill>
                  <a:schemeClr val="dk1"/>
                </a:solidFill>
                <a:latin typeface="Times New Roman"/>
                <a:ea typeface="Times New Roman"/>
                <a:cs typeface="Times New Roman"/>
                <a:sym typeface="Times New Roman"/>
              </a:rPr>
            </a:br>
            <a:endParaRPr sz="20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It can be declared without initialization.</a:t>
            </a:r>
            <a:br>
              <a:rPr lang="en-US" sz="2000">
                <a:solidFill>
                  <a:schemeClr val="dk1"/>
                </a:solidFill>
                <a:latin typeface="Times New Roman"/>
                <a:ea typeface="Times New Roman"/>
                <a:cs typeface="Times New Roman"/>
                <a:sym typeface="Times New Roman"/>
              </a:rPr>
            </a:br>
            <a:endParaRPr sz="20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It can be accessed without initialization as its default value is “undefined”.</a:t>
            </a:r>
            <a:br>
              <a:rPr lang="en-US" sz="2000">
                <a:solidFill>
                  <a:schemeClr val="dk1"/>
                </a:solidFill>
                <a:latin typeface="Times New Roman"/>
                <a:ea typeface="Times New Roman"/>
                <a:cs typeface="Times New Roman"/>
                <a:sym typeface="Times New Roman"/>
              </a:rPr>
            </a:br>
            <a:endParaRPr sz="20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Hoisting isnot  done , but not initialized (this is the reason for error when we access the let variable before declaration/initialization</a:t>
            </a:r>
            <a:endParaRPr/>
          </a:p>
          <a:p>
            <a:pPr indent="0" lvl="0" marL="0" marR="0" rtl="0" algn="l">
              <a:lnSpc>
                <a:spcPct val="100000"/>
              </a:lnSpc>
              <a:spcBef>
                <a:spcPts val="0"/>
              </a:spcBef>
              <a:spcAft>
                <a:spcPts val="0"/>
              </a:spcAft>
              <a:buClr>
                <a:schemeClr val="dk1"/>
              </a:buClr>
              <a:buSzPts val="2000"/>
              <a:buFont typeface="Georgia"/>
              <a:buNone/>
            </a:pPr>
            <a:r>
              <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6"/>
          <p:cNvSpPr/>
          <p:nvPr/>
        </p:nvSpPr>
        <p:spPr>
          <a:xfrm>
            <a:off x="539552" y="1484784"/>
            <a:ext cx="8208912" cy="4201150"/>
          </a:xfrm>
          <a:prstGeom prst="rect">
            <a:avLst/>
          </a:prstGeom>
          <a:solidFill>
            <a:srgbClr val="FFFFFF"/>
          </a:solidFill>
          <a:ln>
            <a:noFill/>
          </a:ln>
        </p:spPr>
        <p:txBody>
          <a:bodyPr anchorCtr="0" anchor="ctr" bIns="45700" lIns="91425" spcFirstLastPara="1" rIns="91425" wrap="square" tIns="0">
            <a:spAutoFit/>
          </a:bodyPr>
          <a:lstStyle/>
          <a:p>
            <a:pPr indent="0" lvl="0" marL="0" marR="0" rtl="0" algn="l">
              <a:lnSpc>
                <a:spcPct val="100000"/>
              </a:lnSpc>
              <a:spcBef>
                <a:spcPts val="0"/>
              </a:spcBef>
              <a:spcAft>
                <a:spcPts val="0"/>
              </a:spcAft>
              <a:buClr>
                <a:schemeClr val="dk1"/>
              </a:buClr>
              <a:buSzPts val="1800"/>
              <a:buFont typeface="Georgia"/>
              <a:buNone/>
            </a:pPr>
            <a:r>
              <a:rPr b="1" lang="en-US" sz="1800">
                <a:solidFill>
                  <a:schemeClr val="dk1"/>
                </a:solidFill>
                <a:latin typeface="Georgia"/>
                <a:ea typeface="Georgia"/>
                <a:cs typeface="Georgia"/>
                <a:sym typeface="Georgia"/>
              </a:rPr>
              <a:t>Const</a:t>
            </a:r>
            <a:endParaRPr/>
          </a:p>
          <a:p>
            <a:pPr indent="0" lvl="0" marL="0" marR="0" rtl="0" algn="l">
              <a:lnSpc>
                <a:spcPct val="100000"/>
              </a:lnSpc>
              <a:spcBef>
                <a:spcPts val="0"/>
              </a:spcBef>
              <a:spcAft>
                <a:spcPts val="0"/>
              </a:spcAft>
              <a:buClr>
                <a:schemeClr val="dk1"/>
              </a:buClr>
              <a:buSzPts val="1800"/>
              <a:buFont typeface="Georgia"/>
              <a:buNone/>
            </a:pPr>
            <a:r>
              <a:t/>
            </a:r>
            <a:endParaRPr sz="1800">
              <a:solidFill>
                <a:schemeClr val="dk1"/>
              </a:solidFill>
              <a:latin typeface="Georgia"/>
              <a:ea typeface="Georgia"/>
              <a:cs typeface="Georgia"/>
              <a:sym typeface="Georgia"/>
            </a:endParaRPr>
          </a:p>
          <a:p>
            <a:pPr indent="0" lvl="0" marL="0" marR="0" rtl="0" algn="l">
              <a:lnSpc>
                <a:spcPct val="100000"/>
              </a:lnSpc>
              <a:spcBef>
                <a:spcPts val="0"/>
              </a:spcBef>
              <a:spcAft>
                <a:spcPts val="0"/>
              </a:spcAft>
              <a:buNone/>
            </a:pPr>
            <a:r>
              <a:rPr lang="en-US" sz="1800">
                <a:solidFill>
                  <a:schemeClr val="dk1"/>
                </a:solidFill>
                <a:latin typeface="Georgia"/>
                <a:ea typeface="Georgia"/>
                <a:cs typeface="Georgia"/>
                <a:sym typeface="Georgia"/>
              </a:rPr>
              <a:t>The scope of a const variable is block scope.</a:t>
            </a:r>
            <a:endParaRPr/>
          </a:p>
          <a:p>
            <a:pPr indent="0" lvl="0" marL="0" marR="0" rtl="0" algn="l">
              <a:lnSpc>
                <a:spcPct val="100000"/>
              </a:lnSpc>
              <a:spcBef>
                <a:spcPts val="0"/>
              </a:spcBef>
              <a:spcAft>
                <a:spcPts val="0"/>
              </a:spcAft>
              <a:buNone/>
            </a:pPr>
            <a:r>
              <a:t/>
            </a:r>
            <a:endParaRPr sz="1800">
              <a:solidFill>
                <a:schemeClr val="dk1"/>
              </a:solidFill>
              <a:latin typeface="Georgia"/>
              <a:ea typeface="Georgia"/>
              <a:cs typeface="Georgia"/>
              <a:sym typeface="Georgia"/>
            </a:endParaRPr>
          </a:p>
          <a:p>
            <a:pPr indent="0" lvl="0" marL="0" marR="0" rtl="0" algn="l">
              <a:lnSpc>
                <a:spcPct val="100000"/>
              </a:lnSpc>
              <a:spcBef>
                <a:spcPts val="0"/>
              </a:spcBef>
              <a:spcAft>
                <a:spcPts val="0"/>
              </a:spcAft>
              <a:buNone/>
            </a:pPr>
            <a:r>
              <a:rPr lang="en-US" sz="1800">
                <a:solidFill>
                  <a:schemeClr val="dk1"/>
                </a:solidFill>
                <a:latin typeface="Georgia"/>
                <a:ea typeface="Georgia"/>
                <a:cs typeface="Georgia"/>
                <a:sym typeface="Georgia"/>
              </a:rPr>
              <a:t>It cannot be updated or re-declared into the scope.</a:t>
            </a:r>
            <a:br>
              <a:rPr lang="en-US" sz="1800">
                <a:solidFill>
                  <a:schemeClr val="dk1"/>
                </a:solidFill>
                <a:latin typeface="Georgia"/>
                <a:ea typeface="Georgia"/>
                <a:cs typeface="Georgia"/>
                <a:sym typeface="Georgia"/>
              </a:rPr>
            </a:br>
            <a:endParaRPr sz="1800">
              <a:solidFill>
                <a:schemeClr val="dk1"/>
              </a:solidFill>
              <a:latin typeface="Georgia"/>
              <a:ea typeface="Georgia"/>
              <a:cs typeface="Georgia"/>
              <a:sym typeface="Georgia"/>
            </a:endParaRPr>
          </a:p>
          <a:p>
            <a:pPr indent="0" lvl="0" marL="0" marR="0" rtl="0" algn="l">
              <a:lnSpc>
                <a:spcPct val="100000"/>
              </a:lnSpc>
              <a:spcBef>
                <a:spcPts val="0"/>
              </a:spcBef>
              <a:spcAft>
                <a:spcPts val="0"/>
              </a:spcAft>
              <a:buNone/>
            </a:pPr>
            <a:r>
              <a:rPr lang="en-US" sz="1800">
                <a:solidFill>
                  <a:schemeClr val="dk1"/>
                </a:solidFill>
                <a:latin typeface="Georgia"/>
                <a:ea typeface="Georgia"/>
                <a:cs typeface="Georgia"/>
                <a:sym typeface="Georgia"/>
              </a:rPr>
              <a:t>It cannot be declared without initialization.</a:t>
            </a:r>
            <a:br>
              <a:rPr lang="en-US" sz="1800">
                <a:solidFill>
                  <a:schemeClr val="dk1"/>
                </a:solidFill>
                <a:latin typeface="Georgia"/>
                <a:ea typeface="Georgia"/>
                <a:cs typeface="Georgia"/>
                <a:sym typeface="Georgia"/>
              </a:rPr>
            </a:br>
            <a:endParaRPr sz="1800">
              <a:solidFill>
                <a:schemeClr val="dk1"/>
              </a:solidFill>
              <a:latin typeface="Georgia"/>
              <a:ea typeface="Georgia"/>
              <a:cs typeface="Georgia"/>
              <a:sym typeface="Georgia"/>
            </a:endParaRPr>
          </a:p>
          <a:p>
            <a:pPr indent="0" lvl="0" marL="0" marR="0" rtl="0" algn="l">
              <a:lnSpc>
                <a:spcPct val="100000"/>
              </a:lnSpc>
              <a:spcBef>
                <a:spcPts val="0"/>
              </a:spcBef>
              <a:spcAft>
                <a:spcPts val="0"/>
              </a:spcAft>
              <a:buNone/>
            </a:pPr>
            <a:r>
              <a:rPr lang="en-US" sz="1800">
                <a:solidFill>
                  <a:schemeClr val="dk1"/>
                </a:solidFill>
                <a:latin typeface="Georgia"/>
                <a:ea typeface="Georgia"/>
                <a:cs typeface="Georgia"/>
                <a:sym typeface="Georgia"/>
              </a:rPr>
              <a:t>It cannot be accessed without initialization, as it cannot be declared without initialization.</a:t>
            </a:r>
            <a:br>
              <a:rPr lang="en-US" sz="1800">
                <a:solidFill>
                  <a:schemeClr val="dk1"/>
                </a:solidFill>
                <a:latin typeface="Georgia"/>
                <a:ea typeface="Georgia"/>
                <a:cs typeface="Georgia"/>
                <a:sym typeface="Georgia"/>
              </a:rPr>
            </a:br>
            <a:endParaRPr sz="1800">
              <a:solidFill>
                <a:schemeClr val="dk1"/>
              </a:solidFill>
              <a:latin typeface="Georgia"/>
              <a:ea typeface="Georgia"/>
              <a:cs typeface="Georgia"/>
              <a:sym typeface="Georgia"/>
            </a:endParaRPr>
          </a:p>
          <a:p>
            <a:pPr indent="0" lvl="0" marL="0" marR="0" rtl="0" algn="l">
              <a:lnSpc>
                <a:spcPct val="100000"/>
              </a:lnSpc>
              <a:spcBef>
                <a:spcPts val="0"/>
              </a:spcBef>
              <a:spcAft>
                <a:spcPts val="0"/>
              </a:spcAft>
              <a:buNone/>
            </a:pPr>
            <a:r>
              <a:rPr lang="en-US" sz="1800">
                <a:solidFill>
                  <a:schemeClr val="dk1"/>
                </a:solidFill>
                <a:latin typeface="Georgia"/>
                <a:ea typeface="Georgia"/>
                <a:cs typeface="Georgia"/>
                <a:sym typeface="Georgia"/>
              </a:rPr>
              <a:t>Hoisting is not  done, but not initialized (this is the reason for error when we access the const variable before declaration/initialization</a:t>
            </a:r>
            <a:endParaRPr/>
          </a:p>
          <a:p>
            <a:pPr indent="0" lvl="0" marL="0" marR="0" rtl="0" algn="l">
              <a:lnSpc>
                <a:spcPct val="100000"/>
              </a:lnSpc>
              <a:spcBef>
                <a:spcPts val="0"/>
              </a:spcBef>
              <a:spcAft>
                <a:spcPts val="0"/>
              </a:spcAft>
              <a:buClr>
                <a:schemeClr val="dk1"/>
              </a:buClr>
              <a:buSzPts val="1800"/>
              <a:buFont typeface="Georgia"/>
              <a:buNone/>
            </a:pPr>
            <a:br>
              <a:rPr lang="en-US" sz="1800">
                <a:solidFill>
                  <a:schemeClr val="dk1"/>
                </a:solidFill>
                <a:latin typeface="Georgia"/>
                <a:ea typeface="Georgia"/>
                <a:cs typeface="Georgia"/>
                <a:sym typeface="Georgia"/>
              </a:rPr>
            </a:br>
            <a:endParaRPr sz="1800">
              <a:solidFill>
                <a:schemeClr val="dk1"/>
              </a:solidFill>
              <a:latin typeface="Georgia"/>
              <a:ea typeface="Georgia"/>
              <a:cs typeface="Georgia"/>
              <a:sym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descr="image (7).png" id="120" name="Google Shape;120;p2"/>
          <p:cNvPicPr preferRelativeResize="0"/>
          <p:nvPr/>
        </p:nvPicPr>
        <p:blipFill rotWithShape="1">
          <a:blip r:embed="rId3">
            <a:alphaModFix/>
          </a:blip>
          <a:srcRect b="0" l="0" r="0" t="0"/>
          <a:stretch/>
        </p:blipFill>
        <p:spPr>
          <a:xfrm>
            <a:off x="1763688" y="1484784"/>
            <a:ext cx="5426251" cy="489654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3"/>
          <p:cNvSpPr/>
          <p:nvPr/>
        </p:nvSpPr>
        <p:spPr>
          <a:xfrm>
            <a:off x="323528" y="1052736"/>
            <a:ext cx="856895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Variables are like containers for storing values</a:t>
            </a:r>
            <a:endParaRPr sz="2400">
              <a:solidFill>
                <a:schemeClr val="dk1"/>
              </a:solidFill>
              <a:latin typeface="Times New Roman"/>
              <a:ea typeface="Times New Roman"/>
              <a:cs typeface="Times New Roman"/>
              <a:sym typeface="Times New Roman"/>
            </a:endParaRPr>
          </a:p>
        </p:txBody>
      </p:sp>
      <p:pic>
        <p:nvPicPr>
          <p:cNvPr descr="image (1) (1).png" id="126" name="Google Shape;126;p3"/>
          <p:cNvPicPr preferRelativeResize="0"/>
          <p:nvPr/>
        </p:nvPicPr>
        <p:blipFill rotWithShape="1">
          <a:blip r:embed="rId3">
            <a:alphaModFix/>
          </a:blip>
          <a:srcRect b="0" l="0" r="0" t="0"/>
          <a:stretch/>
        </p:blipFill>
        <p:spPr>
          <a:xfrm>
            <a:off x="683568" y="2204864"/>
            <a:ext cx="1512168" cy="3256037"/>
          </a:xfrm>
          <a:prstGeom prst="rect">
            <a:avLst/>
          </a:prstGeom>
          <a:noFill/>
          <a:ln>
            <a:noFill/>
          </a:ln>
        </p:spPr>
      </p:pic>
      <p:sp>
        <p:nvSpPr>
          <p:cNvPr id="127" name="Google Shape;127;p3"/>
          <p:cNvSpPr/>
          <p:nvPr/>
        </p:nvSpPr>
        <p:spPr>
          <a:xfrm>
            <a:off x="2537520" y="2204864"/>
            <a:ext cx="6606480" cy="37856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Declaring Variables</a:t>
            </a:r>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We can create a variable using </a:t>
            </a:r>
            <a:r>
              <a:rPr b="1" lang="en-US" sz="2000">
                <a:solidFill>
                  <a:schemeClr val="dk1"/>
                </a:solidFill>
                <a:latin typeface="Times New Roman"/>
                <a:ea typeface="Times New Roman"/>
                <a:cs typeface="Times New Roman"/>
                <a:sym typeface="Times New Roman"/>
              </a:rPr>
              <a:t>let</a:t>
            </a:r>
            <a:r>
              <a:rPr lang="en-US" sz="2000">
                <a:solidFill>
                  <a:schemeClr val="dk1"/>
                </a:solidFill>
                <a:latin typeface="Times New Roman"/>
                <a:ea typeface="Times New Roman"/>
                <a:cs typeface="Times New Roman"/>
                <a:sym typeface="Times New Roman"/>
              </a:rPr>
              <a:t> keyword.</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let a;</a:t>
            </a:r>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Assigning Value</a:t>
            </a:r>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We can put data into a variable using assignment operator ( = )</a:t>
            </a:r>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let a=100;</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let a;</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a=100;</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4"/>
          <p:cNvSpPr/>
          <p:nvPr/>
        </p:nvSpPr>
        <p:spPr>
          <a:xfrm>
            <a:off x="323528" y="1052736"/>
            <a:ext cx="8568952" cy="16312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Declaring Variables</a:t>
            </a:r>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Printing a variable without assigning a value will give Undefined as output.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let a;</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console.log(a);</a:t>
            </a:r>
            <a:endParaRPr/>
          </a:p>
        </p:txBody>
      </p:sp>
      <p:sp>
        <p:nvSpPr>
          <p:cNvPr id="133" name="Google Shape;133;p4"/>
          <p:cNvSpPr/>
          <p:nvPr/>
        </p:nvSpPr>
        <p:spPr>
          <a:xfrm>
            <a:off x="395536" y="2924944"/>
            <a:ext cx="8568952" cy="34163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Georgia"/>
                <a:ea typeface="Georgia"/>
                <a:cs typeface="Georgia"/>
                <a:sym typeface="Georgia"/>
              </a:rPr>
              <a:t>A JavaScript variable is simply a name of storage location. There are two types of variables in JavaScript : local variable and global variable.</a:t>
            </a:r>
            <a:endParaRPr sz="1800">
              <a:solidFill>
                <a:schemeClr val="dk1"/>
              </a:solidFill>
              <a:latin typeface="Georgia"/>
              <a:ea typeface="Georgia"/>
              <a:cs typeface="Georgia"/>
              <a:sym typeface="Georgia"/>
            </a:endParaRPr>
          </a:p>
          <a:p>
            <a:pPr indent="0" lvl="0" marL="0" marR="0" rtl="0" algn="l">
              <a:spcBef>
                <a:spcPts val="0"/>
              </a:spcBef>
              <a:spcAft>
                <a:spcPts val="0"/>
              </a:spcAft>
              <a:buNone/>
            </a:pPr>
            <a:r>
              <a:rPr b="1" lang="en-US" sz="1800">
                <a:solidFill>
                  <a:schemeClr val="dk1"/>
                </a:solidFill>
                <a:latin typeface="Georgia"/>
                <a:ea typeface="Georgia"/>
                <a:cs typeface="Georgia"/>
                <a:sym typeface="Georgia"/>
              </a:rPr>
              <a:t>There are some rules while declaring a JavaScript variable (also known as identifiers).</a:t>
            </a:r>
            <a:endParaRPr/>
          </a:p>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a:p>
            <a:pPr indent="0" lvl="0" marL="0" marR="0" rtl="0" algn="l">
              <a:spcBef>
                <a:spcPts val="0"/>
              </a:spcBef>
              <a:spcAft>
                <a:spcPts val="0"/>
              </a:spcAft>
              <a:buNone/>
            </a:pPr>
            <a:r>
              <a:rPr lang="en-US" sz="1800">
                <a:solidFill>
                  <a:schemeClr val="dk1"/>
                </a:solidFill>
                <a:latin typeface="Georgia"/>
                <a:ea typeface="Georgia"/>
                <a:cs typeface="Georgia"/>
                <a:sym typeface="Georgia"/>
              </a:rPr>
              <a:t>1. Name must start with a letter (a to z or A to Z), underscore( _ ), or dollar( $ ) sign.</a:t>
            </a:r>
            <a:endParaRPr/>
          </a:p>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a:p>
            <a:pPr indent="0" lvl="0" marL="0" marR="0" rtl="0" algn="l">
              <a:spcBef>
                <a:spcPts val="0"/>
              </a:spcBef>
              <a:spcAft>
                <a:spcPts val="0"/>
              </a:spcAft>
              <a:buNone/>
            </a:pPr>
            <a:r>
              <a:rPr lang="en-US" sz="1800">
                <a:solidFill>
                  <a:schemeClr val="dk1"/>
                </a:solidFill>
                <a:latin typeface="Georgia"/>
                <a:ea typeface="Georgia"/>
                <a:cs typeface="Georgia"/>
                <a:sym typeface="Georgia"/>
              </a:rPr>
              <a:t>2. After first letter we can use digits (0 to 9), for example value1.</a:t>
            </a:r>
            <a:endParaRPr/>
          </a:p>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a:p>
            <a:pPr indent="0" lvl="0" marL="0" marR="0" rtl="0" algn="l">
              <a:spcBef>
                <a:spcPts val="0"/>
              </a:spcBef>
              <a:spcAft>
                <a:spcPts val="0"/>
              </a:spcAft>
              <a:buNone/>
            </a:pPr>
            <a:r>
              <a:rPr lang="en-US" sz="1800">
                <a:solidFill>
                  <a:schemeClr val="dk1"/>
                </a:solidFill>
                <a:latin typeface="Georgia"/>
                <a:ea typeface="Georgia"/>
                <a:cs typeface="Georgia"/>
                <a:sym typeface="Georgia"/>
              </a:rPr>
              <a:t>3. JavaScript variables are case sensitive, for example x and X are different variables.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5"/>
          <p:cNvSpPr/>
          <p:nvPr/>
        </p:nvSpPr>
        <p:spPr>
          <a:xfrm>
            <a:off x="1115616" y="1772816"/>
            <a:ext cx="4572000" cy="31700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&lt;html&gt;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&lt;body&gt;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&lt;script&gt;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var x = 10;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var y = 20;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var z=x+y;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document.write(z);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&lt;/script&gt;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&lt;/body&gt;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&lt;/html&gt;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6"/>
          <p:cNvSpPr/>
          <p:nvPr/>
        </p:nvSpPr>
        <p:spPr>
          <a:xfrm>
            <a:off x="323528" y="1443841"/>
            <a:ext cx="8568952" cy="44012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JavaScript local variable</a:t>
            </a:r>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A JavaScript local variable is declared inside block or function. It is accessible within the function or block only.</a:t>
            </a:r>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&lt;script&gt;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function abc()</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var x=10;//local variable   }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&lt;/script&gt;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Or,</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&lt;script&gt;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If(10&lt;13)</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var y=20;//JavaScript local variable   }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&lt;/script&gt;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7"/>
          <p:cNvSpPr/>
          <p:nvPr/>
        </p:nvSpPr>
        <p:spPr>
          <a:xfrm>
            <a:off x="179512" y="404664"/>
            <a:ext cx="8712968" cy="649408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JavaScript global variable</a:t>
            </a:r>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A JavaScript global variable is accessible from any function. A variable i.e. declared outside the function or declared with window object is known as global variable.</a:t>
            </a:r>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&lt;html&gt;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&lt;body&gt;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&lt;script&gt;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var data=200;//gloabal variable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function a(){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document.writeln(data);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function b(){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document.writeln(data);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a();//calling JavaScript function</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b();</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&lt;/script&gt;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&lt;/body&gt;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&lt;/html&gt;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8"/>
          <p:cNvSpPr/>
          <p:nvPr/>
        </p:nvSpPr>
        <p:spPr>
          <a:xfrm>
            <a:off x="0" y="476672"/>
            <a:ext cx="8964488" cy="62324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900">
                <a:solidFill>
                  <a:schemeClr val="dk1"/>
                </a:solidFill>
                <a:latin typeface="Times New Roman"/>
                <a:ea typeface="Times New Roman"/>
                <a:cs typeface="Times New Roman"/>
                <a:sym typeface="Times New Roman"/>
              </a:rPr>
              <a:t>Difference between var, let and const keywords in JavaScript</a:t>
            </a:r>
            <a:endParaRPr/>
          </a:p>
          <a:p>
            <a:pPr indent="0" lvl="0" marL="0" marR="0" rtl="0" algn="l">
              <a:spcBef>
                <a:spcPts val="0"/>
              </a:spcBef>
              <a:spcAft>
                <a:spcPts val="0"/>
              </a:spcAft>
              <a:buNone/>
            </a:pPr>
            <a:r>
              <a:t/>
            </a:r>
            <a:endParaRPr sz="19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900">
                <a:solidFill>
                  <a:schemeClr val="dk1"/>
                </a:solidFill>
                <a:latin typeface="Times New Roman"/>
                <a:ea typeface="Times New Roman"/>
                <a:cs typeface="Times New Roman"/>
                <a:sym typeface="Times New Roman"/>
              </a:rPr>
              <a:t>In JavaScript, users can declare a variable using 3 keywords that are var, let, and const. In this article, we will see the differences between the var, let, and const keywords. We will discuss the scope and other required concepts about each keyword.</a:t>
            </a:r>
            <a:endParaRPr/>
          </a:p>
          <a:p>
            <a:pPr indent="0" lvl="0" marL="0" marR="0" rtl="0" algn="l">
              <a:spcBef>
                <a:spcPts val="0"/>
              </a:spcBef>
              <a:spcAft>
                <a:spcPts val="0"/>
              </a:spcAft>
              <a:buNone/>
            </a:pPr>
            <a:r>
              <a:rPr lang="en-US" sz="1900">
                <a:solidFill>
                  <a:schemeClr val="dk1"/>
                </a:solidFill>
                <a:latin typeface="Times New Roman"/>
                <a:ea typeface="Times New Roman"/>
                <a:cs typeface="Times New Roman"/>
                <a:sym typeface="Times New Roman"/>
              </a:rPr>
              <a:t>var keyword in JavaScript: The var is the oldest keyword to declare a variable in JavaScript. </a:t>
            </a:r>
            <a:endParaRPr/>
          </a:p>
          <a:p>
            <a:pPr indent="0" lvl="0" marL="0" marR="0" rtl="0" algn="l">
              <a:spcBef>
                <a:spcPts val="0"/>
              </a:spcBef>
              <a:spcAft>
                <a:spcPts val="0"/>
              </a:spcAft>
              <a:buNone/>
            </a:pPr>
            <a:r>
              <a:rPr b="1" lang="en-US" sz="1900">
                <a:solidFill>
                  <a:schemeClr val="dk1"/>
                </a:solidFill>
                <a:latin typeface="Times New Roman"/>
                <a:ea typeface="Times New Roman"/>
                <a:cs typeface="Times New Roman"/>
                <a:sym typeface="Times New Roman"/>
              </a:rPr>
              <a:t>Scope:</a:t>
            </a:r>
            <a:r>
              <a:rPr lang="en-US" sz="1900">
                <a:solidFill>
                  <a:schemeClr val="dk1"/>
                </a:solidFill>
                <a:latin typeface="Times New Roman"/>
                <a:ea typeface="Times New Roman"/>
                <a:cs typeface="Times New Roman"/>
                <a:sym typeface="Times New Roman"/>
              </a:rPr>
              <a:t> Global scoped or function scoped. The scope of the var keyword is the global or function scope. It means variables defined outside the function can be accessed globally, and variables defined inside a particular function can be accessed within the function. </a:t>
            </a:r>
            <a:endParaRPr/>
          </a:p>
          <a:p>
            <a:pPr indent="0" lvl="0" marL="0" marR="0" rtl="0" algn="l">
              <a:spcBef>
                <a:spcPts val="0"/>
              </a:spcBef>
              <a:spcAft>
                <a:spcPts val="0"/>
              </a:spcAft>
              <a:buNone/>
            </a:pPr>
            <a:r>
              <a:rPr b="1" lang="en-US" sz="1900">
                <a:solidFill>
                  <a:schemeClr val="dk1"/>
                </a:solidFill>
                <a:latin typeface="Times New Roman"/>
                <a:ea typeface="Times New Roman"/>
                <a:cs typeface="Times New Roman"/>
                <a:sym typeface="Times New Roman"/>
              </a:rPr>
              <a:t>Example 1:</a:t>
            </a:r>
            <a:r>
              <a:rPr lang="en-US" sz="1900">
                <a:solidFill>
                  <a:schemeClr val="dk1"/>
                </a:solidFill>
                <a:latin typeface="Times New Roman"/>
                <a:ea typeface="Times New Roman"/>
                <a:cs typeface="Times New Roman"/>
                <a:sym typeface="Times New Roman"/>
              </a:rPr>
              <a:t> Variable ‘a’ is declared globally. So, the scope of the variable ‘a’ is global, and it can be accessible everywhere in the program. The output shown is in the console.</a:t>
            </a:r>
            <a:endParaRPr/>
          </a:p>
          <a:p>
            <a:pPr indent="0" lvl="0" marL="0" marR="0" rtl="0" algn="l">
              <a:spcBef>
                <a:spcPts val="0"/>
              </a:spcBef>
              <a:spcAft>
                <a:spcPts val="0"/>
              </a:spcAft>
              <a:buNone/>
            </a:pPr>
            <a:r>
              <a:rPr lang="en-US" sz="1900">
                <a:solidFill>
                  <a:schemeClr val="dk1"/>
                </a:solidFill>
                <a:latin typeface="Times New Roman"/>
                <a:ea typeface="Times New Roman"/>
                <a:cs typeface="Times New Roman"/>
                <a:sym typeface="Times New Roman"/>
              </a:rPr>
              <a:t>&lt;script&gt;</a:t>
            </a:r>
            <a:endParaRPr/>
          </a:p>
          <a:p>
            <a:pPr indent="0" lvl="0" marL="0" marR="0" rtl="0" algn="l">
              <a:spcBef>
                <a:spcPts val="0"/>
              </a:spcBef>
              <a:spcAft>
                <a:spcPts val="0"/>
              </a:spcAft>
              <a:buNone/>
            </a:pPr>
            <a:r>
              <a:rPr lang="en-US" sz="1900">
                <a:solidFill>
                  <a:schemeClr val="dk1"/>
                </a:solidFill>
                <a:latin typeface="Times New Roman"/>
                <a:ea typeface="Times New Roman"/>
                <a:cs typeface="Times New Roman"/>
                <a:sym typeface="Times New Roman"/>
              </a:rPr>
              <a:t>var a = 10</a:t>
            </a:r>
            <a:endParaRPr/>
          </a:p>
          <a:p>
            <a:pPr indent="0" lvl="0" marL="0" marR="0" rtl="0" algn="l">
              <a:spcBef>
                <a:spcPts val="0"/>
              </a:spcBef>
              <a:spcAft>
                <a:spcPts val="0"/>
              </a:spcAft>
              <a:buNone/>
            </a:pPr>
            <a:r>
              <a:rPr lang="en-US" sz="1900">
                <a:solidFill>
                  <a:schemeClr val="dk1"/>
                </a:solidFill>
                <a:latin typeface="Times New Roman"/>
                <a:ea typeface="Times New Roman"/>
                <a:cs typeface="Times New Roman"/>
                <a:sym typeface="Times New Roman"/>
              </a:rPr>
              <a:t>function f(){console.log(a)}</a:t>
            </a:r>
            <a:endParaRPr/>
          </a:p>
          <a:p>
            <a:pPr indent="0" lvl="0" marL="0" marR="0" rtl="0" algn="l">
              <a:spcBef>
                <a:spcPts val="0"/>
              </a:spcBef>
              <a:spcAft>
                <a:spcPts val="0"/>
              </a:spcAft>
              <a:buNone/>
            </a:pPr>
            <a:r>
              <a:rPr lang="en-US" sz="1900">
                <a:solidFill>
                  <a:schemeClr val="dk1"/>
                </a:solidFill>
                <a:latin typeface="Times New Roman"/>
                <a:ea typeface="Times New Roman"/>
                <a:cs typeface="Times New Roman"/>
                <a:sym typeface="Times New Roman"/>
              </a:rPr>
              <a:t>          f();</a:t>
            </a:r>
            <a:endParaRPr/>
          </a:p>
          <a:p>
            <a:pPr indent="0" lvl="0" marL="0" marR="0" rtl="0" algn="l">
              <a:spcBef>
                <a:spcPts val="0"/>
              </a:spcBef>
              <a:spcAft>
                <a:spcPts val="0"/>
              </a:spcAft>
              <a:buNone/>
            </a:pPr>
            <a:r>
              <a:rPr lang="en-US" sz="1900">
                <a:solidFill>
                  <a:schemeClr val="dk1"/>
                </a:solidFill>
                <a:latin typeface="Times New Roman"/>
                <a:ea typeface="Times New Roman"/>
                <a:cs typeface="Times New Roman"/>
                <a:sym typeface="Times New Roman"/>
              </a:rPr>
              <a:t>          console.log(a);</a:t>
            </a:r>
            <a:endParaRPr/>
          </a:p>
          <a:p>
            <a:pPr indent="0" lvl="0" marL="0" marR="0" rtl="0" algn="l">
              <a:spcBef>
                <a:spcPts val="0"/>
              </a:spcBef>
              <a:spcAft>
                <a:spcPts val="0"/>
              </a:spcAft>
              <a:buNone/>
            </a:pPr>
            <a:r>
              <a:rPr lang="en-US" sz="1900">
                <a:solidFill>
                  <a:schemeClr val="dk1"/>
                </a:solidFill>
                <a:latin typeface="Times New Roman"/>
                <a:ea typeface="Times New Roman"/>
                <a:cs typeface="Times New Roman"/>
                <a:sym typeface="Times New Roman"/>
              </a:rPr>
              <a:t>&lt;/script&gt;</a:t>
            </a:r>
            <a:endParaRPr/>
          </a:p>
          <a:p>
            <a:pPr indent="0" lvl="0" marL="0" marR="0" rtl="0" algn="l">
              <a:spcBef>
                <a:spcPts val="0"/>
              </a:spcBef>
              <a:spcAft>
                <a:spcPts val="0"/>
              </a:spcAft>
              <a:buNone/>
            </a:pPr>
            <a:r>
              <a:rPr b="1" lang="en-US" sz="1900">
                <a:solidFill>
                  <a:schemeClr val="dk1"/>
                </a:solidFill>
                <a:latin typeface="Times New Roman"/>
                <a:ea typeface="Times New Roman"/>
                <a:cs typeface="Times New Roman"/>
                <a:sym typeface="Times New Roman"/>
              </a:rPr>
              <a:t>Output: </a:t>
            </a:r>
            <a:endParaRPr sz="19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900">
                <a:solidFill>
                  <a:schemeClr val="dk1"/>
                </a:solidFill>
                <a:latin typeface="Times New Roman"/>
                <a:ea typeface="Times New Roman"/>
                <a:cs typeface="Times New Roman"/>
                <a:sym typeface="Times New Roman"/>
              </a:rPr>
              <a:t>10</a:t>
            </a:r>
            <a:endParaRPr/>
          </a:p>
          <a:p>
            <a:pPr indent="0" lvl="0" marL="0" marR="0" rtl="0" algn="l">
              <a:spcBef>
                <a:spcPts val="0"/>
              </a:spcBef>
              <a:spcAft>
                <a:spcPts val="0"/>
              </a:spcAft>
              <a:buNone/>
            </a:pPr>
            <a:r>
              <a:rPr lang="en-US" sz="1900">
                <a:solidFill>
                  <a:schemeClr val="dk1"/>
                </a:solidFill>
                <a:latin typeface="Times New Roman"/>
                <a:ea typeface="Times New Roman"/>
                <a:cs typeface="Times New Roman"/>
                <a:sym typeface="Times New Roman"/>
              </a:rPr>
              <a:t>10</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9"/>
          <p:cNvSpPr/>
          <p:nvPr/>
        </p:nvSpPr>
        <p:spPr>
          <a:xfrm>
            <a:off x="179512" y="662200"/>
            <a:ext cx="8712968" cy="5863144"/>
          </a:xfrm>
          <a:prstGeom prst="rect">
            <a:avLst/>
          </a:prstGeom>
          <a:solidFill>
            <a:srgbClr val="FFFFFF"/>
          </a:solidFill>
          <a:ln>
            <a:noFill/>
          </a:ln>
        </p:spPr>
        <p:txBody>
          <a:bodyPr anchorCtr="0" anchor="ctr" bIns="45700" lIns="91425" spcFirstLastPara="1" rIns="91425" wrap="square" tIns="0">
            <a:spAutoFit/>
          </a:bodyPr>
          <a:lstStyle/>
          <a:p>
            <a:pPr indent="0" lvl="0" marL="0" marR="0" rtl="0" algn="l">
              <a:lnSpc>
                <a:spcPct val="100000"/>
              </a:lnSpc>
              <a:spcBef>
                <a:spcPts val="0"/>
              </a:spcBef>
              <a:spcAft>
                <a:spcPts val="0"/>
              </a:spcAft>
              <a:buClr>
                <a:schemeClr val="dk1"/>
              </a:buClr>
              <a:buSzPts val="1800"/>
              <a:buFont typeface="Times New Roman"/>
              <a:buNone/>
            </a:pPr>
            <a:r>
              <a:rPr b="1" lang="en-US" sz="1800">
                <a:solidFill>
                  <a:schemeClr val="dk1"/>
                </a:solidFill>
                <a:latin typeface="Times New Roman"/>
                <a:ea typeface="Times New Roman"/>
                <a:cs typeface="Times New Roman"/>
                <a:sym typeface="Times New Roman"/>
              </a:rPr>
              <a:t>Example 2:</a:t>
            </a:r>
            <a:r>
              <a:rPr lang="en-US" sz="1800">
                <a:solidFill>
                  <a:schemeClr val="dk1"/>
                </a:solidFill>
                <a:latin typeface="Times New Roman"/>
                <a:ea typeface="Times New Roman"/>
                <a:cs typeface="Times New Roman"/>
                <a:sym typeface="Times New Roman"/>
              </a:rPr>
              <a:t> The variable ‘a’ is declared inside the function. If the user tries to access it outside the function, it will display the error. Users can declare the 2 variables with the same name using the var keyword. Also, the user can reassign the value into the var variable. The output shown in the console.</a:t>
            </a:r>
            <a:endParaRPr/>
          </a:p>
          <a:p>
            <a:pPr indent="0" lvl="0" marL="0" marR="0" rtl="0" algn="l">
              <a:lnSpc>
                <a:spcPct val="100000"/>
              </a:lnSpc>
              <a:spcBef>
                <a:spcPts val="0"/>
              </a:spcBef>
              <a:spcAft>
                <a:spcPts val="0"/>
              </a:spcAft>
              <a:buClr>
                <a:schemeClr val="dk1"/>
              </a:buClr>
              <a:buSzPts val="1800"/>
              <a:buFont typeface="Georgia"/>
              <a:buNone/>
            </a:pPr>
            <a:r>
              <a:t/>
            </a:r>
            <a:endParaRPr sz="18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&lt;script&gt;</a:t>
            </a:r>
            <a:endParaRPr/>
          </a:p>
          <a:p>
            <a:pPr indent="0" lvl="0" marL="0" marR="0" rtl="0" algn="l">
              <a:lnSpc>
                <a:spcPct val="100000"/>
              </a:lnSpc>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          function f() {</a:t>
            </a:r>
            <a:endParaRPr/>
          </a:p>
          <a:p>
            <a:pPr indent="0" lvl="0" marL="0" marR="0" rtl="0" algn="l">
              <a:lnSpc>
                <a:spcPct val="100000"/>
              </a:lnSpc>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 It can be accessible any</a:t>
            </a:r>
            <a:endParaRPr/>
          </a:p>
          <a:p>
            <a:pPr indent="0" lvl="0" marL="0" marR="0" rtl="0" algn="l">
              <a:lnSpc>
                <a:spcPct val="100000"/>
              </a:lnSpc>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                   // where within this function</a:t>
            </a:r>
            <a:endParaRPr/>
          </a:p>
          <a:p>
            <a:pPr indent="0" lvl="0" marL="0" marR="0" rtl="0" algn="l">
              <a:lnSpc>
                <a:spcPct val="100000"/>
              </a:lnSpc>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                   var a = 10;</a:t>
            </a:r>
            <a:endParaRPr/>
          </a:p>
          <a:p>
            <a:pPr indent="0" lvl="0" marL="0" marR="0" rtl="0" algn="l">
              <a:lnSpc>
                <a:spcPct val="100000"/>
              </a:lnSpc>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                   console.log(a)</a:t>
            </a:r>
            <a:endParaRPr/>
          </a:p>
          <a:p>
            <a:pPr indent="0" lvl="0" marL="0" marR="0" rtl="0" algn="l">
              <a:lnSpc>
                <a:spcPct val="100000"/>
              </a:lnSpc>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          f();</a:t>
            </a:r>
            <a:endParaRPr/>
          </a:p>
          <a:p>
            <a:pPr indent="0" lvl="0" marL="0" marR="0" rtl="0" algn="l">
              <a:lnSpc>
                <a:spcPct val="100000"/>
              </a:lnSpc>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 A cannot be accessible</a:t>
            </a:r>
            <a:endParaRPr/>
          </a:p>
          <a:p>
            <a:pPr indent="0" lvl="0" marL="0" marR="0" rtl="0" algn="l">
              <a:lnSpc>
                <a:spcPct val="100000"/>
              </a:lnSpc>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          // outside of function</a:t>
            </a:r>
            <a:endParaRPr/>
          </a:p>
          <a:p>
            <a:pPr indent="0" lvl="0" marL="0" marR="0" rtl="0" algn="l">
              <a:lnSpc>
                <a:spcPct val="100000"/>
              </a:lnSpc>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          console.log(a);</a:t>
            </a:r>
            <a:endParaRPr/>
          </a:p>
          <a:p>
            <a:pPr indent="0" lvl="0" marL="0" marR="0" rtl="0" algn="l">
              <a:lnSpc>
                <a:spcPct val="100000"/>
              </a:lnSpc>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&lt;/script&gt;</a:t>
            </a:r>
            <a:endParaRPr/>
          </a:p>
          <a:p>
            <a:pPr indent="0" lvl="0" marL="0" marR="0" rtl="0" algn="l">
              <a:lnSpc>
                <a:spcPct val="100000"/>
              </a:lnSpc>
              <a:spcBef>
                <a:spcPts val="0"/>
              </a:spcBef>
              <a:spcAft>
                <a:spcPts val="0"/>
              </a:spcAft>
              <a:buClr>
                <a:schemeClr val="dk1"/>
              </a:buClr>
              <a:buSzPts val="1800"/>
              <a:buFont typeface="Georgia"/>
              <a:buNone/>
            </a:pPr>
            <a:r>
              <a:t/>
            </a:r>
            <a:endParaRPr sz="18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Output:</a:t>
            </a:r>
            <a:endParaRPr/>
          </a:p>
          <a:p>
            <a:pPr indent="0" lvl="0" marL="0" marR="0" rtl="0" algn="l">
              <a:lnSpc>
                <a:spcPct val="100000"/>
              </a:lnSpc>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10</a:t>
            </a:r>
            <a:endParaRPr/>
          </a:p>
          <a:p>
            <a:pPr indent="0" lvl="0" marL="0" marR="0" rtl="0" algn="l">
              <a:lnSpc>
                <a:spcPct val="100000"/>
              </a:lnSpc>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ReferenceError: a is not defined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Urban">
  <a:themeElements>
    <a:clrScheme name="Urban">
      <a:dk1>
        <a:srgbClr val="000000"/>
      </a:dk1>
      <a:lt1>
        <a:srgbClr val="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2022-09-16T06:17:21Z</dcterms:created>
  <dc:creator>kitefaculty</dc:creator>
</cp:coreProperties>
</file>