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9"/>
  </p:notesMasterIdLst>
  <p:sldIdLst>
    <p:sldId id="307" r:id="rId5"/>
    <p:sldId id="308" r:id="rId6"/>
    <p:sldId id="314" r:id="rId7"/>
    <p:sldId id="309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33" r:id="rId17"/>
    <p:sldId id="323" r:id="rId18"/>
    <p:sldId id="324" r:id="rId19"/>
    <p:sldId id="325" r:id="rId20"/>
    <p:sldId id="326" r:id="rId21"/>
    <p:sldId id="334" r:id="rId22"/>
    <p:sldId id="327" r:id="rId23"/>
    <p:sldId id="328" r:id="rId24"/>
    <p:sldId id="329" r:id="rId25"/>
    <p:sldId id="330" r:id="rId26"/>
    <p:sldId id="331" r:id="rId27"/>
    <p:sldId id="3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4418186" cy="1598691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650" y="2315528"/>
            <a:ext cx="4159636" cy="31181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DOM-Introduction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Structure of DOM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Events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EventListener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896644" y="2439815"/>
            <a:ext cx="4418186" cy="4418185"/>
          </a:xfr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r>
              <a:rPr lang="en-US" dirty="0" err="1"/>
              <a:t>Document.getElementByClassName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7"/>
            <a:ext cx="8648715" cy="5301649"/>
          </a:xfrm>
        </p:spPr>
        <p:txBody>
          <a:bodyPr>
            <a:normAutofit/>
          </a:bodyPr>
          <a:lstStyle/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document.getElementByTagName</a:t>
            </a:r>
            <a:r>
              <a:rPr lang="en-US" sz="1800" dirty="0"/>
              <a:t>() method returns collections of elements of specified class name</a:t>
            </a:r>
          </a:p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/>
              <a:t>This method return </a:t>
            </a:r>
            <a:r>
              <a:rPr lang="en-US" sz="1800" dirty="0" err="1"/>
              <a:t>HTMLCollection</a:t>
            </a:r>
            <a:endParaRPr lang="en-US" sz="1800" dirty="0"/>
          </a:p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property is read-only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"text/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javascript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function 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 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UseClassName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(){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const collection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document.getElementsByClassName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("example");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collection[1].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innerHTML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= "Hello World!";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&lt;div class="example"&gt;Element1&lt;/div&gt;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&lt;div class="example"&gt;Element2&lt;/div&gt;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&lt;button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onclick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UseClassName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()"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 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UseClassName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 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&lt;/button&gt;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27113" lvl="4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484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7"/>
            <a:ext cx="8648715" cy="5301649"/>
          </a:xfrm>
        </p:spPr>
        <p:txBody>
          <a:bodyPr>
            <a:normAutofit/>
          </a:bodyPr>
          <a:lstStyle/>
          <a:p>
            <a:pPr marL="1312863" lvl="4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property used to write dynamic HTML on the HTML document</a:t>
            </a:r>
          </a:p>
          <a:p>
            <a:pPr marL="1312863" lvl="4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property sets or returns the HTML content of an elements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"text/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javascript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function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showcommentform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() {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data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="Name: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'text'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'name'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&gt;&lt;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br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Comment: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br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&gt;&lt;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textarea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rows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'5'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cols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'80'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&gt;&lt;/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textarea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br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'submit'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'Post Comment'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";  </a:t>
            </a:r>
          </a:p>
          <a:p>
            <a:pPr marL="1828800" lvl="4" indent="0" algn="just"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document.getElementById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mylocation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')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.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inter-regular"/>
              </a:rPr>
              <a:t>innerHTML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data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&lt;form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myForm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"button"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"comment"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onclick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showcommentform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()"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&lt;div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mylocation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&gt;&lt;/div&gt;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&lt;/form&gt;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770063" lvl="5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1770063" lvl="5" indent="-2857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87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r>
              <a:rPr lang="en-US" dirty="0" err="1"/>
              <a:t>innerText</a:t>
            </a:r>
            <a:r>
              <a:rPr lang="en-US" dirty="0"/>
              <a:t> Property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7"/>
            <a:ext cx="8648715" cy="5301649"/>
          </a:xfrm>
        </p:spPr>
        <p:txBody>
          <a:bodyPr>
            <a:normAutofit fontScale="92500"/>
          </a:bodyPr>
          <a:lstStyle/>
          <a:p>
            <a:pPr marL="1312863" lvl="4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innerText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 property can be used to write the dynamic text on the html document. </a:t>
            </a:r>
          </a:p>
          <a:p>
            <a:pPr marL="1312863" lvl="4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It is used mostly in the web pages to generate the dynamic content such as writing the validation message, password strength etc.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"text/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javascript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validate() {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msg;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document.myForm.userPass.value.length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&gt;5){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msg="good";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else{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msg="poor";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('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mylocation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').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innerText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=msg; </a:t>
            </a:r>
            <a:endParaRPr lang="en-US" sz="1600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} </a:t>
            </a:r>
            <a:endParaRPr lang="en-US" sz="1600" dirty="0"/>
          </a:p>
          <a:p>
            <a:pPr marL="1828800" lvl="4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&lt;form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myForm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&lt;input type="password" value="" name="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userPass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onkeyup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="validate()"&gt; 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Strength:&lt;span id="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mylocation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"&gt;no strength&lt;/span&gt; </a:t>
            </a:r>
            <a:endParaRPr lang="en-US" sz="1800" dirty="0"/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&lt;/form&gt;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770063" lvl="5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1770063" lvl="5" indent="-2857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636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Dom-events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23A579-AEE6-0C3D-2F9A-77016494D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dirty="0"/>
              <a:t>DOM-EVENTS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707"/>
            <a:ext cx="8648715" cy="5674873"/>
          </a:xfrm>
        </p:spPr>
        <p:txBody>
          <a:bodyPr>
            <a:noAutofit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 onclick</a:t>
            </a: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ondblclick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onfocus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onblur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onsubmit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onmouseover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onmouseout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onmousedown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onmouseup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onload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onunload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onscroll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onresized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onreset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onkeydown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onkeypress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onkeyup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914400" lvl="5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914400" lvl="5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88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dirty="0"/>
              <a:t>onclick Event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646952"/>
            <a:ext cx="8648715" cy="3748930"/>
          </a:xfrm>
        </p:spPr>
        <p:txBody>
          <a:bodyPr>
            <a:noAutofit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When user click the button then we can call the function by using onclick event</a:t>
            </a:r>
          </a:p>
          <a:p>
            <a:pPr marL="1428750" lvl="6" indent="-342900"/>
            <a:r>
              <a:rPr lang="en-US" sz="2000" dirty="0"/>
              <a:t>&lt;button onclick=“add()”&gt;add&lt;/button&gt;</a:t>
            </a:r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assign an onclick event to button element</a:t>
            </a:r>
          </a:p>
          <a:p>
            <a:pPr marL="1428750" lvl="6" indent="-342900"/>
            <a:r>
              <a:rPr lang="en-US" sz="2000" dirty="0"/>
              <a:t>Document.getElementById(“</a:t>
            </a:r>
            <a:r>
              <a:rPr lang="en-US" sz="2000" dirty="0" err="1"/>
              <a:t>addId</a:t>
            </a:r>
            <a:r>
              <a:rPr lang="en-US" sz="2000" dirty="0"/>
              <a:t>”).onclick = add</a:t>
            </a:r>
          </a:p>
        </p:txBody>
      </p:sp>
    </p:spTree>
    <p:extLst>
      <p:ext uri="{BB962C8B-B14F-4D97-AF65-F5344CB8AC3E}">
        <p14:creationId xmlns:p14="http://schemas.microsoft.com/office/powerpoint/2010/main" val="136805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onchange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Event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646951"/>
            <a:ext cx="8648715" cy="4893807"/>
          </a:xfrm>
        </p:spPr>
        <p:txBody>
          <a:bodyPr>
            <a:noAutofit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onchange</a:t>
            </a:r>
            <a:r>
              <a:rPr lang="en-US" sz="2000" dirty="0"/>
              <a:t> event is often used in combination with validation of inputs fields	</a:t>
            </a:r>
          </a:p>
          <a:p>
            <a:pPr marL="1085850" lvl="6" indent="0">
              <a:buNone/>
            </a:pPr>
            <a:r>
              <a:rPr lang="en-US" sz="2000" dirty="0"/>
              <a:t>&lt;h2&gt;JavaScript HTML Events&lt;/h2&gt;</a:t>
            </a:r>
          </a:p>
          <a:p>
            <a:pPr marL="1085850" lvl="6" indent="0">
              <a:buNone/>
            </a:pPr>
            <a:r>
              <a:rPr lang="en-US" sz="2000" dirty="0"/>
              <a:t>Enter your name: &lt;input type="text" id="</a:t>
            </a:r>
            <a:r>
              <a:rPr lang="en-US" sz="2000" dirty="0" err="1"/>
              <a:t>fname</a:t>
            </a:r>
            <a:r>
              <a:rPr lang="en-US" sz="2000" dirty="0"/>
              <a:t>" </a:t>
            </a:r>
            <a:r>
              <a:rPr lang="en-US" sz="2000" dirty="0" err="1"/>
              <a:t>onchange</a:t>
            </a:r>
            <a:r>
              <a:rPr lang="en-US" sz="2000" dirty="0"/>
              <a:t>="</a:t>
            </a:r>
            <a:r>
              <a:rPr lang="en-US" sz="2000" dirty="0" err="1"/>
              <a:t>upperCase</a:t>
            </a:r>
            <a:r>
              <a:rPr lang="en-US" sz="2000" dirty="0"/>
              <a:t>()"&gt;</a:t>
            </a:r>
          </a:p>
          <a:p>
            <a:pPr marL="1085850" lvl="6" indent="0">
              <a:buNone/>
            </a:pPr>
            <a:r>
              <a:rPr lang="en-US" sz="2000" dirty="0"/>
              <a:t>&lt;p&gt;When you leave the input field, a function is triggered which transforms the input text to upper case.&lt;/p&gt;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&lt;script&gt;</a:t>
            </a:r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upperCase</a:t>
            </a:r>
            <a:r>
              <a:rPr lang="en-US" sz="2000" dirty="0"/>
              <a:t>() {</a:t>
            </a:r>
          </a:p>
          <a:p>
            <a:pPr marL="1085850" lvl="6" indent="0">
              <a:buNone/>
            </a:pPr>
            <a:r>
              <a:rPr lang="en-US" sz="2000" dirty="0"/>
              <a:t>  const x 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fname</a:t>
            </a:r>
            <a:r>
              <a:rPr lang="en-US" sz="2000" dirty="0"/>
              <a:t>");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x.value</a:t>
            </a:r>
            <a:r>
              <a:rPr lang="en-US" sz="2000" dirty="0"/>
              <a:t> = </a:t>
            </a:r>
            <a:r>
              <a:rPr lang="en-US" sz="2000" dirty="0" err="1"/>
              <a:t>x.value.toUpperCase</a:t>
            </a:r>
            <a:r>
              <a:rPr lang="en-US" sz="2000" dirty="0"/>
              <a:t>();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4267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 fontScale="90000"/>
          </a:bodyPr>
          <a:lstStyle/>
          <a:p>
            <a:pPr marL="569913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onmouseover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and </a:t>
            </a:r>
            <a:r>
              <a:rPr lang="en-US" sz="5400" dirty="0" err="1"/>
              <a:t>onmouseout</a:t>
            </a:r>
            <a:r>
              <a:rPr lang="en-US" sz="5400" dirty="0"/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Event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Event can be used to trigger a function when user mouse over or out of , an HTML </a:t>
            </a:r>
            <a:r>
              <a:rPr lang="en-US" sz="2000" dirty="0" err="1"/>
              <a:t>elemnt</a:t>
            </a: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onmouseover</a:t>
            </a:r>
            <a:r>
              <a:rPr lang="en-US" sz="2000" dirty="0"/>
              <a:t>="</a:t>
            </a:r>
            <a:r>
              <a:rPr lang="en-US" sz="2000" dirty="0" err="1"/>
              <a:t>mOver</a:t>
            </a:r>
            <a:r>
              <a:rPr lang="en-US" sz="2000" dirty="0"/>
              <a:t>(this)" </a:t>
            </a:r>
            <a:r>
              <a:rPr lang="en-US" sz="2000" dirty="0" err="1"/>
              <a:t>onmouseout</a:t>
            </a:r>
            <a:r>
              <a:rPr lang="en-US" sz="2000" dirty="0"/>
              <a:t>="</a:t>
            </a:r>
            <a:r>
              <a:rPr lang="en-US" sz="2000" dirty="0" err="1"/>
              <a:t>mOut</a:t>
            </a:r>
            <a:r>
              <a:rPr lang="en-US" sz="2000" dirty="0"/>
              <a:t>(this)" </a:t>
            </a:r>
          </a:p>
          <a:p>
            <a:pPr marL="1085850" lvl="6" indent="0">
              <a:buNone/>
            </a:pPr>
            <a:r>
              <a:rPr lang="en-US" sz="2000" dirty="0"/>
              <a:t>style="background-color:#D94A38;width:120px;height:20px;padding:40px;"&gt;</a:t>
            </a:r>
          </a:p>
          <a:p>
            <a:pPr marL="1085850" lvl="6" indent="0">
              <a:buNone/>
            </a:pPr>
            <a:r>
              <a:rPr lang="en-US" sz="2000" dirty="0"/>
              <a:t>Mouse Over Me&lt;/div&gt;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&lt;script&gt;</a:t>
            </a:r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mOver</a:t>
            </a:r>
            <a:r>
              <a:rPr lang="en-US" sz="2000" dirty="0"/>
              <a:t>(obj)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obj.innerHTML</a:t>
            </a:r>
            <a:r>
              <a:rPr lang="en-US" sz="2000" dirty="0"/>
              <a:t> = "Thank You"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mOut</a:t>
            </a:r>
            <a:r>
              <a:rPr lang="en-US" sz="2000" dirty="0"/>
              <a:t>(obj)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obj.innerHTML</a:t>
            </a:r>
            <a:r>
              <a:rPr lang="en-US" sz="2000" dirty="0"/>
              <a:t> = "Mouse Over Me"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1855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Dom-</a:t>
            </a:r>
            <a:r>
              <a:rPr lang="en-US" spc="400" dirty="0" err="1">
                <a:latin typeface="+mn-lt"/>
              </a:rPr>
              <a:t>eventlistener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23A579-AEE6-0C3D-2F9A-77016494D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EventListener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addEventListener</a:t>
            </a:r>
            <a:r>
              <a:rPr lang="en-US" sz="2000" dirty="0"/>
              <a:t>() method attaches an events handler to specified element.</a:t>
            </a:r>
          </a:p>
          <a:p>
            <a:pPr marL="914400" lvl="5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Syntax: </a:t>
            </a:r>
            <a:r>
              <a:rPr lang="en-US" sz="2000" dirty="0" err="1"/>
              <a:t>element.addEventListener</a:t>
            </a:r>
            <a:r>
              <a:rPr lang="en-US" sz="2000" dirty="0"/>
              <a:t>(event, function, </a:t>
            </a:r>
            <a:r>
              <a:rPr lang="en-US" sz="2000" dirty="0" err="1"/>
              <a:t>useCapture</a:t>
            </a:r>
            <a:r>
              <a:rPr lang="en-US" sz="2000" dirty="0"/>
              <a:t>)</a:t>
            </a:r>
          </a:p>
          <a:p>
            <a:pPr marL="1085850" lvl="6" indent="0">
              <a:buNone/>
            </a:pPr>
            <a:r>
              <a:rPr lang="en-US" sz="2000" dirty="0"/>
              <a:t>&lt;button id="</a:t>
            </a:r>
            <a:r>
              <a:rPr lang="en-US" sz="2000" dirty="0" err="1"/>
              <a:t>myBtn</a:t>
            </a:r>
            <a:r>
              <a:rPr lang="en-US" sz="2000" dirty="0"/>
              <a:t>"&gt;Try it&lt;/button&gt;</a:t>
            </a:r>
          </a:p>
          <a:p>
            <a:pPr marL="1085850" lvl="6" indent="0">
              <a:buNone/>
            </a:pPr>
            <a:r>
              <a:rPr lang="en-US" sz="2000" dirty="0"/>
              <a:t>&lt;p id="demo"&gt;&lt;/p&gt;</a:t>
            </a:r>
          </a:p>
          <a:p>
            <a:pPr marL="1085850" lvl="6" indent="0">
              <a:buNone/>
            </a:pPr>
            <a:r>
              <a:rPr lang="en-US" sz="2000" dirty="0"/>
              <a:t>&lt;script&gt;</a:t>
            </a:r>
          </a:p>
          <a:p>
            <a:pPr marL="1085850" lvl="6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myBtn</a:t>
            </a:r>
            <a:r>
              <a:rPr lang="en-US" sz="2000" dirty="0"/>
              <a:t>").</a:t>
            </a:r>
            <a:r>
              <a:rPr lang="en-US" sz="2000" dirty="0" err="1"/>
              <a:t>addEventListener</a:t>
            </a:r>
            <a:r>
              <a:rPr lang="en-US" sz="2000" dirty="0"/>
              <a:t>("click", </a:t>
            </a:r>
            <a:r>
              <a:rPr lang="en-US" sz="2000" dirty="0" err="1"/>
              <a:t>displayDate</a:t>
            </a:r>
            <a:r>
              <a:rPr lang="en-US" sz="2000" dirty="0"/>
              <a:t>);</a:t>
            </a:r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displayDate</a:t>
            </a:r>
            <a:r>
              <a:rPr lang="en-US" sz="2000" dirty="0"/>
              <a:t>()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Date();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253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17" y="-288353"/>
            <a:ext cx="6190488" cy="1179576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17" y="1200883"/>
            <a:ext cx="9802812" cy="3346704"/>
          </a:xfrm>
        </p:spPr>
        <p:txBody>
          <a:bodyPr/>
          <a:lstStyle/>
          <a:p>
            <a:r>
              <a:rPr lang="en-US" dirty="0"/>
              <a:t>DOM – Document Object Model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JS can access and change all the elements of an HTML document.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When web page is loaded, the browser creates a DOM of the page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The HTML DOM model is constructed as tree of “</a:t>
            </a:r>
            <a:r>
              <a:rPr lang="en-US" b="1" dirty="0"/>
              <a:t>Objects</a:t>
            </a:r>
            <a:r>
              <a:rPr lang="en-US" dirty="0"/>
              <a:t>”.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The root elements that represents the HTML document.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DOM has properties and methods.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Help of the document object, we can create dynamic content to our page.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DOM can access the program and scripts to dynamically access and update the contents, structure and styles of documents.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It is object of “</a:t>
            </a:r>
            <a:r>
              <a:rPr lang="en-US" b="1" dirty="0"/>
              <a:t>window</a:t>
            </a:r>
            <a:r>
              <a:rPr lang="en-US" dirty="0"/>
              <a:t>”, Ex: </a:t>
            </a:r>
            <a:r>
              <a:rPr lang="en-US" dirty="0" err="1"/>
              <a:t>window.document</a:t>
            </a: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797240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EventListener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628650" lvl="5" indent="0">
              <a:buNone/>
            </a:pPr>
            <a:r>
              <a:rPr lang="en-US" sz="2000" dirty="0"/>
              <a:t>&lt;p&gt;This example uses the </a:t>
            </a:r>
            <a:r>
              <a:rPr lang="en-US" sz="2000" dirty="0" err="1"/>
              <a:t>addEventListener</a:t>
            </a:r>
            <a:r>
              <a:rPr lang="en-US" sz="2000" dirty="0"/>
              <a:t>() method to attach a click event to a button.&lt;/p&gt;</a:t>
            </a:r>
          </a:p>
          <a:p>
            <a:pPr marL="628650" lvl="5" indent="0">
              <a:buNone/>
            </a:pPr>
            <a:endParaRPr lang="en-US" sz="2000" dirty="0"/>
          </a:p>
          <a:p>
            <a:pPr marL="628650" lvl="5" indent="0">
              <a:buNone/>
            </a:pPr>
            <a:r>
              <a:rPr lang="en-US" sz="2000" dirty="0"/>
              <a:t>&lt;button id="</a:t>
            </a:r>
            <a:r>
              <a:rPr lang="en-US" sz="2000" dirty="0" err="1"/>
              <a:t>myBtn</a:t>
            </a:r>
            <a:r>
              <a:rPr lang="en-US" sz="2000" dirty="0"/>
              <a:t>"&gt;Try it&lt;/button&gt;</a:t>
            </a:r>
          </a:p>
          <a:p>
            <a:pPr marL="628650" lvl="5" indent="0">
              <a:buNone/>
            </a:pPr>
            <a:endParaRPr lang="en-US" sz="2000" dirty="0"/>
          </a:p>
          <a:p>
            <a:pPr marL="628650" lvl="5" indent="0">
              <a:buNone/>
            </a:pPr>
            <a:r>
              <a:rPr lang="en-US" sz="2000" dirty="0"/>
              <a:t>&lt;script&gt;</a:t>
            </a:r>
          </a:p>
          <a:p>
            <a:pPr marL="628650" lvl="5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myBtn</a:t>
            </a:r>
            <a:r>
              <a:rPr lang="en-US" sz="2000" dirty="0"/>
              <a:t>").</a:t>
            </a:r>
            <a:r>
              <a:rPr lang="en-US" sz="2000" dirty="0" err="1"/>
              <a:t>addEventListener</a:t>
            </a:r>
            <a:r>
              <a:rPr lang="en-US" sz="2000" dirty="0"/>
              <a:t>("click", function() {</a:t>
            </a:r>
          </a:p>
          <a:p>
            <a:pPr marL="628650" lvl="5" indent="0">
              <a:buNone/>
            </a:pPr>
            <a:r>
              <a:rPr lang="en-US" sz="2000" dirty="0"/>
              <a:t>  alert("Hello World!");</a:t>
            </a:r>
          </a:p>
          <a:p>
            <a:pPr marL="628650" lvl="5" indent="0">
              <a:buNone/>
            </a:pPr>
            <a:r>
              <a:rPr lang="en-US" sz="2000" dirty="0"/>
              <a:t>});</a:t>
            </a:r>
          </a:p>
          <a:p>
            <a:pPr marL="628650" lvl="5" indent="0">
              <a:buNone/>
            </a:pPr>
            <a:r>
              <a:rPr lang="en-US" sz="2000" dirty="0"/>
              <a:t>&lt;/script&gt;</a:t>
            </a:r>
          </a:p>
          <a:p>
            <a:pPr marL="628650" lvl="5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83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EventListener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628650" lvl="5" indent="0">
              <a:buNone/>
            </a:pPr>
            <a:r>
              <a:rPr lang="en-US" sz="2000" dirty="0"/>
              <a:t>&lt;p&gt;This example uses the </a:t>
            </a:r>
            <a:r>
              <a:rPr lang="en-US" sz="2000" dirty="0" err="1"/>
              <a:t>addEventListener</a:t>
            </a:r>
            <a:r>
              <a:rPr lang="en-US" sz="2000" dirty="0"/>
              <a:t>() method to add two click events to the same button.&lt;/p&gt;</a:t>
            </a:r>
          </a:p>
          <a:p>
            <a:pPr marL="628650" lvl="5" indent="0">
              <a:buNone/>
            </a:pPr>
            <a:endParaRPr lang="en-US" sz="2000" dirty="0"/>
          </a:p>
          <a:p>
            <a:pPr marL="628650" lvl="5" indent="0">
              <a:buNone/>
            </a:pPr>
            <a:r>
              <a:rPr lang="en-US" sz="2000" dirty="0"/>
              <a:t>&lt;button id="</a:t>
            </a:r>
            <a:r>
              <a:rPr lang="en-US" sz="2000" dirty="0" err="1"/>
              <a:t>myBtn</a:t>
            </a:r>
            <a:r>
              <a:rPr lang="en-US" sz="2000" dirty="0"/>
              <a:t>"&gt;Try it&lt;/button&gt;</a:t>
            </a:r>
          </a:p>
          <a:p>
            <a:pPr marL="628650" lvl="5" indent="0">
              <a:buNone/>
            </a:pPr>
            <a:r>
              <a:rPr lang="en-US" sz="2000" dirty="0"/>
              <a:t>&lt;script&gt;</a:t>
            </a:r>
          </a:p>
          <a:p>
            <a:pPr marL="628650" lvl="5" indent="0">
              <a:buNone/>
            </a:pPr>
            <a:r>
              <a:rPr lang="en-US" sz="2000" dirty="0"/>
              <a:t>var x 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myBtn</a:t>
            </a:r>
            <a:r>
              <a:rPr lang="en-US" sz="2000" dirty="0"/>
              <a:t>");</a:t>
            </a:r>
          </a:p>
          <a:p>
            <a:pPr marL="628650" lvl="5" indent="0">
              <a:buNone/>
            </a:pPr>
            <a:r>
              <a:rPr lang="en-US" sz="2000" dirty="0" err="1"/>
              <a:t>x.addEventListener</a:t>
            </a:r>
            <a:r>
              <a:rPr lang="en-US" sz="2000" dirty="0"/>
              <a:t>("click", </a:t>
            </a:r>
            <a:r>
              <a:rPr lang="en-US" sz="2000" dirty="0" err="1"/>
              <a:t>myFunction</a:t>
            </a:r>
            <a:r>
              <a:rPr lang="en-US" sz="2000" dirty="0"/>
              <a:t>);</a:t>
            </a:r>
          </a:p>
          <a:p>
            <a:pPr marL="628650" lvl="5" indent="0">
              <a:buNone/>
            </a:pPr>
            <a:r>
              <a:rPr lang="en-US" sz="2000" dirty="0" err="1"/>
              <a:t>x.addEventListener</a:t>
            </a:r>
            <a:r>
              <a:rPr lang="en-US" sz="2000" dirty="0"/>
              <a:t>("click", </a:t>
            </a:r>
            <a:r>
              <a:rPr lang="en-US" sz="2000" dirty="0" err="1"/>
              <a:t>someOtherFunction</a:t>
            </a:r>
            <a:r>
              <a:rPr lang="en-US" sz="2000" dirty="0"/>
              <a:t>);</a:t>
            </a:r>
          </a:p>
          <a:p>
            <a:pPr marL="628650" lvl="5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</a:p>
          <a:p>
            <a:pPr marL="628650" lvl="5" indent="0">
              <a:buNone/>
            </a:pPr>
            <a:r>
              <a:rPr lang="en-US" sz="2000" dirty="0"/>
              <a:t>  alert ("Hello World!");</a:t>
            </a:r>
          </a:p>
          <a:p>
            <a:pPr marL="628650" lvl="5" indent="0">
              <a:buNone/>
            </a:pPr>
            <a:r>
              <a:rPr lang="en-US" sz="2000" dirty="0"/>
              <a:t>}</a:t>
            </a:r>
          </a:p>
          <a:p>
            <a:pPr marL="628650" lvl="5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someOtherFunction</a:t>
            </a:r>
            <a:r>
              <a:rPr lang="en-US" sz="2000" dirty="0"/>
              <a:t>() {</a:t>
            </a:r>
          </a:p>
          <a:p>
            <a:pPr marL="628650" lvl="5" indent="0">
              <a:buNone/>
            </a:pPr>
            <a:r>
              <a:rPr lang="en-US" sz="2000" dirty="0"/>
              <a:t>  alert ("This function was also executed!");</a:t>
            </a:r>
          </a:p>
          <a:p>
            <a:pPr marL="628650" lvl="5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76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EventListener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628650" lvl="5" indent="0">
              <a:buNone/>
            </a:pPr>
            <a:r>
              <a:rPr lang="en-US" sz="1600" dirty="0"/>
              <a:t>&lt;button id="</a:t>
            </a:r>
            <a:r>
              <a:rPr lang="en-US" sz="1600" dirty="0" err="1"/>
              <a:t>myBtn</a:t>
            </a:r>
            <a:r>
              <a:rPr lang="en-US" sz="1600" dirty="0"/>
              <a:t>"&gt;Try it&lt;/button&gt;</a:t>
            </a:r>
          </a:p>
          <a:p>
            <a:pPr marL="628650" lvl="5" indent="0">
              <a:buNone/>
            </a:pPr>
            <a:r>
              <a:rPr lang="en-US" sz="1600" dirty="0"/>
              <a:t>&lt;p id="demo"&gt;&lt;/p&gt;</a:t>
            </a:r>
          </a:p>
          <a:p>
            <a:pPr marL="628650" lvl="5" indent="0">
              <a:buNone/>
            </a:pPr>
            <a:r>
              <a:rPr lang="en-US" sz="1600" dirty="0"/>
              <a:t>&lt;script&gt;</a:t>
            </a:r>
          </a:p>
          <a:p>
            <a:pPr marL="628650" lvl="5" indent="0">
              <a:buNone/>
            </a:pPr>
            <a:r>
              <a:rPr lang="en-US" sz="1600" dirty="0"/>
              <a:t>var x = 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myBtn</a:t>
            </a:r>
            <a:r>
              <a:rPr lang="en-US" sz="1600" dirty="0"/>
              <a:t>");</a:t>
            </a:r>
          </a:p>
          <a:p>
            <a:pPr marL="628650" lvl="5" indent="0">
              <a:buNone/>
            </a:pPr>
            <a:r>
              <a:rPr lang="en-US" sz="1600" dirty="0" err="1"/>
              <a:t>x.addEventListener</a:t>
            </a:r>
            <a:r>
              <a:rPr lang="en-US" sz="1600" dirty="0"/>
              <a:t>("mouseover", </a:t>
            </a:r>
            <a:r>
              <a:rPr lang="en-US" sz="1600" dirty="0" err="1"/>
              <a:t>myFunction</a:t>
            </a:r>
            <a:r>
              <a:rPr lang="en-US" sz="1600" dirty="0"/>
              <a:t>);</a:t>
            </a:r>
          </a:p>
          <a:p>
            <a:pPr marL="628650" lvl="5" indent="0">
              <a:buNone/>
            </a:pPr>
            <a:r>
              <a:rPr lang="en-US" sz="1600" dirty="0" err="1"/>
              <a:t>x.addEventListener</a:t>
            </a:r>
            <a:r>
              <a:rPr lang="en-US" sz="1600" dirty="0"/>
              <a:t>("click", </a:t>
            </a:r>
            <a:r>
              <a:rPr lang="en-US" sz="1600" dirty="0" err="1"/>
              <a:t>mySecondFunction</a:t>
            </a:r>
            <a:r>
              <a:rPr lang="en-US" sz="1600" dirty="0"/>
              <a:t>);</a:t>
            </a:r>
          </a:p>
          <a:p>
            <a:pPr marL="628650" lvl="5" indent="0">
              <a:buNone/>
            </a:pPr>
            <a:r>
              <a:rPr lang="en-US" sz="1600" dirty="0" err="1"/>
              <a:t>x.addEventListener</a:t>
            </a:r>
            <a:r>
              <a:rPr lang="en-US" sz="1600" dirty="0"/>
              <a:t>("</a:t>
            </a:r>
            <a:r>
              <a:rPr lang="en-US" sz="1600" dirty="0" err="1"/>
              <a:t>mouseout</a:t>
            </a:r>
            <a:r>
              <a:rPr lang="en-US" sz="1600" dirty="0"/>
              <a:t>", </a:t>
            </a:r>
            <a:r>
              <a:rPr lang="en-US" sz="1600" dirty="0" err="1"/>
              <a:t>myThirdFunction</a:t>
            </a:r>
            <a:r>
              <a:rPr lang="en-US" sz="1600" dirty="0"/>
              <a:t>);</a:t>
            </a:r>
          </a:p>
          <a:p>
            <a:pPr marL="628650" lvl="5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() {</a:t>
            </a:r>
          </a:p>
          <a:p>
            <a:pPr marL="628650" lvl="5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+= "Moused over!&lt;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</a:p>
          <a:p>
            <a:pPr marL="628650" lvl="5" indent="0">
              <a:buNone/>
            </a:pPr>
            <a:r>
              <a:rPr lang="en-US" sz="1600" dirty="0"/>
              <a:t>}</a:t>
            </a:r>
          </a:p>
          <a:p>
            <a:pPr marL="628650" lvl="5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mySecondFunction</a:t>
            </a:r>
            <a:r>
              <a:rPr lang="en-US" sz="1600" dirty="0"/>
              <a:t>() {</a:t>
            </a:r>
          </a:p>
          <a:p>
            <a:pPr marL="628650" lvl="5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+= "Clicked!&lt;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</a:p>
          <a:p>
            <a:pPr marL="628650" lvl="5" indent="0">
              <a:buNone/>
            </a:pPr>
            <a:r>
              <a:rPr lang="en-US" sz="1600" dirty="0"/>
              <a:t>}</a:t>
            </a:r>
          </a:p>
          <a:p>
            <a:pPr marL="628650" lvl="5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myThirdFunction</a:t>
            </a:r>
            <a:r>
              <a:rPr lang="en-US" sz="1600" dirty="0"/>
              <a:t>() {</a:t>
            </a:r>
          </a:p>
          <a:p>
            <a:pPr marL="628650" lvl="5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+= "Moused out!&lt;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</a:p>
          <a:p>
            <a:pPr marL="628650" lvl="5" indent="0">
              <a:buNone/>
            </a:pPr>
            <a:r>
              <a:rPr lang="en-US" sz="1600" dirty="0"/>
              <a:t>}</a:t>
            </a:r>
          </a:p>
          <a:p>
            <a:pPr marL="628650" lvl="5" indent="0">
              <a:buNone/>
            </a:pPr>
            <a:r>
              <a:rPr lang="en-US" sz="16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0112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EventListener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628650" lvl="5" indent="0">
              <a:buNone/>
            </a:pPr>
            <a:r>
              <a:rPr lang="en-US" sz="1600" dirty="0"/>
              <a:t>&lt;p&gt;This example uses the </a:t>
            </a:r>
            <a:r>
              <a:rPr lang="en-US" sz="1600" dirty="0" err="1"/>
              <a:t>addEventListener</a:t>
            </a:r>
            <a:r>
              <a:rPr lang="en-US" sz="1600" dirty="0"/>
              <a:t>() method on the window object.&lt;/p&gt;</a:t>
            </a:r>
          </a:p>
          <a:p>
            <a:pPr marL="628650" lvl="5" indent="0">
              <a:buNone/>
            </a:pPr>
            <a:endParaRPr lang="en-US" sz="1600" dirty="0"/>
          </a:p>
          <a:p>
            <a:pPr marL="628650" lvl="5" indent="0">
              <a:buNone/>
            </a:pPr>
            <a:r>
              <a:rPr lang="en-US" sz="1600" dirty="0"/>
              <a:t>&lt;p&gt;Try resizing this browser window to trigger the "resize" event handler.&lt;/p&gt;</a:t>
            </a:r>
          </a:p>
          <a:p>
            <a:pPr marL="628650" lvl="5" indent="0">
              <a:buNone/>
            </a:pPr>
            <a:endParaRPr lang="en-US" sz="1600" dirty="0"/>
          </a:p>
          <a:p>
            <a:pPr marL="628650" lvl="5" indent="0">
              <a:buNone/>
            </a:pPr>
            <a:r>
              <a:rPr lang="en-US" sz="1600" dirty="0"/>
              <a:t>&lt;p id="demo"&gt;&lt;/p&gt;</a:t>
            </a:r>
          </a:p>
          <a:p>
            <a:pPr marL="628650" lvl="5" indent="0">
              <a:buNone/>
            </a:pPr>
            <a:endParaRPr lang="en-US" sz="1600" dirty="0"/>
          </a:p>
          <a:p>
            <a:pPr marL="628650" lvl="5" indent="0">
              <a:buNone/>
            </a:pPr>
            <a:r>
              <a:rPr lang="en-US" sz="1600" dirty="0"/>
              <a:t>&lt;script&gt;</a:t>
            </a:r>
          </a:p>
          <a:p>
            <a:pPr marL="628650" lvl="5" indent="0">
              <a:buNone/>
            </a:pPr>
            <a:r>
              <a:rPr lang="en-US" sz="1600" dirty="0" err="1"/>
              <a:t>window.addEventListener</a:t>
            </a:r>
            <a:r>
              <a:rPr lang="en-US" sz="1600" dirty="0"/>
              <a:t>("resize", function(){</a:t>
            </a:r>
          </a:p>
          <a:p>
            <a:pPr marL="628650" lvl="5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</a:t>
            </a:r>
            <a:r>
              <a:rPr lang="en-US" sz="1600" dirty="0" err="1"/>
              <a:t>Math.random</a:t>
            </a:r>
            <a:r>
              <a:rPr lang="en-US" sz="1600" dirty="0"/>
              <a:t>();</a:t>
            </a:r>
          </a:p>
          <a:p>
            <a:pPr marL="628650" lvl="5" indent="0">
              <a:buNone/>
            </a:pPr>
            <a:r>
              <a:rPr lang="en-US" sz="1600" dirty="0"/>
              <a:t>});</a:t>
            </a:r>
          </a:p>
          <a:p>
            <a:pPr marL="628650" lvl="5" indent="0">
              <a:buNone/>
            </a:pPr>
            <a:r>
              <a:rPr lang="en-US" sz="16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3501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pPr marL="569913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removeEventListener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194125"/>
            <a:ext cx="8648715" cy="5430610"/>
          </a:xfrm>
        </p:spPr>
        <p:txBody>
          <a:bodyPr>
            <a:noAutofit/>
          </a:bodyPr>
          <a:lstStyle/>
          <a:p>
            <a:pPr marL="628650" lvl="5" indent="0">
              <a:buNone/>
            </a:pPr>
            <a:endParaRPr lang="en-US" sz="1600" dirty="0"/>
          </a:p>
          <a:p>
            <a:pPr marL="628650" lvl="5" indent="0">
              <a:buNone/>
            </a:pPr>
            <a:r>
              <a:rPr lang="en-US" sz="1600" dirty="0"/>
              <a:t>&lt;div id="</a:t>
            </a:r>
            <a:r>
              <a:rPr lang="en-US" sz="1600" dirty="0" err="1"/>
              <a:t>myDIV</a:t>
            </a:r>
            <a:r>
              <a:rPr lang="en-US" sz="1600" dirty="0"/>
              <a:t>"&gt;</a:t>
            </a:r>
          </a:p>
          <a:p>
            <a:pPr marL="628650" lvl="5" indent="0">
              <a:buNone/>
            </a:pPr>
            <a:r>
              <a:rPr lang="en-US" sz="1600" dirty="0"/>
              <a:t>  &lt;p&gt;This div element has an </a:t>
            </a:r>
            <a:r>
              <a:rPr lang="en-US" sz="1600" dirty="0" err="1"/>
              <a:t>onmousemove</a:t>
            </a:r>
            <a:r>
              <a:rPr lang="en-US" sz="1600" dirty="0"/>
              <a:t> event handler that displays a random number every time you move your mouse inside this orange field.&lt;/p&gt;</a:t>
            </a:r>
          </a:p>
          <a:p>
            <a:pPr marL="628650" lvl="5" indent="0">
              <a:buNone/>
            </a:pPr>
            <a:r>
              <a:rPr lang="en-US" sz="1600" dirty="0"/>
              <a:t>  &lt;p&gt;Click the button to remove the </a:t>
            </a:r>
            <a:r>
              <a:rPr lang="en-US" sz="1600" dirty="0" err="1"/>
              <a:t>div's</a:t>
            </a:r>
            <a:r>
              <a:rPr lang="en-US" sz="1600" dirty="0"/>
              <a:t> event handler.&lt;/p&gt;</a:t>
            </a:r>
          </a:p>
          <a:p>
            <a:pPr marL="628650" lvl="5" indent="0">
              <a:buNone/>
            </a:pPr>
            <a:r>
              <a:rPr lang="en-US" sz="1600" dirty="0"/>
              <a:t>  &lt;button onclick="</a:t>
            </a:r>
            <a:r>
              <a:rPr lang="en-US" sz="1600" dirty="0" err="1"/>
              <a:t>removeHandler</a:t>
            </a:r>
            <a:r>
              <a:rPr lang="en-US" sz="1600" dirty="0"/>
              <a:t>()" id="</a:t>
            </a:r>
            <a:r>
              <a:rPr lang="en-US" sz="1600" dirty="0" err="1"/>
              <a:t>myBtn</a:t>
            </a:r>
            <a:r>
              <a:rPr lang="en-US" sz="1600" dirty="0"/>
              <a:t>"&gt;Remove&lt;/button&gt;</a:t>
            </a:r>
          </a:p>
          <a:p>
            <a:pPr marL="628650" lvl="5" indent="0">
              <a:buNone/>
            </a:pPr>
            <a:r>
              <a:rPr lang="en-US" sz="1600" dirty="0"/>
              <a:t>&lt;/div&gt;</a:t>
            </a:r>
          </a:p>
          <a:p>
            <a:pPr marL="628650" lvl="5" indent="0">
              <a:buNone/>
            </a:pPr>
            <a:r>
              <a:rPr lang="en-US" sz="1600" dirty="0"/>
              <a:t>&lt;p id="demo"&gt;&lt;/p&gt;</a:t>
            </a:r>
          </a:p>
          <a:p>
            <a:pPr marL="628650" lvl="5" indent="0">
              <a:buNone/>
            </a:pPr>
            <a:r>
              <a:rPr lang="en-US" sz="1600" dirty="0"/>
              <a:t>&lt;script&gt;</a:t>
            </a:r>
          </a:p>
          <a:p>
            <a:pPr marL="628650" lvl="5" indent="0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myDIV</a:t>
            </a:r>
            <a:r>
              <a:rPr lang="en-US" sz="1600" dirty="0"/>
              <a:t>").</a:t>
            </a:r>
            <a:r>
              <a:rPr lang="en-US" sz="1600" dirty="0" err="1"/>
              <a:t>addEventListener</a:t>
            </a:r>
            <a:r>
              <a:rPr lang="en-US" sz="1600" dirty="0"/>
              <a:t>("</a:t>
            </a:r>
            <a:r>
              <a:rPr lang="en-US" sz="1600" dirty="0" err="1"/>
              <a:t>mousemove</a:t>
            </a:r>
            <a:r>
              <a:rPr lang="en-US" sz="1600" dirty="0"/>
              <a:t>", </a:t>
            </a:r>
            <a:r>
              <a:rPr lang="en-US" sz="1600" dirty="0" err="1"/>
              <a:t>myFunction</a:t>
            </a:r>
            <a:r>
              <a:rPr lang="en-US" sz="1600" dirty="0"/>
              <a:t>);</a:t>
            </a:r>
          </a:p>
          <a:p>
            <a:pPr marL="628650" lvl="5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() {</a:t>
            </a:r>
          </a:p>
          <a:p>
            <a:pPr marL="628650" lvl="5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</a:t>
            </a:r>
            <a:r>
              <a:rPr lang="en-US" sz="1600" dirty="0" err="1"/>
              <a:t>Math.random</a:t>
            </a:r>
            <a:r>
              <a:rPr lang="en-US" sz="1600" dirty="0"/>
              <a:t>();</a:t>
            </a:r>
          </a:p>
          <a:p>
            <a:pPr marL="628650" lvl="5" indent="0">
              <a:buNone/>
            </a:pPr>
            <a:r>
              <a:rPr lang="en-US" sz="1600" dirty="0"/>
              <a:t>}</a:t>
            </a:r>
          </a:p>
          <a:p>
            <a:pPr marL="628650" lvl="5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removeHandler</a:t>
            </a:r>
            <a:r>
              <a:rPr lang="en-US" sz="1600" dirty="0"/>
              <a:t>() {</a:t>
            </a:r>
          </a:p>
          <a:p>
            <a:pPr marL="628650" lvl="5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myDIV</a:t>
            </a:r>
            <a:r>
              <a:rPr lang="en-US" sz="1600" dirty="0"/>
              <a:t>").</a:t>
            </a:r>
            <a:r>
              <a:rPr lang="en-US" sz="1600" dirty="0" err="1"/>
              <a:t>removeEventListener</a:t>
            </a:r>
            <a:r>
              <a:rPr lang="en-US" sz="1600" dirty="0"/>
              <a:t>("</a:t>
            </a:r>
            <a:r>
              <a:rPr lang="en-US" sz="1600" dirty="0" err="1"/>
              <a:t>mousemove</a:t>
            </a:r>
            <a:r>
              <a:rPr lang="en-US" sz="1600" dirty="0"/>
              <a:t>", </a:t>
            </a:r>
            <a:r>
              <a:rPr lang="en-US" sz="1600" dirty="0" err="1"/>
              <a:t>myFunction</a:t>
            </a:r>
            <a:r>
              <a:rPr lang="en-US" sz="1600" dirty="0"/>
              <a:t>);</a:t>
            </a:r>
          </a:p>
          <a:p>
            <a:pPr marL="628650" lvl="5" indent="0">
              <a:buNone/>
            </a:pPr>
            <a:r>
              <a:rPr lang="en-US" sz="1600" dirty="0"/>
              <a:t>}</a:t>
            </a:r>
          </a:p>
          <a:p>
            <a:pPr marL="628650" lvl="5" indent="0">
              <a:buNone/>
            </a:pPr>
            <a:r>
              <a:rPr lang="en-US" sz="16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1527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98" y="-288226"/>
            <a:ext cx="6190488" cy="1179576"/>
          </a:xfrm>
        </p:spPr>
        <p:txBody>
          <a:bodyPr/>
          <a:lstStyle/>
          <a:p>
            <a:r>
              <a:rPr lang="en-US" sz="5400" dirty="0"/>
              <a:t>Structure of DOM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FAFD41A-E072-63E2-5773-C236E6D6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26" y="1129866"/>
            <a:ext cx="5648575" cy="5066747"/>
          </a:xfrm>
        </p:spPr>
      </p:pic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610600" y="13652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Dom-methods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22" y="-253869"/>
            <a:ext cx="6190488" cy="1179576"/>
          </a:xfrm>
        </p:spPr>
        <p:txBody>
          <a:bodyPr/>
          <a:lstStyle/>
          <a:p>
            <a:r>
              <a:rPr lang="en-US" sz="5400" dirty="0"/>
              <a:t>Methods of DOM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8"/>
            <a:ext cx="8648715" cy="3346704"/>
          </a:xfrm>
        </p:spPr>
        <p:txBody>
          <a:bodyPr/>
          <a:lstStyle/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We can access and change the content of document by its methods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Method is action you can do (like add or deleting an HTML elements)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write(“string”)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writeIn</a:t>
            </a:r>
            <a:r>
              <a:rPr lang="en-US" dirty="0"/>
              <a:t>(“string”)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getElementByName</a:t>
            </a:r>
            <a:r>
              <a:rPr lang="en-US" dirty="0"/>
              <a:t>()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getElementByTagName</a:t>
            </a:r>
            <a:r>
              <a:rPr lang="en-US" dirty="0"/>
              <a:t>()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getElementByClassName</a:t>
            </a:r>
            <a:r>
              <a:rPr lang="en-US" dirty="0"/>
              <a:t>()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9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21" y="-253869"/>
            <a:ext cx="9009037" cy="1179576"/>
          </a:xfrm>
        </p:spPr>
        <p:txBody>
          <a:bodyPr>
            <a:normAutofit/>
          </a:bodyPr>
          <a:lstStyle/>
          <a:p>
            <a:r>
              <a:rPr lang="en-US" dirty="0"/>
              <a:t>Write and </a:t>
            </a:r>
            <a:r>
              <a:rPr lang="en-US" dirty="0" err="1"/>
              <a:t>writeln</a:t>
            </a:r>
            <a:r>
              <a:rPr lang="en-US" dirty="0"/>
              <a:t> Method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8"/>
            <a:ext cx="8648715" cy="3346704"/>
          </a:xfrm>
        </p:spPr>
        <p:txBody>
          <a:bodyPr/>
          <a:lstStyle/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1800" dirty="0"/>
              <a:t>Write(“string”)</a:t>
            </a:r>
          </a:p>
          <a:p>
            <a:pPr marL="971550" lvl="3" indent="-285750"/>
            <a:r>
              <a:rPr lang="en-US" sz="1600" dirty="0"/>
              <a:t>Write some text directly to the HTML</a:t>
            </a:r>
          </a:p>
          <a:p>
            <a:pPr marL="971550" lvl="3" indent="-285750"/>
            <a:r>
              <a:rPr lang="en-US" sz="1600" dirty="0"/>
              <a:t>Ex: </a:t>
            </a:r>
            <a:r>
              <a:rPr lang="en-US" sz="1600" dirty="0" err="1"/>
              <a:t>document.write</a:t>
            </a:r>
            <a:r>
              <a:rPr lang="en-US" sz="1600" dirty="0"/>
              <a:t>(“write method”);</a:t>
            </a:r>
          </a:p>
          <a:p>
            <a:pPr lvl="3" indent="0">
              <a:buNone/>
            </a:pPr>
            <a:endParaRPr lang="en-US" sz="1800" dirty="0"/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1800" dirty="0" err="1"/>
              <a:t>Writeln</a:t>
            </a:r>
            <a:r>
              <a:rPr lang="en-US" sz="1800" dirty="0"/>
              <a:t>(“string”)</a:t>
            </a:r>
          </a:p>
          <a:p>
            <a:pPr marL="971550" lvl="3" indent="-285750"/>
            <a:r>
              <a:rPr lang="en-US" sz="1600" dirty="0"/>
              <a:t>Write some text directly to the HTML, with addition of writing a newline character</a:t>
            </a:r>
          </a:p>
          <a:p>
            <a:pPr marL="971550" lvl="3" indent="-285750"/>
            <a:r>
              <a:rPr lang="en-US" sz="1600" dirty="0"/>
              <a:t>Ex: </a:t>
            </a:r>
            <a:r>
              <a:rPr lang="en-US" sz="1600" dirty="0" err="1"/>
              <a:t>document.writeln</a:t>
            </a:r>
            <a:r>
              <a:rPr lang="en-US" sz="1600" dirty="0"/>
              <a:t>(“</a:t>
            </a:r>
            <a:r>
              <a:rPr lang="en-US" sz="1600" dirty="0" err="1"/>
              <a:t>writeln</a:t>
            </a:r>
            <a:r>
              <a:rPr lang="en-US" sz="1600" dirty="0"/>
              <a:t> method”);</a:t>
            </a:r>
          </a:p>
          <a:p>
            <a:pPr marL="971550" lvl="3" indent="-285750"/>
            <a:endParaRPr lang="en-US" dirty="0"/>
          </a:p>
          <a:p>
            <a:pPr marL="971550" lvl="3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434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21" y="-253869"/>
            <a:ext cx="10864471" cy="11795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 Method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7"/>
            <a:ext cx="8648715" cy="5301649"/>
          </a:xfrm>
        </p:spPr>
        <p:txBody>
          <a:bodyPr>
            <a:normAutofit/>
          </a:bodyPr>
          <a:lstStyle/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document.getElementById</a:t>
            </a:r>
            <a:r>
              <a:rPr lang="en-US" sz="1800" dirty="0"/>
              <a:t>() method returns the elements of specified id</a:t>
            </a:r>
          </a:p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/>
              <a:t>We can get the value of input text. But we need to define id for input field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"text/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javascript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function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getcube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(){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  var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number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document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.getElementById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("number").value;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   alert(number*number*number);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       }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&lt;form&gt;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Enter No: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"number"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"number"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/&gt;&lt;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br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/&gt;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"button"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"cube"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onclick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getcube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()"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/&gt;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828800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&lt;/form&gt;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027113" lvl="4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1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Document.getElementByName</a:t>
            </a:r>
            <a:r>
              <a:rPr lang="en-US" dirty="0"/>
              <a:t> Method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7"/>
            <a:ext cx="8648715" cy="5301649"/>
          </a:xfrm>
        </p:spPr>
        <p:txBody>
          <a:bodyPr>
            <a:normAutofit/>
          </a:bodyPr>
          <a:lstStyle/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document.getElementByName</a:t>
            </a:r>
            <a:r>
              <a:rPr lang="en-US" sz="1800" dirty="0"/>
              <a:t>() method returns collections of elements of specified name</a:t>
            </a:r>
          </a:p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/>
              <a:t>This method return live </a:t>
            </a:r>
            <a:r>
              <a:rPr lang="en-US" sz="1800" dirty="0" err="1"/>
              <a:t>NodeList</a:t>
            </a:r>
            <a:endParaRPr lang="en-US" sz="1800" dirty="0"/>
          </a:p>
          <a:p>
            <a:pPr marL="1258888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"text/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javascript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function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totalelements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inter-regular"/>
              </a:rPr>
              <a:t>allgenders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document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.getElementsByName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("gender");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alert("Total Genders:"+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allgenders.length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258888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&lt;form&gt;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Male: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"radio"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"gender"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"male"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Female: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"radio"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"gender"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"female"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"button"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onclick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totalelements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()"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"Total Genders"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258888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&lt;/form&gt;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027113" lvl="4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34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-253869"/>
            <a:ext cx="12061371" cy="1179576"/>
          </a:xfrm>
        </p:spPr>
        <p:txBody>
          <a:bodyPr>
            <a:normAutofit/>
          </a:bodyPr>
          <a:lstStyle/>
          <a:p>
            <a:r>
              <a:rPr lang="en-US" dirty="0" err="1"/>
              <a:t>Document.getElementByTagName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267770" y="3933765"/>
            <a:ext cx="2924230" cy="292423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17C-EA22-15FC-27BF-DD52180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69" y="1183127"/>
            <a:ext cx="8648715" cy="5301649"/>
          </a:xfrm>
        </p:spPr>
        <p:txBody>
          <a:bodyPr>
            <a:normAutofit/>
          </a:bodyPr>
          <a:lstStyle/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document.getElementByTagName</a:t>
            </a:r>
            <a:r>
              <a:rPr lang="en-US" sz="1800" dirty="0"/>
              <a:t>() method returns collections of elements of specified tag name</a:t>
            </a:r>
          </a:p>
          <a:p>
            <a:pPr marL="971550" lvl="3" indent="-285750">
              <a:buFont typeface="Wingdings" panose="05000000000000000000" pitchFamily="2" charset="2"/>
              <a:buChar char="q"/>
            </a:pPr>
            <a:r>
              <a:rPr lang="en-US" sz="1800" dirty="0"/>
              <a:t>This method return </a:t>
            </a:r>
            <a:r>
              <a:rPr lang="en-US" sz="1800" dirty="0" err="1"/>
              <a:t>HTMLCollection</a:t>
            </a:r>
            <a:endParaRPr lang="en-US" sz="1800" dirty="0"/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"text/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javascript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function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countpara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(){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inter-regular"/>
              </a:rPr>
              <a:t>totalpara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document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.getElementsByTagName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("p");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alert("total p tags are: "+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totalpara.length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&lt;p&gt;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Here we are going to count total number of paragraphs by 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getElementByTagName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() method.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&lt;/p&gt;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This is a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pragraph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Let's see the simple example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31875" lvl="4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&lt;button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inter-regular"/>
              </a:rPr>
              <a:t>onclick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800" b="0" i="0" dirty="0" err="1">
                <a:solidFill>
                  <a:srgbClr val="0000FF"/>
                </a:solidFill>
                <a:effectLst/>
                <a:latin typeface="inter-regular"/>
              </a:rPr>
              <a:t>countpara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()"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count paragraph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&lt;/button&gt;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27113" lvl="4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60664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{958373FA-0FCA-478E-A43D-68F9E0D0002C}tf89338750_win32</Template>
  <TotalTime>635</TotalTime>
  <Words>1747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inter-regular</vt:lpstr>
      <vt:lpstr>Segoe UI</vt:lpstr>
      <vt:lpstr>Times New Roman</vt:lpstr>
      <vt:lpstr>Univers</vt:lpstr>
      <vt:lpstr>Wingdings</vt:lpstr>
      <vt:lpstr>GradientUnivers</vt:lpstr>
      <vt:lpstr>Agenda</vt:lpstr>
      <vt:lpstr>Introduction</vt:lpstr>
      <vt:lpstr>Structure of DOM</vt:lpstr>
      <vt:lpstr>Dom-methods</vt:lpstr>
      <vt:lpstr>Methods of DOM</vt:lpstr>
      <vt:lpstr>Write and writeln Method</vt:lpstr>
      <vt:lpstr>Document.getElementById Method</vt:lpstr>
      <vt:lpstr>Document.getElementByName Method</vt:lpstr>
      <vt:lpstr>Document.getElementByTagName</vt:lpstr>
      <vt:lpstr>Document.getElementByClassName</vt:lpstr>
      <vt:lpstr>innerHTML Property</vt:lpstr>
      <vt:lpstr>innerText Property</vt:lpstr>
      <vt:lpstr>Dom-events</vt:lpstr>
      <vt:lpstr>DOM-EVENTS</vt:lpstr>
      <vt:lpstr>onclick Event</vt:lpstr>
      <vt:lpstr>onchange Event</vt:lpstr>
      <vt:lpstr>onmouseover and onmouseout Event</vt:lpstr>
      <vt:lpstr>Dom-eventlistener</vt:lpstr>
      <vt:lpstr>DOM-EventListener</vt:lpstr>
      <vt:lpstr>DOM-EventListener</vt:lpstr>
      <vt:lpstr>DOM-EventListener</vt:lpstr>
      <vt:lpstr>DOM-EventListener</vt:lpstr>
      <vt:lpstr>DOM-EventListener</vt:lpstr>
      <vt:lpstr>DOM-removeEventListener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P SUBRAMANIAM</dc:creator>
  <cp:lastModifiedBy>chitradevi muthu</cp:lastModifiedBy>
  <cp:revision>195</cp:revision>
  <dcterms:created xsi:type="dcterms:W3CDTF">2023-04-01T09:53:25Z</dcterms:created>
  <dcterms:modified xsi:type="dcterms:W3CDTF">2023-08-28T10:44:01Z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