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307" r:id="rId2"/>
    <p:sldId id="309" r:id="rId3"/>
    <p:sldId id="308" r:id="rId4"/>
    <p:sldId id="315" r:id="rId5"/>
    <p:sldId id="316" r:id="rId6"/>
    <p:sldId id="317" r:id="rId7"/>
    <p:sldId id="318" r:id="rId8"/>
    <p:sldId id="319" r:id="rId9"/>
    <p:sldId id="320" r:id="rId10"/>
    <p:sldId id="341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14" r:id="rId22"/>
    <p:sldId id="331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Graphic 32"/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/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/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/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/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/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/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/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/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/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/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/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/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/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/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Graphic 22"/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/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Regular Expression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Form Validation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Events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JSON</a:t>
            </a:r>
          </a:p>
        </p:txBody>
      </p:sp>
      <p:pic>
        <p:nvPicPr>
          <p:cNvPr id="6" name="Picture Placeholder 5" descr="mountains at sunset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>
            <a:fillRect/>
          </a:stretch>
        </p:blipFill>
        <p:spPr/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7587"/>
            <a:ext cx="9144000" cy="3076317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Groups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metacharacters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dirty="0"/>
              <a:t>Quantifiers</a:t>
            </a:r>
            <a:br>
              <a:rPr lang="en-US" b="1" cap="all" spc="400" dirty="0">
                <a:solidFill>
                  <a:schemeClr val="bg1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79871"/>
            <a:ext cx="7841324" cy="50242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[</a:t>
            </a:r>
            <a:r>
              <a:rPr lang="en-US" dirty="0" err="1"/>
              <a:t>abc</a:t>
            </a:r>
            <a:r>
              <a:rPr lang="en-US" dirty="0"/>
              <a:t>] expression to find any characters between the brackets.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("[</a:t>
            </a:r>
            <a:r>
              <a:rPr lang="en-US" dirty="0" err="1"/>
              <a:t>abc</a:t>
            </a:r>
            <a:r>
              <a:rPr lang="en-US" dirty="0"/>
              <a:t>]") or</a:t>
            </a:r>
          </a:p>
          <a:p>
            <a:pPr lvl="1" indent="0">
              <a:buNone/>
            </a:pPr>
            <a:r>
              <a:rPr lang="en-US" dirty="0"/>
              <a:t>            /[</a:t>
            </a:r>
            <a:r>
              <a:rPr lang="en-US" dirty="0" err="1"/>
              <a:t>abc</a:t>
            </a:r>
            <a:r>
              <a:rPr lang="en-US" dirty="0"/>
              <a:t>]/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 new </a:t>
            </a:r>
            <a:r>
              <a:rPr lang="en-US" dirty="0" err="1"/>
              <a:t>RegExp</a:t>
            </a:r>
            <a:r>
              <a:rPr lang="en-US" dirty="0"/>
              <a:t>("[</a:t>
            </a:r>
            <a:r>
              <a:rPr lang="en-US" dirty="0" err="1"/>
              <a:t>abc</a:t>
            </a:r>
            <a:r>
              <a:rPr lang="en-US" dirty="0"/>
              <a:t>]", "g") or</a:t>
            </a:r>
          </a:p>
          <a:p>
            <a:pPr lvl="1" indent="0">
              <a:buNone/>
            </a:pPr>
            <a:r>
              <a:rPr lang="en-US" dirty="0"/>
              <a:t>            /[</a:t>
            </a:r>
            <a:r>
              <a:rPr lang="en-US" dirty="0" err="1"/>
              <a:t>abc</a:t>
            </a:r>
            <a:r>
              <a:rPr lang="en-US" dirty="0"/>
              <a:t>]/g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let text = "Is this all there is?";</a:t>
            </a:r>
          </a:p>
          <a:p>
            <a:r>
              <a:rPr lang="en-US" dirty="0"/>
              <a:t>	let pattern = /[a-</a:t>
            </a:r>
            <a:r>
              <a:rPr lang="en-US" dirty="0" err="1"/>
              <a:t>zA</a:t>
            </a:r>
            <a:r>
              <a:rPr lang="en-US" dirty="0"/>
              <a:t>-Z]/g;</a:t>
            </a:r>
          </a:p>
          <a:p>
            <a:r>
              <a:rPr lang="en-US" dirty="0"/>
              <a:t>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79871"/>
            <a:ext cx="7841324" cy="50242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[^</a:t>
            </a:r>
            <a:r>
              <a:rPr lang="en-US" dirty="0" err="1"/>
              <a:t>abc</a:t>
            </a:r>
            <a:r>
              <a:rPr lang="en-US" dirty="0"/>
              <a:t>] Do a global search for characters that are NOT "a", "b" and "c"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("[^</a:t>
            </a:r>
            <a:r>
              <a:rPr lang="en-US" dirty="0" err="1"/>
              <a:t>abc</a:t>
            </a:r>
            <a:r>
              <a:rPr lang="en-US" dirty="0"/>
              <a:t>]") or</a:t>
            </a:r>
          </a:p>
          <a:p>
            <a:pPr lvl="1" indent="0">
              <a:buNone/>
            </a:pPr>
            <a:r>
              <a:rPr lang="en-US" dirty="0"/>
              <a:t>            /[^</a:t>
            </a:r>
            <a:r>
              <a:rPr lang="en-US" dirty="0" err="1"/>
              <a:t>abc</a:t>
            </a:r>
            <a:r>
              <a:rPr lang="en-US" dirty="0"/>
              <a:t>]/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 new </a:t>
            </a:r>
            <a:r>
              <a:rPr lang="en-US" dirty="0" err="1"/>
              <a:t>RegExp</a:t>
            </a:r>
            <a:r>
              <a:rPr lang="en-US" dirty="0"/>
              <a:t>("[^</a:t>
            </a:r>
            <a:r>
              <a:rPr lang="en-US" dirty="0" err="1"/>
              <a:t>abc</a:t>
            </a:r>
            <a:r>
              <a:rPr lang="en-US" dirty="0"/>
              <a:t>]", "g") or</a:t>
            </a:r>
          </a:p>
          <a:p>
            <a:pPr lvl="1" indent="0">
              <a:buNone/>
            </a:pPr>
            <a:r>
              <a:rPr lang="en-US" dirty="0"/>
              <a:t>            /[^</a:t>
            </a:r>
            <a:r>
              <a:rPr lang="en-US" dirty="0" err="1"/>
              <a:t>abc</a:t>
            </a:r>
            <a:r>
              <a:rPr lang="en-US" dirty="0"/>
              <a:t>]/g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let text = "Is this all there is?";</a:t>
            </a:r>
          </a:p>
          <a:p>
            <a:r>
              <a:rPr lang="en-US" dirty="0"/>
              <a:t>	let pattern = /[^</a:t>
            </a:r>
            <a:r>
              <a:rPr lang="en-US" dirty="0" err="1"/>
              <a:t>abc</a:t>
            </a:r>
            <a:r>
              <a:rPr lang="en-US" dirty="0"/>
              <a:t>]/g;</a:t>
            </a:r>
          </a:p>
          <a:p>
            <a:r>
              <a:rPr lang="en-US" dirty="0"/>
              <a:t>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 lnSpcReduction="10000"/>
          </a:bodyPr>
          <a:lstStyle/>
          <a:p>
            <a:pPr marL="514350" lvl="1" indent="-285750"/>
            <a:r>
              <a:rPr lang="en-US" sz="2000" dirty="0"/>
              <a:t>A global search for any character from uppercase "A" to lowercase "e“.</a:t>
            </a:r>
          </a:p>
          <a:p>
            <a:r>
              <a:rPr lang="en-US" dirty="0"/>
              <a:t>              let text = "I Scream For Ice Cream, is that OK?!";</a:t>
            </a:r>
          </a:p>
          <a:p>
            <a:r>
              <a:rPr lang="en-US" dirty="0"/>
              <a:t>              let pattern = /[A-e]/g;</a:t>
            </a:r>
          </a:p>
          <a:p>
            <a:r>
              <a:rPr lang="en-US" dirty="0"/>
              <a:t>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=result;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global search for any of the alternatives (</a:t>
            </a:r>
            <a:r>
              <a:rPr lang="en-US" dirty="0" err="1"/>
              <a:t>red|green</a:t>
            </a:r>
            <a:r>
              <a:rPr lang="en-US" dirty="0"/>
              <a:t>):</a:t>
            </a:r>
          </a:p>
          <a:p>
            <a:r>
              <a:rPr lang="en-US" dirty="0"/>
              <a:t>                let text = "re, green, red, green, </a:t>
            </a:r>
            <a:r>
              <a:rPr lang="en-US" dirty="0" err="1"/>
              <a:t>gren</a:t>
            </a:r>
            <a:r>
              <a:rPr lang="en-US" dirty="0"/>
              <a:t>, gr, blue, yellow";</a:t>
            </a:r>
          </a:p>
          <a:p>
            <a:r>
              <a:rPr lang="en-US" dirty="0"/>
              <a:t>                let pattern = /(</a:t>
            </a:r>
            <a:r>
              <a:rPr lang="en-US" dirty="0" err="1"/>
              <a:t>red|green</a:t>
            </a:r>
            <a:r>
              <a:rPr lang="en-US" dirty="0"/>
              <a:t>)/g;</a:t>
            </a:r>
          </a:p>
          <a:p>
            <a:r>
              <a:rPr lang="en-US" dirty="0"/>
              <a:t>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/>
              <a:t>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/./</a:t>
            </a:r>
          </a:p>
          <a:p>
            <a:pPr marL="514350" lvl="1" indent="-285750"/>
            <a:r>
              <a:rPr lang="en-US" sz="2000" dirty="0"/>
              <a:t>The . metacharacter is matches any character, except newline or other line terminators.</a:t>
            </a:r>
          </a:p>
          <a:p>
            <a:pPr marL="514350" lvl="1" indent="-285750"/>
            <a:r>
              <a:rPr lang="en-US" dirty="0"/>
              <a:t>Syntax:</a:t>
            </a:r>
          </a:p>
          <a:p>
            <a:pPr lvl="1" indent="0">
              <a:buNone/>
            </a:pPr>
            <a:r>
              <a:rPr lang="en-US" dirty="0"/>
              <a:t>	new </a:t>
            </a:r>
            <a:r>
              <a:rPr lang="en-US" dirty="0" err="1"/>
              <a:t>RegExp</a:t>
            </a:r>
            <a:r>
              <a:rPr lang="en-US" dirty="0"/>
              <a:t>("</a:t>
            </a:r>
            <a:r>
              <a:rPr lang="en-US" dirty="0" err="1"/>
              <a:t>regexp</a:t>
            </a:r>
            <a:r>
              <a:rPr lang="en-US" dirty="0"/>
              <a:t>.")</a:t>
            </a:r>
          </a:p>
          <a:p>
            <a:pPr lvl="1" indent="0">
              <a:buNone/>
            </a:pPr>
            <a:r>
              <a:rPr lang="en-US" dirty="0"/>
              <a:t>                        or </a:t>
            </a:r>
          </a:p>
          <a:p>
            <a:pPr lvl="1" indent="0">
              <a:buNone/>
            </a:pPr>
            <a:r>
              <a:rPr lang="en-US" dirty="0"/>
              <a:t>	/</a:t>
            </a:r>
            <a:r>
              <a:rPr lang="en-US" dirty="0" err="1"/>
              <a:t>regexp</a:t>
            </a:r>
            <a:r>
              <a:rPr lang="en-US" dirty="0"/>
              <a:t>./</a:t>
            </a:r>
          </a:p>
          <a:p>
            <a:pPr lvl="1" indent="0">
              <a:buNone/>
            </a:pPr>
            <a:endParaRPr lang="en-US" dirty="0"/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                        let text = "That's hot!";</a:t>
            </a:r>
          </a:p>
          <a:p>
            <a:pPr lvl="1" indent="0">
              <a:buNone/>
            </a:pPr>
            <a:r>
              <a:rPr lang="en-US" dirty="0"/>
              <a:t>                        let pattern = /h.t/g;</a:t>
            </a:r>
          </a:p>
          <a:p>
            <a:pPr lvl="1" indent="0">
              <a:buNone/>
            </a:pPr>
            <a:r>
              <a:rPr lang="en-US" dirty="0"/>
              <a:t>    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 //</a:t>
            </a:r>
            <a:r>
              <a:rPr lang="en-US" dirty="0" err="1"/>
              <a:t>hat,hot</a:t>
            </a:r>
            <a:endParaRPr lang="en-US" dirty="0"/>
          </a:p>
          <a:p>
            <a:pPr marL="514350" lvl="1" indent="-285750"/>
            <a:endParaRPr lang="en-US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\w</a:t>
            </a:r>
          </a:p>
          <a:p>
            <a:pPr marL="514350" lvl="1" indent="-285750"/>
            <a:r>
              <a:rPr lang="en-US" dirty="0"/>
              <a:t>The \w metacharacter matches word characters.</a:t>
            </a:r>
          </a:p>
          <a:p>
            <a:pPr marL="514350" lvl="1" indent="-285750"/>
            <a:r>
              <a:rPr lang="en-US" dirty="0"/>
              <a:t>A word character is a character a-z, A-Z, 0-9, including _ (underscore).</a:t>
            </a:r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"Give 100%_!"; </a:t>
            </a:r>
          </a:p>
          <a:p>
            <a:pPr lvl="1" indent="0">
              <a:buNone/>
            </a:pPr>
            <a:r>
              <a:rPr lang="en-US" dirty="0"/>
              <a:t>                    let pattern = /\w/g;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Metacharacters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\W</a:t>
            </a:r>
          </a:p>
          <a:p>
            <a:pPr marL="514350" lvl="1" indent="-285750"/>
            <a:r>
              <a:rPr lang="en-US" dirty="0"/>
              <a:t>A global search for non-word characters.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"Give 100%!()";</a:t>
            </a:r>
          </a:p>
          <a:p>
            <a:pPr lvl="1" indent="0">
              <a:buNone/>
            </a:pPr>
            <a:r>
              <a:rPr lang="en-US" dirty="0"/>
              <a:t>                    let pattern = /\W/g;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n+ quantifier matches any string that contains at least one n.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("n+") or</a:t>
            </a:r>
          </a:p>
          <a:p>
            <a:pPr lvl="2" indent="0">
              <a:buNone/>
            </a:pPr>
            <a:r>
              <a:rPr lang="en-US" dirty="0"/>
              <a:t>/n+/</a:t>
            </a:r>
          </a:p>
          <a:p>
            <a:pPr marL="514350" lvl="1" indent="-285750"/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     let text = "</a:t>
            </a:r>
            <a:r>
              <a:rPr lang="en-US" dirty="0" err="1"/>
              <a:t>Hellooo</a:t>
            </a:r>
            <a:r>
              <a:rPr lang="en-US" dirty="0"/>
              <a:t> World! Hello !"; </a:t>
            </a:r>
          </a:p>
          <a:p>
            <a:pPr lvl="1" indent="0">
              <a:buNone/>
            </a:pPr>
            <a:r>
              <a:rPr lang="en-US" dirty="0"/>
              <a:t>                    let pattern = /o+/g;</a:t>
            </a:r>
          </a:p>
          <a:p>
            <a:pPr lvl="1" indent="0">
              <a:buNone/>
            </a:pPr>
            <a:r>
              <a:rPr lang="en-US" dirty="0"/>
              <a:t>     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n* quantifier matches any string that contains zero or more occurrences of n.</a:t>
            </a:r>
          </a:p>
          <a:p>
            <a:pPr marL="514350" lvl="1" indent="-285750"/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("n*") or</a:t>
            </a:r>
          </a:p>
          <a:p>
            <a:pPr lvl="2" indent="0">
              <a:buNone/>
            </a:pPr>
            <a:r>
              <a:rPr lang="en-US" dirty="0"/>
              <a:t>/n*/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let text = "1, 100 or 1000 2100?";</a:t>
            </a:r>
          </a:p>
          <a:p>
            <a:pPr lvl="1" indent="0">
              <a:buNone/>
            </a:pPr>
            <a:r>
              <a:rPr lang="en-US" dirty="0"/>
              <a:t>               let pattern = /10*/g;</a:t>
            </a:r>
          </a:p>
          <a:p>
            <a:pPr lvl="1" indent="0">
              <a:buNone/>
            </a:pPr>
            <a:r>
              <a:rPr lang="en-US" dirty="0"/>
              <a:t>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Quantifiers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dirty="0"/>
              <a:t>The n? quantifier matches any string that contains zero or one occurrences of n.</a:t>
            </a:r>
          </a:p>
          <a:p>
            <a:pPr lvl="1" indent="0">
              <a:buNone/>
            </a:pPr>
            <a:endParaRPr lang="en-US" dirty="0"/>
          </a:p>
          <a:p>
            <a:pPr marL="514350" lvl="1" indent="-285750"/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new </a:t>
            </a:r>
            <a:r>
              <a:rPr lang="en-US" dirty="0" err="1"/>
              <a:t>RegExp</a:t>
            </a:r>
            <a:r>
              <a:rPr lang="en-US" dirty="0"/>
              <a:t>("n?") or</a:t>
            </a:r>
          </a:p>
          <a:p>
            <a:pPr lvl="2" indent="0">
              <a:buNone/>
            </a:pPr>
            <a:r>
              <a:rPr lang="en-US" dirty="0"/>
              <a:t>/n?/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/>
              <a:t>Ex: </a:t>
            </a:r>
          </a:p>
          <a:p>
            <a:pPr lvl="1" indent="0">
              <a:buNone/>
            </a:pPr>
            <a:r>
              <a:rPr lang="en-US" dirty="0"/>
              <a:t>	    let text = "1, 100 or 1000 2100?";</a:t>
            </a:r>
          </a:p>
          <a:p>
            <a:pPr lvl="1" indent="0">
              <a:buNone/>
            </a:pPr>
            <a:r>
              <a:rPr lang="en-US" dirty="0"/>
              <a:t>               let pattern = /10?/g;</a:t>
            </a:r>
          </a:p>
          <a:p>
            <a:pPr lvl="1" indent="0">
              <a:buNone/>
            </a:pPr>
            <a:r>
              <a:rPr lang="en-US" dirty="0"/>
              <a:t>               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pPr lvl="1" indent="0">
              <a:buNone/>
            </a:pPr>
            <a:r>
              <a:rPr lang="en-US" dirty="0"/>
              <a:t>           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0024085" cy="1179576"/>
          </a:xfrm>
        </p:spPr>
        <p:txBody>
          <a:bodyPr>
            <a:normAutofit/>
          </a:bodyPr>
          <a:lstStyle/>
          <a:p>
            <a:r>
              <a:rPr lang="en-US" dirty="0"/>
              <a:t>Mobile And Email Validation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/>
              <a:t>Mobile validations</a:t>
            </a:r>
          </a:p>
          <a:p>
            <a:pPr marL="514350" lvl="1" indent="-285750"/>
            <a:endParaRPr lang="en-US" sz="2000" dirty="0"/>
          </a:p>
          <a:p>
            <a:pPr marL="742950" lvl="2" indent="-285750"/>
            <a:r>
              <a:rPr lang="nn-NO" sz="1800" dirty="0"/>
              <a:t>var x = new RegExp('[89][0-9]{9}’)</a:t>
            </a:r>
          </a:p>
          <a:p>
            <a:pPr marL="742950" lvl="2" indent="-285750"/>
            <a:endParaRPr lang="nn-NO" sz="1800" dirty="0"/>
          </a:p>
          <a:p>
            <a:pPr marL="742950" lvl="2" indent="-285750"/>
            <a:endParaRPr lang="en-US" sz="1800" dirty="0"/>
          </a:p>
          <a:p>
            <a:pPr marL="514350" lvl="1" indent="-285750"/>
            <a:r>
              <a:rPr lang="en-US" sz="2000" dirty="0"/>
              <a:t>Email validations</a:t>
            </a:r>
          </a:p>
          <a:p>
            <a:pPr marL="514350" lvl="1" indent="-285750"/>
            <a:endParaRPr lang="en-US" sz="2000" dirty="0"/>
          </a:p>
          <a:p>
            <a:pPr marL="742950" lvl="2" indent="-285750"/>
            <a:r>
              <a:rPr lang="es-ES" sz="1800" dirty="0" err="1"/>
              <a:t>var</a:t>
            </a:r>
            <a:r>
              <a:rPr lang="es-ES" sz="1800" dirty="0"/>
              <a:t> y  = new </a:t>
            </a:r>
            <a:r>
              <a:rPr lang="es-ES" sz="1800" dirty="0" err="1"/>
              <a:t>RegExp</a:t>
            </a:r>
            <a:r>
              <a:rPr lang="es-ES" sz="1800" dirty="0"/>
              <a:t>("[a-</a:t>
            </a:r>
            <a:r>
              <a:rPr lang="es-ES" sz="1800" dirty="0" err="1"/>
              <a:t>zA</a:t>
            </a:r>
            <a:r>
              <a:rPr lang="es-ES" sz="1800" dirty="0"/>
              <a:t>-Z]+[@][a-z]+[\.][a-z]{2,3}");</a:t>
            </a:r>
          </a:p>
          <a:p>
            <a:pPr marL="742950" lvl="2" indent="-285750"/>
            <a:r>
              <a:rPr lang="es-ES" sz="1800" dirty="0" err="1"/>
              <a:t>var</a:t>
            </a:r>
            <a:r>
              <a:rPr lang="es-ES" sz="1800" dirty="0"/>
              <a:t> y = new </a:t>
            </a:r>
            <a:r>
              <a:rPr lang="es-ES" sz="1800" dirty="0" err="1"/>
              <a:t>RegExp</a:t>
            </a:r>
            <a:r>
              <a:rPr lang="es-ES" sz="1800" dirty="0"/>
              <a:t>("([a-z]+)@([a-z]+)\.([a-z]{2,8})");</a:t>
            </a:r>
            <a:endParaRPr lang="en-US" sz="1800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From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onmouseover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and </a:t>
            </a:r>
            <a:r>
              <a:rPr lang="en-US" sz="5400" dirty="0" err="1"/>
              <a:t>onmouseout</a:t>
            </a:r>
            <a:r>
              <a:rPr lang="en-US" sz="5400" dirty="0"/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914400" lvl="5" indent="-285750">
              <a:buFont typeface="Wingdings" panose="05000000000000000000" pitchFamily="2" charset="2"/>
              <a:buChar char="q"/>
            </a:pPr>
            <a:r>
              <a:rPr lang="en-US" sz="2000" dirty="0"/>
              <a:t>Event can be used to trigger a function when user mouse over or out of , an HTML </a:t>
            </a:r>
            <a:r>
              <a:rPr lang="en-US" sz="2000" dirty="0" err="1"/>
              <a:t>elemnt</a:t>
            </a: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onmouseover</a:t>
            </a:r>
            <a:r>
              <a:rPr lang="en-US" sz="2000" dirty="0"/>
              <a:t>="</a:t>
            </a:r>
            <a:r>
              <a:rPr lang="en-US" sz="2000" dirty="0" err="1"/>
              <a:t>mOver</a:t>
            </a:r>
            <a:r>
              <a:rPr lang="en-US" sz="2000" dirty="0"/>
              <a:t>(this)" </a:t>
            </a:r>
            <a:r>
              <a:rPr lang="en-US" sz="2000" dirty="0" err="1"/>
              <a:t>onmouseout</a:t>
            </a:r>
            <a:r>
              <a:rPr lang="en-US" sz="2000" dirty="0"/>
              <a:t>="</a:t>
            </a:r>
            <a:r>
              <a:rPr lang="en-US" sz="2000" dirty="0" err="1"/>
              <a:t>mOut</a:t>
            </a:r>
            <a:r>
              <a:rPr lang="en-US" sz="2000" dirty="0"/>
              <a:t>(this)" </a:t>
            </a:r>
          </a:p>
          <a:p>
            <a:pPr marL="1085850" lvl="6" indent="0">
              <a:buNone/>
            </a:pPr>
            <a:r>
              <a:rPr lang="en-US" sz="2000" dirty="0"/>
              <a:t>style="background-color:#D94A38;width:120px;height:20px;padding:40px;"&gt;</a:t>
            </a:r>
          </a:p>
          <a:p>
            <a:pPr marL="1085850" lvl="6" indent="0">
              <a:buNone/>
            </a:pPr>
            <a:r>
              <a:rPr lang="en-US" sz="2000" dirty="0"/>
              <a:t>Mouse Over Me&lt;/div&gt;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&lt;script&gt;</a:t>
            </a:r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mOver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"Thank You"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endParaRPr lang="en-US" sz="2000" dirty="0"/>
          </a:p>
          <a:p>
            <a:pPr marL="1085850" lvl="6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mOut</a:t>
            </a:r>
            <a:r>
              <a:rPr lang="en-US" sz="2000" dirty="0"/>
              <a:t>(obj) {</a:t>
            </a:r>
          </a:p>
          <a:p>
            <a:pPr marL="1085850" lvl="6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obj.innerHTML</a:t>
            </a:r>
            <a:r>
              <a:rPr lang="en-US" sz="2000" dirty="0"/>
              <a:t> = "Mouse Over Me"</a:t>
            </a:r>
          </a:p>
          <a:p>
            <a:pPr marL="1085850" lvl="6" indent="0">
              <a:buNone/>
            </a:pPr>
            <a:r>
              <a:rPr lang="en-US" sz="2000" dirty="0"/>
              <a:t>}</a:t>
            </a:r>
          </a:p>
          <a:p>
            <a:pPr marL="1085850" lvl="6" indent="0">
              <a:buNone/>
            </a:pPr>
            <a:r>
              <a:rPr lang="en-US" sz="2000" dirty="0"/>
              <a:t>&lt;/script&gt;</a:t>
            </a:r>
          </a:p>
          <a:p>
            <a:pPr marL="514350" lvl="1" indent="-285750"/>
            <a:endParaRPr lang="en-US" sz="1800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Onblur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marL="514350" lvl="1" indent="-285750"/>
            <a:endParaRPr lang="en-US" sz="1800" dirty="0"/>
          </a:p>
          <a:p>
            <a:pPr marL="514350" lvl="1" indent="-285750"/>
            <a:r>
              <a:rPr lang="en-US" sz="1800" dirty="0"/>
              <a:t>Enter your name: &lt;input type="text" id="</a:t>
            </a:r>
            <a:r>
              <a:rPr lang="en-US" sz="1800" dirty="0" err="1"/>
              <a:t>fname</a:t>
            </a:r>
            <a:r>
              <a:rPr lang="en-US" sz="1800" dirty="0"/>
              <a:t>" </a:t>
            </a:r>
            <a:r>
              <a:rPr lang="en-US" sz="1800" dirty="0" err="1"/>
              <a:t>onblur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pPr marL="514350" lvl="1" indent="-285750"/>
            <a:endParaRPr lang="en-US" sz="1800" dirty="0"/>
          </a:p>
          <a:p>
            <a:pPr marL="514350" lvl="1" indent="-285750"/>
            <a:r>
              <a:rPr lang="en-US" sz="1800" dirty="0"/>
              <a:t>&lt;p&gt;When you leave the input field, a function is triggered which transforms the input text to upper case.&lt;/p&gt;</a:t>
            </a:r>
          </a:p>
          <a:p>
            <a:pPr marL="514350" lvl="1" indent="-285750"/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let x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fname</a:t>
            </a:r>
            <a:r>
              <a:rPr lang="en-US" sz="1800" dirty="0"/>
              <a:t>");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x.value</a:t>
            </a:r>
            <a:r>
              <a:rPr lang="en-US" sz="1800" dirty="0"/>
              <a:t> = </a:t>
            </a:r>
            <a:r>
              <a:rPr lang="en-US" sz="1800" dirty="0" err="1"/>
              <a:t>x.value.toUpperCase</a:t>
            </a:r>
            <a:r>
              <a:rPr lang="en-US" sz="1800" dirty="0"/>
              <a:t>();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1800" dirty="0"/>
              <a:t>&lt;select id="</a:t>
            </a:r>
            <a:r>
              <a:rPr lang="en-US" sz="1800" dirty="0" err="1"/>
              <a:t>mySelect</a:t>
            </a:r>
            <a:r>
              <a:rPr lang="en-US" sz="1800" dirty="0"/>
              <a:t>" </a:t>
            </a:r>
            <a:r>
              <a:rPr lang="en-US" sz="1800" dirty="0" err="1"/>
              <a:t>onchange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pPr lvl="1" indent="0">
              <a:buNone/>
            </a:pPr>
            <a:r>
              <a:rPr lang="en-US" sz="1800" dirty="0"/>
              <a:t>  &lt;option value="Audi"&gt;Audi&lt;/option&gt;</a:t>
            </a:r>
          </a:p>
          <a:p>
            <a:pPr lvl="1" indent="0">
              <a:buNone/>
            </a:pPr>
            <a:r>
              <a:rPr lang="en-US" sz="1800" dirty="0"/>
              <a:t>  &lt;option value="BMW"&gt;BMW&lt;/option&gt;</a:t>
            </a:r>
          </a:p>
          <a:p>
            <a:pPr lvl="1" indent="0">
              <a:buNone/>
            </a:pPr>
            <a:r>
              <a:rPr lang="en-US" sz="1800" dirty="0"/>
              <a:t>  &lt;option value="Mercedes"&gt;Mercedes&lt;/option&gt;</a:t>
            </a:r>
          </a:p>
          <a:p>
            <a:pPr lvl="1" indent="0">
              <a:buNone/>
            </a:pPr>
            <a:r>
              <a:rPr lang="en-US" sz="1800" dirty="0"/>
              <a:t>  &lt;option value="Volvo"&gt;Volvo&lt;/option&gt;</a:t>
            </a:r>
          </a:p>
          <a:p>
            <a:pPr lvl="1" indent="0">
              <a:buNone/>
            </a:pPr>
            <a:r>
              <a:rPr lang="en-US" sz="1800" dirty="0"/>
              <a:t>&lt;/select&gt;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&lt;p&gt;When you select a new car, a function is triggered which outputs the value of the selected car.&lt;/p&gt;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 id="demo"&gt;&lt;/p&gt;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var x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mySelect</a:t>
            </a:r>
            <a:r>
              <a:rPr lang="en-US" sz="1800" dirty="0"/>
              <a:t>").value;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"You selected: " + x;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setAttribute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1800" dirty="0"/>
              <a:t>&lt;h1 id="myH1"&gt;The Element Object&lt;/h1&gt;</a:t>
            </a:r>
          </a:p>
          <a:p>
            <a:pPr lvl="1" indent="0">
              <a:buNone/>
            </a:pPr>
            <a:r>
              <a:rPr lang="en-US" sz="1800" dirty="0"/>
              <a:t>&lt;h2&gt;The </a:t>
            </a:r>
            <a:r>
              <a:rPr lang="en-US" sz="1800" dirty="0" err="1"/>
              <a:t>setAttribute</a:t>
            </a:r>
            <a:r>
              <a:rPr lang="en-US" sz="1800" dirty="0"/>
              <a:t>() Method&lt;/h2&gt;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&lt;p&gt;Click "Add Class" to add a class attribute to the h1 element:&lt;/p&gt;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&lt;button onclick="</a:t>
            </a:r>
            <a:r>
              <a:rPr lang="en-US" sz="1800" dirty="0" err="1"/>
              <a:t>myFunction</a:t>
            </a:r>
            <a:r>
              <a:rPr lang="en-US" sz="1800" dirty="0"/>
              <a:t>()"&gt;Add Class&lt;/button&gt;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pPr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document.getElementById</a:t>
            </a:r>
            <a:r>
              <a:rPr lang="en-US" sz="1800" dirty="0"/>
              <a:t>("myH1").</a:t>
            </a:r>
            <a:r>
              <a:rPr lang="en-US" sz="1800" dirty="0" err="1"/>
              <a:t>setAttribute</a:t>
            </a:r>
            <a:r>
              <a:rPr lang="en-US" sz="1800" dirty="0"/>
              <a:t>("class", "</a:t>
            </a:r>
            <a:r>
              <a:rPr lang="en-US" sz="1800" dirty="0" err="1"/>
              <a:t>democlass</a:t>
            </a:r>
            <a:r>
              <a:rPr lang="en-US" sz="1800" dirty="0"/>
              <a:t>"); </a:t>
            </a:r>
          </a:p>
          <a:p>
            <a:pPr lvl="1" indent="0">
              <a:buNone/>
            </a:pPr>
            <a:r>
              <a:rPr lang="en-US" sz="1800" dirty="0"/>
              <a:t>}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getAttribute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&lt;a id="</a:t>
            </a:r>
            <a:r>
              <a:rPr lang="en-US" sz="1800" dirty="0" err="1"/>
              <a:t>myAnchor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="dom_obj_attributes.asp" target="_blank"&gt;</a:t>
            </a:r>
            <a:r>
              <a:rPr lang="en-US" sz="1800" dirty="0" err="1"/>
              <a:t>Attr</a:t>
            </a:r>
            <a:r>
              <a:rPr lang="en-US" sz="1800" dirty="0"/>
              <a:t> object&lt;/a&gt;.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&lt;p&gt;The value of the target attribute of the link above is:&lt;/p&gt;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&lt;p id="demo"&gt;&lt;/p&gt;</a:t>
            </a:r>
          </a:p>
          <a:p>
            <a:pPr lvl="1" indent="0">
              <a:buNone/>
            </a:pPr>
            <a:endParaRPr lang="en-US" sz="1800" dirty="0"/>
          </a:p>
          <a:p>
            <a:pPr lvl="1" indent="0">
              <a:buNone/>
            </a:pPr>
            <a:r>
              <a:rPr lang="en-US" sz="1800" dirty="0"/>
              <a:t>&lt;script&gt;</a:t>
            </a:r>
          </a:p>
          <a:p>
            <a:pPr lvl="1" indent="0">
              <a:buNone/>
            </a:pPr>
            <a:r>
              <a:rPr lang="en-US" sz="1800" dirty="0"/>
              <a:t>const </a:t>
            </a:r>
            <a:r>
              <a:rPr lang="en-US" sz="1800" dirty="0" err="1"/>
              <a:t>myAnchor</a:t>
            </a:r>
            <a:r>
              <a:rPr lang="en-US" sz="1800" dirty="0"/>
              <a:t> = </a:t>
            </a:r>
            <a:r>
              <a:rPr lang="en-US" sz="1800" dirty="0" err="1"/>
              <a:t>document.getElementById</a:t>
            </a:r>
            <a:r>
              <a:rPr lang="en-US" sz="1800" dirty="0"/>
              <a:t>("</a:t>
            </a:r>
            <a:r>
              <a:rPr lang="en-US" sz="1800" dirty="0" err="1"/>
              <a:t>myAnchor</a:t>
            </a:r>
            <a:r>
              <a:rPr lang="en-US" sz="1800" dirty="0"/>
              <a:t>") </a:t>
            </a:r>
          </a:p>
          <a:p>
            <a:pPr lvl="1" indent="0">
              <a:buNone/>
            </a:pPr>
            <a:r>
              <a:rPr lang="en-US" sz="1800" dirty="0"/>
              <a:t>let text = </a:t>
            </a:r>
            <a:r>
              <a:rPr lang="en-US" sz="1800" dirty="0" err="1"/>
              <a:t>myAnchor.getAttribute</a:t>
            </a:r>
            <a:r>
              <a:rPr lang="en-US" sz="1800" dirty="0"/>
              <a:t>("target");</a:t>
            </a:r>
          </a:p>
          <a:p>
            <a:pPr lvl="1" indent="0">
              <a:buNone/>
            </a:pPr>
            <a:r>
              <a:rPr lang="en-US" sz="1800" dirty="0" err="1"/>
              <a:t>document.getElementById</a:t>
            </a:r>
            <a:r>
              <a:rPr lang="en-US" sz="1800" dirty="0"/>
              <a:t>("demo").</a:t>
            </a:r>
            <a:r>
              <a:rPr lang="en-US" sz="1800" dirty="0" err="1"/>
              <a:t>innerHTML</a:t>
            </a:r>
            <a:r>
              <a:rPr lang="en-US" sz="1800" dirty="0"/>
              <a:t> = text;</a:t>
            </a:r>
          </a:p>
          <a:p>
            <a:pPr lvl="1" indent="0">
              <a:buNone/>
            </a:pPr>
            <a:r>
              <a:rPr lang="en-US" sz="1800" dirty="0"/>
              <a:t>&lt;/script&gt;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189703"/>
            <a:ext cx="7841324" cy="50144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cript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a lightweight data interchange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language independent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is "self-describing" and easy to understand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14350" lvl="1" indent="-285750"/>
            <a:endParaRPr lang="en-US" sz="1800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Regular Expression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1232669"/>
            <a:ext cx="6190488" cy="49714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 is an object that describe the pattern of the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 expression is sequence of characters that forms a search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, a </a:t>
            </a:r>
            <a:r>
              <a:rPr lang="en-US" dirty="0" err="1"/>
              <a:t>RegExp</a:t>
            </a:r>
            <a:r>
              <a:rPr lang="en-US" dirty="0"/>
              <a:t> object is a pattern with properties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pPr marL="571500" lvl="1" indent="-342900"/>
            <a:r>
              <a:rPr lang="en-US" dirty="0"/>
              <a:t>/pattern/modifier</a:t>
            </a:r>
          </a:p>
          <a:p>
            <a:pPr marL="800100" lvl="2" indent="-342900"/>
            <a:r>
              <a:rPr lang="en-US" dirty="0"/>
              <a:t> pattern is what we are going to search,</a:t>
            </a:r>
          </a:p>
          <a:p>
            <a:pPr marL="800100" lvl="2" indent="-342900"/>
            <a:r>
              <a:rPr lang="en-US" dirty="0"/>
              <a:t>   modifier : there are 3 modifier in </a:t>
            </a:r>
            <a:r>
              <a:rPr lang="en-US" dirty="0" err="1"/>
              <a:t>js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dirty="0"/>
              <a:t>, g, m.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/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JSON-Rules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Data is in name/value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Data is separated by commas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Curly braces hold objects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Square brackets hold arrays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objects are written inside curly braces.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Just like in JavaScript, objects can contain multiple name/value pairs: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 Arrays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JSON arrays are written inside square brackets.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Just like in JavaScript, an array can contain objects:</a:t>
            </a:r>
          </a:p>
          <a:p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514350" lvl="1" indent="-285750"/>
            <a:endParaRPr lang="en-US" sz="2000" dirty="0"/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87" y="894734"/>
            <a:ext cx="9940413" cy="4404853"/>
          </a:xfrm>
        </p:spPr>
        <p:txBody>
          <a:bodyPr>
            <a:noAutofit/>
          </a:bodyPr>
          <a:lstStyle/>
          <a:p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Local storage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getter and setter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callback function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setinterval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settimeout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arrow function</a:t>
            </a:r>
            <a:br>
              <a:rPr lang="en-US" sz="40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object </a:t>
            </a:r>
            <a:r>
              <a:rPr lang="en-US" sz="4000" b="1" cap="all" spc="400" dirty="0" err="1">
                <a:solidFill>
                  <a:schemeClr val="bg1"/>
                </a:solidFill>
                <a:latin typeface="+mn-lt"/>
              </a:rPr>
              <a:t>destructring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Local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Local storage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allows you to save key/value pairs in the browser.</a:t>
            </a:r>
          </a:p>
          <a:p>
            <a:pPr marL="514350" lvl="1" indent="-28575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Save Data to Local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localStorage.setItem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2" indent="-285750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Data from Local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let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localStorage.getItem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lvl="2" indent="-285750"/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Data from Local Storage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localStorage.removeItem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All (Clear Local Storage)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localStorage.clear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Session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Session storage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 allows you to save key/value pairs in the browser.</a:t>
            </a:r>
          </a:p>
          <a:p>
            <a:pPr marL="514350" lvl="1" indent="-28575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Save Data to Session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sessionStorage.setItem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("key", "value");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Data from Session Storage</a:t>
            </a:r>
          </a:p>
          <a:p>
            <a:pPr lvl="2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sessionStorage.getItem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Data from Session Storage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sessionStorage.removeItem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("key");</a:t>
            </a:r>
          </a:p>
          <a:p>
            <a:pPr lvl="2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Remove All (Clear Session Storage)</a:t>
            </a:r>
          </a:p>
          <a:p>
            <a:pPr lvl="2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sessionStorage.clear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 and Setter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/>
          </a:bodyPr>
          <a:lstStyle/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Getters and setters allow you to get and set object properties via methods.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 person = {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"John",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"Doe",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language: 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",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get lang() {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return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lvl="3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};</a:t>
            </a:r>
          </a:p>
          <a:p>
            <a:pPr marL="514350" lvl="1" indent="-285750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514350" lvl="1" indent="-285750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Display data from the object using a getter:</a:t>
            </a:r>
          </a:p>
          <a:p>
            <a:pPr marL="514350" lvl="1" indent="-285750"/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Getter and Setter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5742" y="943897"/>
            <a:ext cx="8445910" cy="5777578"/>
          </a:xfrm>
        </p:spPr>
        <p:txBody>
          <a:bodyPr>
            <a:normAutofit fontScale="85000" lnSpcReduction="20000"/>
          </a:bodyPr>
          <a:lstStyle/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id="demo1"&gt;&lt;/p&gt;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&lt;script&gt;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Create an object: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 person =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"John",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"Doe",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language: "NO",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set lang(value)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value;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Set a property using set:</a:t>
            </a: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"En";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// Display data from the object: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person.language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lvl="1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("demo1").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JSON.stringify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(person);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Callback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 fontScale="92500" lnSpcReduction="10000"/>
          </a:bodyPr>
          <a:lstStyle/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callback is a function passed as an argument to another function</a:t>
            </a:r>
          </a:p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technique allows a function to call another function</a:t>
            </a:r>
          </a:p>
          <a:p>
            <a:pPr marL="571500" lvl="1" indent="-342900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callback function can run after another function has finished</a:t>
            </a:r>
          </a:p>
          <a:p>
            <a:pPr marL="571500" lvl="1" indent="-342900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&lt;p id="demo"&gt;&lt;/p&gt;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&lt;script&gt;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function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(something)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= something;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}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function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myCalculator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(num1, num2,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myCallback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{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let sum = num1 + num2;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	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myCallback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(sum);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}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myCalculator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(5, 5,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);</a:t>
            </a:r>
          </a:p>
          <a:p>
            <a:pPr lvl="1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Note:</a:t>
            </a:r>
          </a:p>
          <a:p>
            <a:pPr lvl="1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pass a function as an argument, remember not to use parenthesis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20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Arrow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/>
          </a:bodyPr>
          <a:lstStyle/>
          <a:p>
            <a:pPr marL="571500" lvl="1" indent="-342900"/>
            <a:r>
              <a:rPr lang="en-US" sz="2000" b="0" i="0" dirty="0">
                <a:effectLst/>
                <a:latin typeface="Verdana" panose="020B0604030504040204" pitchFamily="34" charset="0"/>
              </a:rPr>
              <a:t>Arrow functions allow us to write shorter function syntax: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have shorter syntax than regular function expressions.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have implicit return statements.</a:t>
            </a:r>
          </a:p>
          <a:p>
            <a:pPr marL="571500" lvl="1" indent="-342900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Arrow functions increase readability.</a:t>
            </a:r>
          </a:p>
          <a:p>
            <a:pPr marL="571500" lvl="1" indent="-342900"/>
            <a:endParaRPr lang="en-US" sz="2000" dirty="0">
              <a:latin typeface="Verdana" panose="020B0604030504040204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&lt;p id="demo"&gt;&lt;/p&gt;&lt;script&gt;</a:t>
            </a:r>
          </a:p>
          <a:p>
            <a:pPr lvl="1" indent="0">
              <a:buNone/>
            </a:pPr>
            <a:r>
              <a:rPr lang="en-US" sz="2000" dirty="0">
                <a:latin typeface="Segoe UI" panose="020B0502040204020203" pitchFamily="34" charset="0"/>
              </a:rPr>
              <a:t>&lt;script&gt;</a:t>
            </a: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let 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myFunction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= (a, b) =&gt; a * b;</a:t>
            </a: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	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document.getElementById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("demo").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 = </a:t>
            </a:r>
            <a:r>
              <a:rPr lang="en-US" sz="2000" b="0" i="0" dirty="0" err="1">
                <a:effectLst/>
                <a:latin typeface="Segoe UI" panose="020B0502040204020203" pitchFamily="34" charset="0"/>
              </a:rPr>
              <a:t>myFunction</a:t>
            </a:r>
            <a:r>
              <a:rPr lang="en-US" sz="2000" b="0" i="0" dirty="0">
                <a:effectLst/>
                <a:latin typeface="Segoe UI" panose="020B0502040204020203" pitchFamily="34" charset="0"/>
              </a:rPr>
              <a:t>(4, 5);</a:t>
            </a:r>
          </a:p>
          <a:p>
            <a:pPr lvl="1" indent="0">
              <a:buNone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&lt;/script&gt;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const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printNumbers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 = { 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phrase: 'The current value is:’,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numbers: [1, 2, 3, 4],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loop() {    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	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this.numbers.forEach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((number) =&gt; {</a:t>
            </a:r>
          </a:p>
          <a:p>
            <a:pPr lvl="1" indent="0">
              <a:buNone/>
            </a:pPr>
            <a:r>
              <a:rPr lang="en-US" sz="1600" dirty="0">
                <a:latin typeface="Verdana" panose="020B0604030504040204" pitchFamily="34" charset="0"/>
              </a:rPr>
              <a:t>		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console.log(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this.phrase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, number)}</a:t>
            </a:r>
          </a:p>
          <a:p>
            <a:pPr lvl="1" indent="0">
              <a:buNone/>
            </a:pPr>
            <a:r>
              <a:rPr lang="en-US" sz="1600" b="0" i="0" dirty="0">
                <a:effectLst/>
                <a:latin typeface="Verdana" panose="020B0604030504040204" pitchFamily="34" charset="0"/>
              </a:rPr>
              <a:t>	)},}</a:t>
            </a:r>
          </a:p>
          <a:p>
            <a:pPr lvl="1" indent="0">
              <a:buNone/>
            </a:pPr>
            <a:r>
              <a:rPr lang="en-US" sz="1600" b="0" i="0" dirty="0" err="1">
                <a:effectLst/>
                <a:latin typeface="Verdana" panose="020B0604030504040204" pitchFamily="34" charset="0"/>
              </a:rPr>
              <a:t>printNumbers.loop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()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1" y="-309928"/>
            <a:ext cx="11095803" cy="1179576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SetInterval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&amp;SetTimeout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813" y="943897"/>
            <a:ext cx="9094839" cy="5777578"/>
          </a:xfrm>
        </p:spPr>
        <p:txBody>
          <a:bodyPr>
            <a:normAutofit/>
          </a:bodyPr>
          <a:lstStyle/>
          <a:p>
            <a:pPr marL="571500" lvl="1" indent="-342900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calls a function at specified intervals (in milliseconds).</a:t>
            </a:r>
          </a:p>
          <a:p>
            <a:pPr marL="571500" lvl="1" indent="-342900"/>
            <a:r>
              <a:rPr lang="en-US" sz="1600" b="0" i="0" dirty="0">
                <a:effectLst/>
                <a:latin typeface="Verdana" panose="020B0604030504040204" pitchFamily="34" charset="0"/>
              </a:rPr>
              <a:t>method continues calling the function until </a:t>
            </a:r>
            <a:r>
              <a:rPr lang="en-US" sz="1600" b="0" i="0" dirty="0" err="1">
                <a:effectLst/>
                <a:latin typeface="Verdana" panose="020B0604030504040204" pitchFamily="34" charset="0"/>
              </a:rPr>
              <a:t>clearInterval</a:t>
            </a:r>
            <a:r>
              <a:rPr lang="en-US" sz="1600" b="0" i="0" dirty="0">
                <a:effectLst/>
                <a:latin typeface="Verdana" panose="020B0604030504040204" pitchFamily="34" charset="0"/>
              </a:rPr>
              <a:t>() is called, or the window is closed.</a:t>
            </a:r>
          </a:p>
          <a:p>
            <a:pPr lvl="1" indent="0">
              <a:buNone/>
            </a:pPr>
            <a:endParaRPr lang="en-US" sz="1600" dirty="0">
              <a:latin typeface="Verdana" panose="020B0604030504040204" pitchFamily="34" charset="0"/>
            </a:endParaRPr>
          </a:p>
          <a:p>
            <a:pPr lvl="2" indent="0">
              <a:buNone/>
            </a:pPr>
            <a:r>
              <a:rPr lang="en-US" sz="1800" b="0" i="0" dirty="0" err="1">
                <a:effectLst/>
                <a:latin typeface="Verdana" panose="020B0604030504040204" pitchFamily="34" charset="0"/>
              </a:rPr>
              <a:t>setInterval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({</a:t>
            </a:r>
          </a:p>
          <a:p>
            <a:pPr lvl="3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Console.log(“Hi”)</a:t>
            </a:r>
          </a:p>
          <a:p>
            <a:pPr lvl="2" indent="0">
              <a:buNone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}, 1000)</a:t>
            </a:r>
          </a:p>
          <a:p>
            <a:pPr lvl="2" indent="0">
              <a:buNone/>
            </a:pPr>
            <a:endParaRPr lang="en-US" sz="1800" dirty="0">
              <a:latin typeface="Verdana" panose="020B0604030504040204" pitchFamily="34" charset="0"/>
            </a:endParaRPr>
          </a:p>
          <a:p>
            <a:pPr lvl="2" indent="0">
              <a:buNone/>
            </a:pP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 </a:t>
            </a:r>
          </a:p>
          <a:p>
            <a:pPr lvl="2" indent="0">
              <a:buNone/>
            </a:pPr>
            <a:r>
              <a:rPr lang="en-US" sz="1800" dirty="0">
                <a:latin typeface="Verdana" panose="020B0604030504040204" pitchFamily="34" charset="0"/>
              </a:rPr>
              <a:t>	The </a:t>
            </a: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() is executed only once.</a:t>
            </a:r>
          </a:p>
          <a:p>
            <a:pPr lvl="2" indent="0">
              <a:buNone/>
            </a:pPr>
            <a:r>
              <a:rPr lang="en-US" sz="1800" dirty="0">
                <a:latin typeface="Verdana" panose="020B0604030504040204" pitchFamily="34" charset="0"/>
              </a:rPr>
              <a:t>	</a:t>
            </a:r>
            <a:r>
              <a:rPr lang="en-US" sz="1800" dirty="0" err="1">
                <a:latin typeface="Verdana" panose="020B0604030504040204" pitchFamily="34" charset="0"/>
              </a:rPr>
              <a:t>setTimeout</a:t>
            </a:r>
            <a:r>
              <a:rPr lang="en-US" sz="1800" dirty="0">
                <a:latin typeface="Verdana" panose="020B0604030504040204" pitchFamily="34" charset="0"/>
              </a:rPr>
              <a:t>(() =&gt;{//</a:t>
            </a:r>
            <a:r>
              <a:rPr lang="en-US" sz="1800">
                <a:latin typeface="Verdana" panose="020B0604030504040204" pitchFamily="34" charset="0"/>
              </a:rPr>
              <a:t>Do something}, 3000)</a:t>
            </a:r>
            <a:endParaRPr lang="en-US" sz="1800" dirty="0">
              <a:latin typeface="Verdana" panose="020B0604030504040204" pitchFamily="34" charset="0"/>
            </a:endParaRP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/>
              <a:t>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1" y="2113934"/>
            <a:ext cx="8037969" cy="3401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/>
              <a:t> =&gt; perform case-insensitive, it will stop after first match found,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 =&gt; perform global match that is find all matches rather than </a:t>
            </a:r>
            <a:r>
              <a:rPr lang="en-US" dirty="0" err="1"/>
              <a:t>stoping</a:t>
            </a:r>
            <a:r>
              <a:rPr lang="en-US" dirty="0"/>
              <a:t> after first match, it will </a:t>
            </a:r>
            <a:r>
              <a:rPr lang="en-US" dirty="0" err="1"/>
              <a:t>retrun</a:t>
            </a:r>
            <a:r>
              <a:rPr lang="en-US" dirty="0"/>
              <a:t> array of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 =&gt; Multi line match, the ^ and $ operators will now match against a newline boundary, </a:t>
            </a:r>
            <a:r>
              <a:rPr lang="en-US" dirty="0" err="1"/>
              <a:t>instaed</a:t>
            </a:r>
            <a:r>
              <a:rPr lang="en-US" dirty="0"/>
              <a:t> of a string boundary.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9027140" y="3696930"/>
            <a:ext cx="3164860" cy="316107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sz="5400" dirty="0"/>
              <a:t>I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&lt;p id="demo1"&gt;&lt;/p&gt;</a:t>
            </a:r>
          </a:p>
          <a:p>
            <a:r>
              <a:rPr lang="en-US" dirty="0"/>
              <a:t>let text = "</a:t>
            </a:r>
            <a:r>
              <a:rPr lang="en-US" dirty="0" err="1"/>
              <a:t>vinoth</a:t>
            </a:r>
            <a:r>
              <a:rPr lang="en-US" dirty="0"/>
              <a:t> kumar raja"; </a:t>
            </a:r>
          </a:p>
          <a:p>
            <a:r>
              <a:rPr lang="en-US" dirty="0"/>
              <a:t>let </a:t>
            </a:r>
            <a:r>
              <a:rPr lang="en-US" dirty="0" err="1"/>
              <a:t>ptern</a:t>
            </a:r>
            <a:r>
              <a:rPr lang="en-US" dirty="0"/>
              <a:t> = /kumar/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r>
              <a:rPr lang="en-US" dirty="0"/>
              <a:t>let </a:t>
            </a:r>
            <a:r>
              <a:rPr lang="en-US" dirty="0" err="1"/>
              <a:t>finalVal</a:t>
            </a:r>
            <a:r>
              <a:rPr lang="en-US" dirty="0"/>
              <a:t> = </a:t>
            </a:r>
            <a:r>
              <a:rPr lang="en-US" dirty="0" err="1"/>
              <a:t>name.match</a:t>
            </a:r>
            <a:r>
              <a:rPr lang="en-US" dirty="0"/>
              <a:t>(</a:t>
            </a:r>
            <a:r>
              <a:rPr lang="en-US" dirty="0" err="1"/>
              <a:t>getVal</a:t>
            </a:r>
            <a:r>
              <a:rPr lang="en-US" dirty="0"/>
              <a:t>);          </a:t>
            </a:r>
            <a:r>
              <a:rPr lang="en-US" dirty="0" err="1"/>
              <a:t>document.getElementById</a:t>
            </a:r>
            <a:r>
              <a:rPr lang="en-US" dirty="0"/>
              <a:t>("demo1").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finalVal</a:t>
            </a:r>
            <a:r>
              <a:rPr lang="en-US" dirty="0"/>
              <a:t>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&lt;p id="demo1"&gt;&lt;/p&gt;</a:t>
            </a:r>
          </a:p>
          <a:p>
            <a:r>
              <a:rPr lang="en-US" dirty="0"/>
              <a:t>let text = "</a:t>
            </a:r>
            <a:r>
              <a:rPr lang="en-US" dirty="0" err="1"/>
              <a:t>vinoth</a:t>
            </a:r>
            <a:r>
              <a:rPr lang="en-US" dirty="0"/>
              <a:t> kumar raja kumar"; </a:t>
            </a:r>
          </a:p>
          <a:p>
            <a:r>
              <a:rPr lang="en-US" dirty="0"/>
              <a:t>let </a:t>
            </a:r>
            <a:r>
              <a:rPr lang="en-US" dirty="0" err="1"/>
              <a:t>ptern</a:t>
            </a:r>
            <a:r>
              <a:rPr lang="en-US" dirty="0"/>
              <a:t> = /kumar/g; </a:t>
            </a:r>
          </a:p>
          <a:p>
            <a:r>
              <a:rPr lang="en-US" dirty="0"/>
              <a:t>let </a:t>
            </a:r>
            <a:r>
              <a:rPr lang="en-US" dirty="0" err="1"/>
              <a:t>finalVal</a:t>
            </a:r>
            <a:r>
              <a:rPr lang="en-US" dirty="0"/>
              <a:t> = </a:t>
            </a:r>
            <a:r>
              <a:rPr lang="en-US" dirty="0" err="1"/>
              <a:t>name.match</a:t>
            </a:r>
            <a:r>
              <a:rPr lang="en-US" dirty="0"/>
              <a:t>(</a:t>
            </a:r>
            <a:r>
              <a:rPr lang="en-US" dirty="0" err="1"/>
              <a:t>getVal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("demo1").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finalVal</a:t>
            </a:r>
            <a:r>
              <a:rPr lang="en-US" dirty="0"/>
              <a:t>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let text = `Is this</a:t>
            </a:r>
          </a:p>
          <a:p>
            <a:r>
              <a:rPr lang="en-US" dirty="0"/>
              <a:t>all there</a:t>
            </a:r>
          </a:p>
          <a:p>
            <a:r>
              <a:rPr lang="en-US" dirty="0"/>
              <a:t>is`</a:t>
            </a:r>
          </a:p>
          <a:p>
            <a:r>
              <a:rPr lang="en-US" dirty="0"/>
              <a:t>let pattern = /^is/m;</a:t>
            </a:r>
          </a:p>
          <a:p>
            <a:r>
              <a:rPr lang="en-US" dirty="0"/>
              <a:t>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gm</a:t>
            </a:r>
            <a:r>
              <a:rPr lang="en-US" sz="5400" dirty="0"/>
              <a:t> Modifiers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r>
              <a:rPr lang="en-US" dirty="0"/>
              <a:t> let text = `Is this</a:t>
            </a:r>
          </a:p>
          <a:p>
            <a:r>
              <a:rPr lang="en-US" dirty="0"/>
              <a:t> all there</a:t>
            </a:r>
          </a:p>
          <a:p>
            <a:r>
              <a:rPr lang="en-US" dirty="0"/>
              <a:t>Is`</a:t>
            </a:r>
          </a:p>
          <a:p>
            <a:r>
              <a:rPr lang="en-US" dirty="0"/>
              <a:t>let pattern = /^Is/gm;</a:t>
            </a:r>
          </a:p>
          <a:p>
            <a:r>
              <a:rPr lang="en-US" dirty="0"/>
              <a:t>let result = </a:t>
            </a:r>
            <a:r>
              <a:rPr lang="en-US" dirty="0" err="1"/>
              <a:t>text.match</a:t>
            </a:r>
            <a:r>
              <a:rPr lang="en-US" dirty="0"/>
              <a:t>(pattern);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result;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0392" y="-309928"/>
            <a:ext cx="6190488" cy="1179576"/>
          </a:xfrm>
        </p:spPr>
        <p:txBody>
          <a:bodyPr>
            <a:normAutofit/>
          </a:bodyPr>
          <a:lstStyle/>
          <a:p>
            <a:r>
              <a:rPr lang="en-US" dirty="0"/>
              <a:t>test()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392" y="2330245"/>
            <a:ext cx="7841324" cy="38739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test() method returns true if the string argument contains a match 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let re = /hi/; // we can pass modifier also</a:t>
            </a:r>
          </a:p>
          <a:p>
            <a:pPr lvl="1" indent="0">
              <a:buNone/>
            </a:pPr>
            <a:r>
              <a:rPr lang="en-US" dirty="0"/>
              <a:t>let result = </a:t>
            </a:r>
            <a:r>
              <a:rPr lang="en-US" dirty="0" err="1"/>
              <a:t>re.test</a:t>
            </a:r>
            <a:r>
              <a:rPr lang="en-US" dirty="0"/>
              <a:t>('hi John');</a:t>
            </a:r>
          </a:p>
          <a:p>
            <a:pPr lvl="1" indent="0">
              <a:buNone/>
            </a:pPr>
            <a:r>
              <a:rPr lang="en-US" dirty="0"/>
              <a:t>console.log(result);</a:t>
            </a:r>
          </a:p>
        </p:txBody>
      </p:sp>
      <p:pic>
        <p:nvPicPr>
          <p:cNvPr id="8" name="Picture Placeholder 7" descr="mountains under the night sky just before dawn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>
            <a:fillRect/>
          </a:stretch>
        </p:blipFill>
        <p:spPr>
          <a:xfrm>
            <a:off x="8958314" y="3624308"/>
            <a:ext cx="3233686" cy="323369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{670A096F-C4C2-4A77-8914-BF7F6AEF4EA1}tf89338750_win32</Template>
  <TotalTime>0</TotalTime>
  <Words>2511</Words>
  <Application>Microsoft Office PowerPoint</Application>
  <PresentationFormat>Widescreen</PresentationFormat>
  <Paragraphs>407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Univers</vt:lpstr>
      <vt:lpstr>Verdana</vt:lpstr>
      <vt:lpstr>Wingdings</vt:lpstr>
      <vt:lpstr>GradientUnivers</vt:lpstr>
      <vt:lpstr>Agenda</vt:lpstr>
      <vt:lpstr>Regular expression</vt:lpstr>
      <vt:lpstr>Regular Expression</vt:lpstr>
      <vt:lpstr>Modifiers</vt:lpstr>
      <vt:lpstr>I Modifiers</vt:lpstr>
      <vt:lpstr>g Modifiers</vt:lpstr>
      <vt:lpstr>m Modifiers</vt:lpstr>
      <vt:lpstr>gm Modifiers</vt:lpstr>
      <vt:lpstr>test() Method</vt:lpstr>
      <vt:lpstr>Groups metacharacters Quantifiers </vt:lpstr>
      <vt:lpstr>Groups</vt:lpstr>
      <vt:lpstr>Groups</vt:lpstr>
      <vt:lpstr>Groups</vt:lpstr>
      <vt:lpstr>Metacharacters</vt:lpstr>
      <vt:lpstr>Metacharacters</vt:lpstr>
      <vt:lpstr>Metacharacters</vt:lpstr>
      <vt:lpstr>Quantifiers</vt:lpstr>
      <vt:lpstr>Quantifiers</vt:lpstr>
      <vt:lpstr>Quantifiers</vt:lpstr>
      <vt:lpstr>Mobile And Email Validation </vt:lpstr>
      <vt:lpstr>From Validation</vt:lpstr>
      <vt:lpstr>Events</vt:lpstr>
      <vt:lpstr>onmouseover and onmouseout Event</vt:lpstr>
      <vt:lpstr>Onblur Event</vt:lpstr>
      <vt:lpstr>onChange Event</vt:lpstr>
      <vt:lpstr>setAttribute()</vt:lpstr>
      <vt:lpstr>getAttribute()</vt:lpstr>
      <vt:lpstr>JSON</vt:lpstr>
      <vt:lpstr>JSON</vt:lpstr>
      <vt:lpstr>JSON-Rules</vt:lpstr>
      <vt:lpstr>Local storage getter and setter callback function setinterval settimeout arrow function object destructring</vt:lpstr>
      <vt:lpstr>Local storage</vt:lpstr>
      <vt:lpstr>Session storage</vt:lpstr>
      <vt:lpstr>Getter and Setter</vt:lpstr>
      <vt:lpstr>Getter and Setter</vt:lpstr>
      <vt:lpstr>Callback Function</vt:lpstr>
      <vt:lpstr>Arrow Function</vt:lpstr>
      <vt:lpstr>SetInterval&amp;SetTimeout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P SUBRAMANIAM</dc:creator>
  <cp:lastModifiedBy>chitradevi muthu</cp:lastModifiedBy>
  <cp:revision>110</cp:revision>
  <dcterms:created xsi:type="dcterms:W3CDTF">2023-04-08T01:32:00Z</dcterms:created>
  <dcterms:modified xsi:type="dcterms:W3CDTF">2023-08-27T06:33:02Z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EBA12D5BAFD445DAB29C0D9629C3AE61</vt:lpwstr>
  </property>
  <property fmtid="{D5CDD505-2E9C-101B-9397-08002B2CF9AE}" pid="4" name="KSOProductBuildVer">
    <vt:lpwstr>1033-11.2.0.11513</vt:lpwstr>
  </property>
</Properties>
</file>