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sldIdLst>
    <p:sldId id="256" r:id="rId2"/>
    <p:sldId id="257" r:id="rId3"/>
    <p:sldId id="258" r:id="rId4"/>
    <p:sldId id="272" r:id="rId5"/>
    <p:sldId id="260" r:id="rId6"/>
    <p:sldId id="269" r:id="rId7"/>
    <p:sldId id="261" r:id="rId8"/>
    <p:sldId id="262" r:id="rId9"/>
    <p:sldId id="263" r:id="rId10"/>
    <p:sldId id="264" r:id="rId11"/>
    <p:sldId id="265" r:id="rId12"/>
    <p:sldId id="270" r:id="rId13"/>
    <p:sldId id="271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169" autoAdjust="0"/>
  </p:normalViewPr>
  <p:slideViewPr>
    <p:cSldViewPr snapToGrid="0" snapToObjects="1">
      <p:cViewPr varScale="1">
        <p:scale>
          <a:sx n="94" d="100"/>
          <a:sy n="94" d="100"/>
        </p:scale>
        <p:origin x="-12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CED3E41-E2DE-48B7-AD25-2C05D8372D60}" type="datetime4">
              <a:rPr lang="en-US" smtClean="0"/>
              <a:pPr/>
              <a:t>December 9,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237-00E8-48F5-9A77-8496B8A0E541}" type="datetimeFigureOut">
              <a:rPr lang="en-US" smtClean="0"/>
              <a:t>12/9/12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0992-D05B-4846-8E6E-CA034CB4F1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237-00E8-48F5-9A77-8496B8A0E541}" type="datetimeFigureOut">
              <a:rPr lang="en-US" smtClean="0"/>
              <a:t>12/9/12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0992-D05B-4846-8E6E-CA034CB4F1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202C6-8B37-41F0-B3E4-774551D1C22F}" type="datetime4">
              <a:rPr lang="en-US" smtClean="0"/>
              <a:pPr/>
              <a:t>December 9,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8F78D1B-BB73-41B2-8202-C6678B761557}" type="datetime4">
              <a:rPr lang="en-US" smtClean="0"/>
              <a:pPr/>
              <a:t>December 9,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1E46-B9AD-4605-BA48-F4BA770367EA}" type="datetime4">
              <a:rPr lang="en-US" smtClean="0"/>
              <a:pPr/>
              <a:t>December 9,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4492-1D66-40E5-BF5F-8AE5B76A3760}" type="datetime4">
              <a:rPr lang="en-US" smtClean="0"/>
              <a:pPr/>
              <a:t>December 9,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120655-FBEF-4656-A8A9-E7D9EB4F4DEC}" type="datetime4">
              <a:rPr lang="en-US" smtClean="0"/>
              <a:pPr/>
              <a:t>December 9,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2BA2-D035-44CD-B6C5-345CD46C68A9}" type="datetime4">
              <a:rPr lang="en-US" smtClean="0"/>
              <a:pPr/>
              <a:t>December 9,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12544D9-E8EB-4DFC-9BAC-8FC5CFB1A919}" type="datetime4">
              <a:rPr lang="en-US" smtClean="0"/>
              <a:pPr/>
              <a:t>December 9, 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F894904-8048-429B-BF77-F17DA8F8287B}" type="datetime4">
              <a:rPr lang="en-US" smtClean="0"/>
              <a:pPr/>
              <a:t>December 9,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6441D7B3-F7C5-4013-AC5D-399DD8DB11FA}" type="datetime4">
              <a:rPr lang="en-US" smtClean="0"/>
              <a:pPr/>
              <a:t>December 9,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hf sldNum="0" hdr="0" ftr="0" dt="0"/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739896" y="4809267"/>
            <a:ext cx="5120640" cy="1581150"/>
          </a:xfrm>
        </p:spPr>
        <p:txBody>
          <a:bodyPr/>
          <a:lstStyle/>
          <a:p>
            <a:r>
              <a:rPr lang="en-US" dirty="0" smtClean="0"/>
              <a:t>Presenter: Amit Singhai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Manipulation with node.js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946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1"/>
            <a:ext cx="8591550" cy="69638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Hands on session – Advanced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598" y="988383"/>
            <a:ext cx="87561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/>
              <a:t>Effects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Transformations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Thumbnail generation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84862" y="5103673"/>
            <a:ext cx="7677026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Lets Have some hands-on</a:t>
            </a:r>
          </a:p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Coding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4742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1"/>
            <a:ext cx="8591550" cy="69638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Adding real time features with </a:t>
            </a:r>
            <a:r>
              <a:rPr lang="en-US" dirty="0" err="1"/>
              <a:t>now.js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598" y="988383"/>
            <a:ext cx="8756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   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84862" y="5103673"/>
            <a:ext cx="7677026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Lets Have some hands-on</a:t>
            </a:r>
          </a:p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Coding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4000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1"/>
            <a:ext cx="8591550" cy="69638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Face detection with Node and </a:t>
            </a:r>
            <a:r>
              <a:rPr lang="en-US" dirty="0" err="1" smtClean="0"/>
              <a:t>opencv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598" y="988383"/>
            <a:ext cx="8756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  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76225" y="1085197"/>
            <a:ext cx="5277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brew install </a:t>
            </a:r>
            <a:r>
              <a:rPr lang="en-US" dirty="0" err="1" smtClean="0"/>
              <a:t>opencv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 err="1" smtClean="0"/>
              <a:t>opencv</a:t>
            </a:r>
            <a:r>
              <a:rPr lang="en-US" dirty="0" smtClean="0"/>
              <a:t> –g</a:t>
            </a:r>
          </a:p>
        </p:txBody>
      </p:sp>
      <p:sp>
        <p:nvSpPr>
          <p:cNvPr id="3" name="Rectangle 2"/>
          <p:cNvSpPr/>
          <p:nvPr/>
        </p:nvSpPr>
        <p:spPr>
          <a:xfrm>
            <a:off x="276225" y="3564818"/>
            <a:ext cx="789831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var</a:t>
            </a:r>
            <a:r>
              <a:rPr lang="en-US" sz="1400" dirty="0"/>
              <a:t> cv = require('</a:t>
            </a:r>
            <a:r>
              <a:rPr lang="en-US" sz="1400" dirty="0" err="1"/>
              <a:t>opencv</a:t>
            </a:r>
            <a:r>
              <a:rPr lang="en-US" sz="1400" dirty="0"/>
              <a:t>');</a:t>
            </a:r>
          </a:p>
          <a:p>
            <a:r>
              <a:rPr lang="en-US" sz="1400" dirty="0" err="1"/>
              <a:t>var</a:t>
            </a:r>
            <a:r>
              <a:rPr lang="en-US" sz="1400" dirty="0"/>
              <a:t> COLOR = [0, 255, 0]; //default red</a:t>
            </a:r>
          </a:p>
          <a:p>
            <a:r>
              <a:rPr lang="en-US" sz="1400" dirty="0" err="1"/>
              <a:t>var</a:t>
            </a:r>
            <a:r>
              <a:rPr lang="en-US" sz="1400" dirty="0"/>
              <a:t> thickness = 2; // default 1</a:t>
            </a:r>
          </a:p>
          <a:p>
            <a:r>
              <a:rPr lang="en-US" sz="1400" dirty="0" err="1"/>
              <a:t>cv.readImage</a:t>
            </a:r>
            <a:r>
              <a:rPr lang="en-US" sz="1400" dirty="0"/>
              <a:t>('./</a:t>
            </a:r>
            <a:r>
              <a:rPr lang="en-US" sz="1400" dirty="0" err="1"/>
              <a:t>mona.png</a:t>
            </a:r>
            <a:r>
              <a:rPr lang="en-US" sz="1400" dirty="0"/>
              <a:t>', function(err, </a:t>
            </a:r>
            <a:r>
              <a:rPr lang="en-US" sz="1400" dirty="0" err="1"/>
              <a:t>im</a:t>
            </a:r>
            <a:r>
              <a:rPr lang="en-US" sz="1400" dirty="0"/>
              <a:t>) {</a:t>
            </a:r>
          </a:p>
          <a:p>
            <a:r>
              <a:rPr lang="en-US" sz="1400" dirty="0" err="1"/>
              <a:t>im.detectObject</a:t>
            </a:r>
            <a:r>
              <a:rPr lang="en-US" sz="1400" dirty="0"/>
              <a:t>('../data/haarcascade_frontalface_alt2.xml', {}, function(err, faces) {</a:t>
            </a:r>
          </a:p>
          <a:p>
            <a:endParaRPr lang="en-US" sz="1400" dirty="0"/>
          </a:p>
          <a:p>
            <a:r>
              <a:rPr lang="en-US" sz="1400" dirty="0"/>
              <a:t>        for(</a:t>
            </a:r>
            <a:r>
              <a:rPr lang="en-US" sz="1400" dirty="0" err="1"/>
              <a:t>var</a:t>
            </a:r>
            <a:r>
              <a:rPr lang="en-US" sz="1400" dirty="0"/>
              <a:t> k = 0; k &lt; </a:t>
            </a:r>
            <a:r>
              <a:rPr lang="en-US" sz="1400" dirty="0" err="1"/>
              <a:t>faces.length</a:t>
            </a:r>
            <a:r>
              <a:rPr lang="en-US" sz="1400" dirty="0"/>
              <a:t>; k++) {</a:t>
            </a:r>
          </a:p>
          <a:p>
            <a:r>
              <a:rPr lang="en-US" sz="1400" dirty="0"/>
              <a:t>                face = faces[k];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im.rectangle</a:t>
            </a:r>
            <a:r>
              <a:rPr lang="en-US" sz="1400" dirty="0"/>
              <a:t>([</a:t>
            </a:r>
            <a:r>
              <a:rPr lang="en-US" sz="1400" dirty="0" err="1"/>
              <a:t>face.x</a:t>
            </a:r>
            <a:r>
              <a:rPr lang="en-US" sz="1400" dirty="0"/>
              <a:t>, </a:t>
            </a:r>
            <a:r>
              <a:rPr lang="en-US" sz="1400" dirty="0" err="1"/>
              <a:t>face.y</a:t>
            </a:r>
            <a:r>
              <a:rPr lang="en-US" sz="1400" dirty="0"/>
              <a:t>], [</a:t>
            </a:r>
            <a:r>
              <a:rPr lang="en-US" sz="1400" dirty="0" err="1"/>
              <a:t>face.x</a:t>
            </a:r>
            <a:r>
              <a:rPr lang="en-US" sz="1400" dirty="0"/>
              <a:t> + </a:t>
            </a:r>
            <a:r>
              <a:rPr lang="en-US" sz="1400" dirty="0" err="1"/>
              <a:t>face.width</a:t>
            </a:r>
            <a:r>
              <a:rPr lang="en-US" sz="1400" dirty="0"/>
              <a:t>, </a:t>
            </a:r>
            <a:r>
              <a:rPr lang="en-US" sz="1400" dirty="0" err="1"/>
              <a:t>face.y</a:t>
            </a:r>
            <a:r>
              <a:rPr lang="en-US" sz="1400" dirty="0"/>
              <a:t> + </a:t>
            </a:r>
            <a:r>
              <a:rPr lang="en-US" sz="1400" dirty="0" err="1"/>
              <a:t>face.height</a:t>
            </a:r>
            <a:r>
              <a:rPr lang="en-US" sz="1400" dirty="0"/>
              <a:t>], COLOR, 2);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im.save</a:t>
            </a:r>
            <a:r>
              <a:rPr lang="en-US" sz="1400" dirty="0"/>
              <a:t>('./</a:t>
            </a:r>
            <a:r>
              <a:rPr lang="en-US" sz="1400" dirty="0" err="1"/>
              <a:t>detected.png</a:t>
            </a:r>
            <a:r>
              <a:rPr lang="en-US" sz="1400" dirty="0"/>
              <a:t>');</a:t>
            </a:r>
          </a:p>
          <a:p>
            <a:r>
              <a:rPr lang="en-US" sz="1400" dirty="0"/>
              <a:t>});</a:t>
            </a:r>
          </a:p>
          <a:p>
            <a:r>
              <a:rPr lang="en-US" sz="14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981695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1"/>
            <a:ext cx="8591550" cy="69638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Face detection with Node and </a:t>
            </a:r>
            <a:r>
              <a:rPr lang="en-US" dirty="0" err="1" smtClean="0"/>
              <a:t>opencv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598" y="988383"/>
            <a:ext cx="8756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   </a:t>
            </a:r>
            <a:endParaRPr lang="en-US" sz="2400" dirty="0"/>
          </a:p>
        </p:txBody>
      </p:sp>
      <p:pic>
        <p:nvPicPr>
          <p:cNvPr id="5" name="Picture 4" descr="mon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68" y="988383"/>
            <a:ext cx="3335276" cy="5042938"/>
          </a:xfrm>
          <a:prstGeom prst="rect">
            <a:avLst/>
          </a:prstGeom>
        </p:spPr>
      </p:pic>
      <p:pic>
        <p:nvPicPr>
          <p:cNvPr id="8" name="Picture 7" descr="detect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259" y="988383"/>
            <a:ext cx="3335276" cy="504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28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1"/>
            <a:ext cx="8591550" cy="69638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Options for performance 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598" y="988383"/>
            <a:ext cx="8756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   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53273" y="1652616"/>
            <a:ext cx="8114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Use cluster module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2.    http server and image processing are in separate instances of node</a:t>
            </a:r>
          </a:p>
        </p:txBody>
      </p:sp>
    </p:spTree>
    <p:extLst>
      <p:ext uri="{BB962C8B-B14F-4D97-AF65-F5344CB8AC3E}">
        <p14:creationId xmlns:p14="http://schemas.microsoft.com/office/powerpoint/2010/main" val="3599101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1"/>
            <a:ext cx="8591550" cy="69638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Ideas for Further enhancements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598" y="988383"/>
            <a:ext cx="8756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   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76224" y="1085197"/>
            <a:ext cx="84658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Running on embedded </a:t>
            </a:r>
            <a:r>
              <a:rPr lang="en-US" dirty="0" err="1" smtClean="0"/>
              <a:t>linux</a:t>
            </a:r>
            <a:r>
              <a:rPr lang="en-US" dirty="0" smtClean="0"/>
              <a:t> (possibly on raspberry-pi and make it open source)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Running on android  by porting graphics magick and </a:t>
            </a:r>
            <a:r>
              <a:rPr lang="en-US" dirty="0" err="1" smtClean="0"/>
              <a:t>now.js</a:t>
            </a:r>
            <a:r>
              <a:rPr lang="en-US" dirty="0" smtClean="0"/>
              <a:t> to android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Adding some more features for smooth image streaming over the network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Dealing with very large images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iPhoto integration</a:t>
            </a:r>
          </a:p>
        </p:txBody>
      </p:sp>
    </p:spTree>
    <p:extLst>
      <p:ext uri="{BB962C8B-B14F-4D97-AF65-F5344CB8AC3E}">
        <p14:creationId xmlns:p14="http://schemas.microsoft.com/office/powerpoint/2010/main" val="855513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98" y="988383"/>
            <a:ext cx="8756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   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681155" y="2206001"/>
            <a:ext cx="1939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smtClean="0"/>
              <a:t> Thank you 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76225" y="3706063"/>
            <a:ext cx="8591550" cy="2246769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Mail:    amitsinghai.jain@gmail.com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  </a:t>
            </a:r>
          </a:p>
          <a:p>
            <a:r>
              <a:rPr lang="en-US" sz="2800" dirty="0" smtClean="0"/>
              <a:t>Code:  http://github.com/amuxtux</a:t>
            </a:r>
          </a:p>
          <a:p>
            <a:endParaRPr lang="en-US" sz="2800" dirty="0"/>
          </a:p>
          <a:p>
            <a:r>
              <a:rPr lang="en-US" sz="2800" dirty="0" smtClean="0"/>
              <a:t>             Happily use it or if you want you may contribute.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2822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30" y="1"/>
            <a:ext cx="8591550" cy="791964"/>
          </a:xfrm>
        </p:spPr>
        <p:txBody>
          <a:bodyPr/>
          <a:lstStyle/>
          <a:p>
            <a:pPr algn="ctr"/>
            <a:r>
              <a:rPr lang="en-US" dirty="0" smtClean="0"/>
              <a:t>Contents of this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 smtClean="0"/>
              <a:t> Introduction </a:t>
            </a:r>
          </a:p>
          <a:p>
            <a:r>
              <a:rPr lang="en-US" b="1" dirty="0" smtClean="0"/>
              <a:t> Inspiration behind this stuff</a:t>
            </a:r>
          </a:p>
          <a:p>
            <a:r>
              <a:rPr lang="en-US" b="1" dirty="0" smtClean="0"/>
              <a:t>Pre-requisites before proceeding further </a:t>
            </a:r>
          </a:p>
          <a:p>
            <a:r>
              <a:rPr lang="en-US" b="1" dirty="0"/>
              <a:t> </a:t>
            </a:r>
            <a:r>
              <a:rPr lang="en-US" b="1" dirty="0" smtClean="0"/>
              <a:t>Hands on session – Basic</a:t>
            </a:r>
          </a:p>
          <a:p>
            <a:r>
              <a:rPr lang="en-US" b="1" dirty="0"/>
              <a:t> </a:t>
            </a:r>
            <a:r>
              <a:rPr lang="en-US" b="1" dirty="0" smtClean="0"/>
              <a:t>Hands on session – Advanced</a:t>
            </a:r>
          </a:p>
          <a:p>
            <a:r>
              <a:rPr lang="en-US" b="1" dirty="0"/>
              <a:t> </a:t>
            </a:r>
            <a:r>
              <a:rPr lang="en-US" b="1" dirty="0" smtClean="0"/>
              <a:t>Adding real time features with </a:t>
            </a:r>
            <a:r>
              <a:rPr lang="en-US" b="1" dirty="0" err="1" smtClean="0"/>
              <a:t>now.js</a:t>
            </a:r>
            <a:endParaRPr lang="en-US" b="1" dirty="0" smtClean="0"/>
          </a:p>
          <a:p>
            <a:r>
              <a:rPr lang="en-US" b="1" dirty="0" smtClean="0"/>
              <a:t> Face Detection </a:t>
            </a:r>
          </a:p>
          <a:p>
            <a:r>
              <a:rPr lang="en-US" b="1" dirty="0" smtClean="0"/>
              <a:t> Options for performance </a:t>
            </a:r>
          </a:p>
          <a:p>
            <a:r>
              <a:rPr lang="en-US" b="1" dirty="0"/>
              <a:t> </a:t>
            </a:r>
            <a:r>
              <a:rPr lang="en-US" b="1" dirty="0" smtClean="0"/>
              <a:t>Future work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0060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1"/>
            <a:ext cx="8591550" cy="696382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64847" y="3758682"/>
            <a:ext cx="5722308" cy="274456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Reading and changing image attributes</a:t>
            </a:r>
          </a:p>
          <a:p>
            <a:r>
              <a:rPr lang="en-US" sz="2000" dirty="0" smtClean="0"/>
              <a:t>Effects &amp; Transformations</a:t>
            </a:r>
          </a:p>
          <a:p>
            <a:r>
              <a:rPr lang="en-US" sz="2000" dirty="0" smtClean="0"/>
              <a:t>Thumbnail generation / resizing</a:t>
            </a:r>
          </a:p>
          <a:p>
            <a:r>
              <a:rPr lang="en-US" sz="2000" dirty="0" smtClean="0"/>
              <a:t>Drawing </a:t>
            </a:r>
          </a:p>
          <a:p>
            <a:r>
              <a:rPr lang="en-US" sz="2000" dirty="0" smtClean="0"/>
              <a:t>Etc…….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76224" y="1192243"/>
            <a:ext cx="8176471" cy="2462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Image manipulation/processing using “node.js” and “graphics magick” node module</a:t>
            </a:r>
            <a:r>
              <a:rPr lang="en-US" sz="2200" dirty="0" smtClean="0"/>
              <a:t>.</a:t>
            </a:r>
          </a:p>
          <a:p>
            <a:endParaRPr lang="en-US" sz="2200" dirty="0"/>
          </a:p>
          <a:p>
            <a:r>
              <a:rPr lang="en-US" sz="2200" dirty="0" smtClean="0"/>
              <a:t>Using </a:t>
            </a:r>
            <a:r>
              <a:rPr lang="en-US" sz="2200" dirty="0" err="1" smtClean="0"/>
              <a:t>Opencv</a:t>
            </a:r>
            <a:r>
              <a:rPr lang="en-US" sz="2200" dirty="0" smtClean="0"/>
              <a:t> for little more fun.</a:t>
            </a:r>
          </a:p>
          <a:p>
            <a:endParaRPr lang="en-US" sz="2200" dirty="0" smtClean="0"/>
          </a:p>
          <a:p>
            <a:endParaRPr lang="en-US" sz="2200" dirty="0"/>
          </a:p>
          <a:p>
            <a:r>
              <a:rPr lang="en-US" sz="2200" dirty="0" smtClean="0"/>
              <a:t>What does this mean?? image manipulation???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12787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1"/>
            <a:ext cx="8591550" cy="696382"/>
          </a:xfrm>
        </p:spPr>
        <p:txBody>
          <a:bodyPr/>
          <a:lstStyle/>
          <a:p>
            <a:pPr algn="ctr"/>
            <a:r>
              <a:rPr lang="en-US" dirty="0" smtClean="0"/>
              <a:t>Inspiration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8194" y="1068886"/>
            <a:ext cx="8390555" cy="114675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Just want to contribute something to open source at application layer.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9725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1"/>
            <a:ext cx="8591550" cy="69638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Pre-requisites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598" y="739068"/>
            <a:ext cx="875617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Node.js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- Created by Ryan Dahl in 2009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- Its open source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- Runs on Google V8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- Server side Java Script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- Event based IO</a:t>
            </a:r>
          </a:p>
          <a:p>
            <a:r>
              <a:rPr lang="en-US" sz="2400" dirty="0" smtClean="0"/>
              <a:t>NPM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- to install node modules ( a kind of package manager)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794" y="4256673"/>
            <a:ext cx="3360827" cy="14654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91" y="4351243"/>
            <a:ext cx="3037646" cy="118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487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2-12-09 at 7.52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553909"/>
            <a:ext cx="8052936" cy="579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2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1"/>
            <a:ext cx="8591550" cy="69638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Pre-requisite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598" y="988383"/>
            <a:ext cx="875617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Graphics </a:t>
            </a:r>
            <a:r>
              <a:rPr lang="en-US" sz="2400" dirty="0" err="1" smtClean="0"/>
              <a:t>Magick</a:t>
            </a:r>
            <a:r>
              <a:rPr lang="en-US" sz="2400" dirty="0" smtClean="0"/>
              <a:t> or Image </a:t>
            </a:r>
            <a:r>
              <a:rPr lang="en-US" sz="2400" dirty="0" err="1" smtClean="0"/>
              <a:t>Magick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- It</a:t>
            </a:r>
            <a:r>
              <a:rPr lang="fr-FR" sz="2400" dirty="0" smtClean="0"/>
              <a:t>’</a:t>
            </a:r>
            <a:r>
              <a:rPr lang="en-US" sz="2400" dirty="0" smtClean="0"/>
              <a:t>s a software suit for image editing</a:t>
            </a:r>
          </a:p>
          <a:p>
            <a:r>
              <a:rPr lang="en-US" sz="2400" dirty="0" smtClean="0"/>
              <a:t>  - brew install </a:t>
            </a:r>
            <a:r>
              <a:rPr lang="en-US" sz="2400" dirty="0" err="1" smtClean="0"/>
              <a:t>imagemagick</a:t>
            </a:r>
            <a:r>
              <a:rPr lang="en-US" sz="2400" dirty="0" smtClean="0"/>
              <a:t>  [</a:t>
            </a:r>
            <a:r>
              <a:rPr lang="en-US" sz="2400" dirty="0" err="1" smtClean="0"/>
              <a:t>sudo</a:t>
            </a:r>
            <a:r>
              <a:rPr lang="en-US" sz="2400" dirty="0" smtClean="0"/>
              <a:t> apt-get for </a:t>
            </a:r>
            <a:r>
              <a:rPr lang="en-US" sz="2400" dirty="0" err="1" smtClean="0"/>
              <a:t>ubuntu</a:t>
            </a:r>
            <a:r>
              <a:rPr lang="en-US" sz="2400" dirty="0" smtClean="0"/>
              <a:t>, yum for centos]</a:t>
            </a:r>
          </a:p>
          <a:p>
            <a:endParaRPr lang="en-US" sz="2400" dirty="0"/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gm</a:t>
            </a:r>
            <a:r>
              <a:rPr lang="en-US" sz="2400" dirty="0" smtClean="0"/>
              <a:t> node module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- node module to access </a:t>
            </a:r>
            <a:r>
              <a:rPr lang="en-US" sz="2400" dirty="0"/>
              <a:t>Graphics </a:t>
            </a:r>
            <a:r>
              <a:rPr lang="en-US" sz="2400" dirty="0" err="1" smtClean="0"/>
              <a:t>magick</a:t>
            </a:r>
            <a:r>
              <a:rPr lang="en-US" sz="2400" dirty="0" smtClean="0"/>
              <a:t> functionality using </a:t>
            </a:r>
            <a:r>
              <a:rPr lang="en-US" sz="2400" dirty="0" err="1" smtClean="0"/>
              <a:t>nodejs</a:t>
            </a:r>
            <a:endParaRPr lang="en-US" sz="2400" dirty="0"/>
          </a:p>
          <a:p>
            <a:r>
              <a:rPr lang="en-US" sz="2400" dirty="0" smtClean="0"/>
              <a:t>  - </a:t>
            </a:r>
            <a:r>
              <a:rPr lang="en-US" sz="2400" dirty="0" err="1" smtClean="0"/>
              <a:t>npm</a:t>
            </a:r>
            <a:r>
              <a:rPr lang="en-US" sz="2400" dirty="0" smtClean="0"/>
              <a:t> install </a:t>
            </a:r>
            <a:r>
              <a:rPr lang="en-US" sz="2400" dirty="0" err="1" smtClean="0"/>
              <a:t>gm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7674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1"/>
            <a:ext cx="8591550" cy="69638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Pre-requisite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598" y="988383"/>
            <a:ext cx="875617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Now.js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- java script middleware</a:t>
            </a:r>
          </a:p>
          <a:p>
            <a:endParaRPr lang="en-US" sz="2400" dirty="0"/>
          </a:p>
          <a:p>
            <a:r>
              <a:rPr lang="en-US" sz="2400" dirty="0" err="1" smtClean="0"/>
              <a:t>Ejs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- Html rendering in JSP style 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584862" y="5103673"/>
            <a:ext cx="7677026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Lets Have some hands-on</a:t>
            </a:r>
          </a:p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With Now and EJS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7860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1"/>
            <a:ext cx="8591550" cy="69638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Hands on session – Basic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598" y="988383"/>
            <a:ext cx="875617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/>
              <a:t>Logging image properties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Resizing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/>
              <a:t>Croping</a:t>
            </a:r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Format conversion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84862" y="5103673"/>
            <a:ext cx="7677026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Lets Have some hands-on</a:t>
            </a:r>
          </a:p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Coding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8455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SOHO">
      <a:dk1>
        <a:srgbClr val="2E2224"/>
      </a:dk1>
      <a:lt1>
        <a:sysClr val="window" lastClr="FFFFFF"/>
      </a:lt1>
      <a:dk2>
        <a:srgbClr val="48231E"/>
      </a:dk2>
      <a:lt2>
        <a:srgbClr val="CBD8DD"/>
      </a:lt2>
      <a:accent1>
        <a:srgbClr val="61625E"/>
      </a:accent1>
      <a:accent2>
        <a:srgbClr val="964D2C"/>
      </a:accent2>
      <a:accent3>
        <a:srgbClr val="66553E"/>
      </a:accent3>
      <a:accent4>
        <a:srgbClr val="848058"/>
      </a:accent4>
      <a:accent5>
        <a:srgbClr val="AFA14B"/>
      </a:accent5>
      <a:accent6>
        <a:srgbClr val="AD7D4D"/>
      </a:accent6>
      <a:hlink>
        <a:srgbClr val="FFDE66"/>
      </a:hlink>
      <a:folHlink>
        <a:srgbClr val="C0AEBC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SOHO.thmx</Template>
  <TotalTime>304</TotalTime>
  <Words>563</Words>
  <Application>Microsoft Macintosh PowerPoint</Application>
  <PresentationFormat>On-screen Show (4:3)</PresentationFormat>
  <Paragraphs>114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SOHO</vt:lpstr>
      <vt:lpstr>Image Manipulation with node.js</vt:lpstr>
      <vt:lpstr>Contents of this workshop</vt:lpstr>
      <vt:lpstr>Introduction</vt:lpstr>
      <vt:lpstr>Inspiration</vt:lpstr>
      <vt:lpstr>Pre-requisites </vt:lpstr>
      <vt:lpstr>PowerPoint Presentation</vt:lpstr>
      <vt:lpstr>Pre-requisite </vt:lpstr>
      <vt:lpstr>Pre-requisite </vt:lpstr>
      <vt:lpstr>Hands on session – Basic</vt:lpstr>
      <vt:lpstr>Hands on session – Advanced</vt:lpstr>
      <vt:lpstr>Adding real time features with now.js</vt:lpstr>
      <vt:lpstr>Face detection with Node and opencv</vt:lpstr>
      <vt:lpstr>Face detection with Node and opencv</vt:lpstr>
      <vt:lpstr>Options for performance </vt:lpstr>
      <vt:lpstr>Ideas for Further enhancements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Manipulation with node.js</dc:title>
  <dc:creator>Amit Singhai</dc:creator>
  <cp:lastModifiedBy>Amit Singhai</cp:lastModifiedBy>
  <cp:revision>36</cp:revision>
  <dcterms:created xsi:type="dcterms:W3CDTF">2012-11-26T11:36:43Z</dcterms:created>
  <dcterms:modified xsi:type="dcterms:W3CDTF">2012-12-09T14:21:13Z</dcterms:modified>
</cp:coreProperties>
</file>