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69" autoAdjust="0"/>
  </p:normalViewPr>
  <p:slideViewPr>
    <p:cSldViewPr snapToGrid="0" snapToObjects="1">
      <p:cViewPr varScale="1">
        <p:scale>
          <a:sx n="94" d="100"/>
          <a:sy n="94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ED3E41-E2DE-48B7-AD25-2C05D8372D60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02C6-8B37-41F0-B3E4-774551D1C22F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F78D1B-BB73-41B2-8202-C6678B761557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E46-B9AD-4605-BA48-F4BA770367EA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492-1D66-40E5-BF5F-8AE5B76A3760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20655-FBEF-4656-A8A9-E7D9EB4F4DEC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BA2-D035-44CD-B6C5-345CD46C68A9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2544D9-E8EB-4DFC-9BAC-8FC5CFB1A919}" type="datetime4">
              <a:rPr lang="en-US" smtClean="0"/>
              <a:pPr/>
              <a:t>December 9,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94904-8048-429B-BF77-F17DA8F8287B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6441D7B3-F7C5-4013-AC5D-399DD8DB11FA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39896" y="4809267"/>
            <a:ext cx="5120640" cy="1581150"/>
          </a:xfrm>
        </p:spPr>
        <p:txBody>
          <a:bodyPr/>
          <a:lstStyle/>
          <a:p>
            <a:r>
              <a:rPr lang="en-US" dirty="0" smtClean="0"/>
              <a:t>Presenter: Amit Singhai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Manipulation with 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4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Options for performance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76225" y="1085197"/>
            <a:ext cx="175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0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76224" y="1085197"/>
            <a:ext cx="84658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Running on embedded </a:t>
            </a:r>
            <a:r>
              <a:rPr lang="en-US" dirty="0" err="1" smtClean="0"/>
              <a:t>linux</a:t>
            </a:r>
            <a:r>
              <a:rPr lang="en-US" dirty="0" smtClean="0"/>
              <a:t> (possibly on raspberry-pi and make it open to world)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Running on android  by porting graphics magick and </a:t>
            </a:r>
            <a:r>
              <a:rPr lang="en-US" dirty="0" err="1" smtClean="0"/>
              <a:t>now.js</a:t>
            </a:r>
            <a:r>
              <a:rPr lang="en-US" dirty="0" smtClean="0"/>
              <a:t> to android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Adding some more features for smooth image streaming over the network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Dealing with very large images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iPhoto integration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And finally Impressing my family members by showing </a:t>
            </a:r>
            <a:r>
              <a:rPr lang="en-US" dirty="0" err="1" smtClean="0"/>
              <a:t>node.js+gm</a:t>
            </a:r>
            <a:r>
              <a:rPr lang="en-US" dirty="0" smtClean="0"/>
              <a:t> based family album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13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98" y="988383"/>
            <a:ext cx="8756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681155" y="2206001"/>
            <a:ext cx="1939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Thank you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76225" y="4813880"/>
            <a:ext cx="8591550" cy="1815882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Mail:    </a:t>
            </a:r>
            <a:r>
              <a:rPr lang="en-US" sz="2800" dirty="0" err="1" smtClean="0"/>
              <a:t>amit.singhai@samsung.com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</a:t>
            </a:r>
          </a:p>
          <a:p>
            <a:r>
              <a:rPr lang="en-US" sz="2800" dirty="0" smtClean="0"/>
              <a:t>Code:  http://github.com/</a:t>
            </a:r>
            <a:r>
              <a:rPr lang="en-US" sz="2800" dirty="0" err="1" smtClean="0"/>
              <a:t>amuxtux</a:t>
            </a:r>
            <a:endParaRPr lang="en-US" sz="2800" dirty="0"/>
          </a:p>
          <a:p>
            <a:r>
              <a:rPr lang="en-US" sz="2800" dirty="0" smtClean="0"/>
              <a:t>             Happily use it or if you want you may contribute.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282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30" y="1"/>
            <a:ext cx="8591550" cy="791964"/>
          </a:xfrm>
        </p:spPr>
        <p:txBody>
          <a:bodyPr/>
          <a:lstStyle/>
          <a:p>
            <a:pPr algn="ctr"/>
            <a:r>
              <a:rPr lang="en-US" dirty="0" smtClean="0"/>
              <a:t>Contents of this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smtClean="0"/>
              <a:t> Introduction </a:t>
            </a:r>
          </a:p>
          <a:p>
            <a:r>
              <a:rPr lang="en-US" b="1" dirty="0" smtClean="0"/>
              <a:t> Pre</a:t>
            </a:r>
            <a:r>
              <a:rPr lang="en-US" b="1" dirty="0" smtClean="0"/>
              <a:t>-requisites before proceeding further </a:t>
            </a:r>
          </a:p>
          <a:p>
            <a:r>
              <a:rPr lang="en-US" b="1" dirty="0"/>
              <a:t> </a:t>
            </a:r>
            <a:r>
              <a:rPr lang="en-US" b="1" dirty="0" smtClean="0"/>
              <a:t>Hands on session – Basic</a:t>
            </a:r>
          </a:p>
          <a:p>
            <a:r>
              <a:rPr lang="en-US" b="1" dirty="0"/>
              <a:t> </a:t>
            </a:r>
            <a:r>
              <a:rPr lang="en-US" b="1" dirty="0" smtClean="0"/>
              <a:t>Hands on session – Advanced</a:t>
            </a:r>
          </a:p>
          <a:p>
            <a:r>
              <a:rPr lang="en-US" b="1" dirty="0"/>
              <a:t> </a:t>
            </a:r>
            <a:r>
              <a:rPr lang="en-US" b="1" dirty="0" smtClean="0"/>
              <a:t>Adding real time features with </a:t>
            </a:r>
            <a:r>
              <a:rPr lang="en-US" b="1" dirty="0" err="1" smtClean="0"/>
              <a:t>now.js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Options for performance </a:t>
            </a:r>
          </a:p>
          <a:p>
            <a:r>
              <a:rPr lang="en-US" b="1" dirty="0"/>
              <a:t> </a:t>
            </a:r>
            <a:r>
              <a:rPr lang="en-US" b="1" dirty="0" smtClean="0"/>
              <a:t>Future 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0060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64847" y="2826493"/>
            <a:ext cx="5722308" cy="274456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Reading and changing image attributes</a:t>
            </a:r>
          </a:p>
          <a:p>
            <a:r>
              <a:rPr lang="en-US" sz="2000" dirty="0" smtClean="0"/>
              <a:t>Effects &amp; Transformations</a:t>
            </a:r>
          </a:p>
          <a:p>
            <a:r>
              <a:rPr lang="en-US" sz="2000" dirty="0" smtClean="0"/>
              <a:t>Thumbnail generation / resizing</a:t>
            </a:r>
          </a:p>
          <a:p>
            <a:r>
              <a:rPr lang="en-US" sz="2000" dirty="0" smtClean="0"/>
              <a:t>Drawing </a:t>
            </a:r>
          </a:p>
          <a:p>
            <a:r>
              <a:rPr lang="en-US" sz="2000" dirty="0" smtClean="0"/>
              <a:t>Etc…….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76224" y="1192243"/>
            <a:ext cx="81764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Image manipulation/processing using “node.js” and “graphics magick” node module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r>
              <a:rPr lang="en-US" sz="2200" dirty="0" smtClean="0"/>
              <a:t>What does this mean?? image manipulation???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12787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Pre-requisite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Node.js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- Server side Java Script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- Event based IO</a:t>
            </a:r>
          </a:p>
          <a:p>
            <a:endParaRPr lang="en-US" sz="2400" dirty="0" smtClean="0"/>
          </a:p>
          <a:p>
            <a:r>
              <a:rPr lang="en-US" sz="2400" dirty="0" smtClean="0"/>
              <a:t>NPM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- to install node modules ( a kind of package manager)</a:t>
            </a:r>
          </a:p>
        </p:txBody>
      </p:sp>
      <p:sp>
        <p:nvSpPr>
          <p:cNvPr id="3" name="Rectangle 2"/>
          <p:cNvSpPr/>
          <p:nvPr/>
        </p:nvSpPr>
        <p:spPr>
          <a:xfrm>
            <a:off x="584862" y="5103673"/>
            <a:ext cx="767702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Lets Have some hands-on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With Node.js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3487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Pre-requisite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Graphics </a:t>
            </a:r>
            <a:r>
              <a:rPr lang="en-US" sz="2400" dirty="0" err="1" smtClean="0"/>
              <a:t>Magick</a:t>
            </a:r>
            <a:r>
              <a:rPr lang="en-US" sz="2400" dirty="0" smtClean="0"/>
              <a:t> or Image </a:t>
            </a:r>
            <a:r>
              <a:rPr lang="en-US" sz="2400" dirty="0" err="1" smtClean="0"/>
              <a:t>Magick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- It</a:t>
            </a:r>
            <a:r>
              <a:rPr lang="fr-FR" sz="2400" dirty="0" smtClean="0"/>
              <a:t>’</a:t>
            </a:r>
            <a:r>
              <a:rPr lang="en-US" sz="2400" dirty="0" smtClean="0"/>
              <a:t>s a software suit for image editing</a:t>
            </a:r>
          </a:p>
          <a:p>
            <a:r>
              <a:rPr lang="en-US" sz="2400" dirty="0" smtClean="0"/>
              <a:t>  - brew install </a:t>
            </a:r>
            <a:r>
              <a:rPr lang="en-US" sz="2400" dirty="0" err="1" smtClean="0"/>
              <a:t>imagemagick</a:t>
            </a:r>
            <a:r>
              <a:rPr lang="en-US" sz="2400" dirty="0" smtClean="0"/>
              <a:t>  [</a:t>
            </a:r>
            <a:r>
              <a:rPr lang="en-US" sz="2400" dirty="0" err="1" smtClean="0"/>
              <a:t>sudo</a:t>
            </a:r>
            <a:r>
              <a:rPr lang="en-US" sz="2400" dirty="0" smtClean="0"/>
              <a:t> apt-get for </a:t>
            </a:r>
            <a:r>
              <a:rPr lang="en-US" sz="2400" dirty="0" err="1" smtClean="0"/>
              <a:t>ubuntu</a:t>
            </a:r>
            <a:r>
              <a:rPr lang="en-US" sz="2400" dirty="0" smtClean="0"/>
              <a:t>, yum for centos]</a:t>
            </a:r>
          </a:p>
          <a:p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gm</a:t>
            </a:r>
            <a:r>
              <a:rPr lang="en-US" sz="2400" dirty="0" smtClean="0"/>
              <a:t> node module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- node module to access </a:t>
            </a:r>
            <a:r>
              <a:rPr lang="en-US" sz="2400" dirty="0"/>
              <a:t>Graphics </a:t>
            </a:r>
            <a:r>
              <a:rPr lang="en-US" sz="2400" dirty="0" err="1" smtClean="0"/>
              <a:t>magick</a:t>
            </a:r>
            <a:r>
              <a:rPr lang="en-US" sz="2400" dirty="0" smtClean="0"/>
              <a:t> functionality using </a:t>
            </a:r>
            <a:r>
              <a:rPr lang="en-US" sz="2400" dirty="0" err="1" smtClean="0"/>
              <a:t>nodejs</a:t>
            </a:r>
            <a:endParaRPr lang="en-US" sz="2400" dirty="0"/>
          </a:p>
          <a:p>
            <a:r>
              <a:rPr lang="en-US" sz="2400" dirty="0" smtClean="0"/>
              <a:t>  - </a:t>
            </a:r>
            <a:r>
              <a:rPr lang="en-US" sz="2400" dirty="0" err="1" smtClean="0"/>
              <a:t>npm</a:t>
            </a:r>
            <a:r>
              <a:rPr lang="en-US" sz="2400" dirty="0" smtClean="0"/>
              <a:t> install </a:t>
            </a:r>
            <a:r>
              <a:rPr lang="en-US" sz="2400" dirty="0" err="1" smtClean="0"/>
              <a:t>gm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767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Pre-requisite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Now.js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- java script middleware</a:t>
            </a:r>
          </a:p>
          <a:p>
            <a:endParaRPr lang="en-US" sz="2400" dirty="0"/>
          </a:p>
          <a:p>
            <a:r>
              <a:rPr lang="en-US" sz="2400" dirty="0" err="1" smtClean="0"/>
              <a:t>Ejs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- Html rendering in JSP style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84862" y="5103673"/>
            <a:ext cx="767702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Lets Have some hands-on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With Now and EJS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7860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Hands on session – Basic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Logging image properties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Resizing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Croping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smtClean="0"/>
              <a:t>Format conversion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84862" y="5103673"/>
            <a:ext cx="767702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Lets Have some hands-on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Coding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45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Hands on session – Advanced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Effects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Transformations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Thumbnail generation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84862" y="5103673"/>
            <a:ext cx="767702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Lets Have some hands-on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Coding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74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Adding real time features with </a:t>
            </a:r>
            <a:r>
              <a:rPr lang="en-US" dirty="0" err="1"/>
              <a:t>now.js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84862" y="5103673"/>
            <a:ext cx="767702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Lets Have some hands-on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Coding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4000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SOHO.thmx</Template>
  <TotalTime>114</TotalTime>
  <Words>362</Words>
  <Application>Microsoft Macintosh PowerPoint</Application>
  <PresentationFormat>On-screen Show (4:3)</PresentationFormat>
  <Paragraphs>86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SOHO</vt:lpstr>
      <vt:lpstr>Image Manipulation with node.js</vt:lpstr>
      <vt:lpstr>Contents of this workshop</vt:lpstr>
      <vt:lpstr>Introduction</vt:lpstr>
      <vt:lpstr>Pre-requisite </vt:lpstr>
      <vt:lpstr>Pre-requisite </vt:lpstr>
      <vt:lpstr>Pre-requisite </vt:lpstr>
      <vt:lpstr>Hands on session – Basic</vt:lpstr>
      <vt:lpstr>Hands on session – Advanced</vt:lpstr>
      <vt:lpstr>Adding real time features with now.js</vt:lpstr>
      <vt:lpstr>Options for performance 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Manipulation with node.js</dc:title>
  <dc:creator>Amit Singhai</dc:creator>
  <cp:lastModifiedBy>Amit Singhai</cp:lastModifiedBy>
  <cp:revision>24</cp:revision>
  <dcterms:created xsi:type="dcterms:W3CDTF">2012-11-26T11:36:43Z</dcterms:created>
  <dcterms:modified xsi:type="dcterms:W3CDTF">2012-12-09T01:06:31Z</dcterms:modified>
</cp:coreProperties>
</file>