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69" autoAdjust="0"/>
  </p:normalViewPr>
  <p:slideViewPr>
    <p:cSldViewPr snapToGrid="0" snapToObjects="1">
      <p:cViewPr varScale="1">
        <p:scale>
          <a:sx n="94" d="100"/>
          <a:sy n="94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December 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39896" y="4809267"/>
            <a:ext cx="5120640" cy="1581150"/>
          </a:xfrm>
        </p:spPr>
        <p:txBody>
          <a:bodyPr/>
          <a:lstStyle/>
          <a:p>
            <a:r>
              <a:rPr lang="en-US" dirty="0" smtClean="0"/>
              <a:t>Presenter: Amit Singhai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Manipulation with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real time features with </a:t>
            </a:r>
            <a:r>
              <a:rPr lang="en-US" dirty="0" err="1"/>
              <a:t>now.js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00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Face detection with Node and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6225" y="1085197"/>
            <a:ext cx="527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brew install </a:t>
            </a:r>
            <a:r>
              <a:rPr lang="en-US" dirty="0" err="1" smtClean="0"/>
              <a:t>opencv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opencv</a:t>
            </a:r>
            <a:r>
              <a:rPr lang="en-US" dirty="0" smtClean="0"/>
              <a:t> –g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225" y="3564818"/>
            <a:ext cx="78983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cv = require('</a:t>
            </a:r>
            <a:r>
              <a:rPr lang="en-US" sz="1400" dirty="0" err="1"/>
              <a:t>opencv</a:t>
            </a:r>
            <a:r>
              <a:rPr lang="en-US" sz="1400" dirty="0"/>
              <a:t>');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COLOR = [0, 255, 0]; //default red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thickness = 2; // default 1</a:t>
            </a:r>
          </a:p>
          <a:p>
            <a:r>
              <a:rPr lang="en-US" sz="1400" dirty="0" err="1"/>
              <a:t>cv.readImage</a:t>
            </a:r>
            <a:r>
              <a:rPr lang="en-US" sz="1400" dirty="0"/>
              <a:t>('./</a:t>
            </a:r>
            <a:r>
              <a:rPr lang="en-US" sz="1400" dirty="0" err="1"/>
              <a:t>mona.png</a:t>
            </a:r>
            <a:r>
              <a:rPr lang="en-US" sz="1400" dirty="0"/>
              <a:t>', function(err, </a:t>
            </a:r>
            <a:r>
              <a:rPr lang="en-US" sz="1400" dirty="0" err="1"/>
              <a:t>im</a:t>
            </a:r>
            <a:r>
              <a:rPr lang="en-US" sz="1400" dirty="0"/>
              <a:t>) {</a:t>
            </a:r>
          </a:p>
          <a:p>
            <a:r>
              <a:rPr lang="en-US" sz="1400" dirty="0" err="1"/>
              <a:t>im.detectObject</a:t>
            </a:r>
            <a:r>
              <a:rPr lang="en-US" sz="1400" dirty="0"/>
              <a:t>('../data/haarcascade_frontalface_alt2.xml', {}, function(err, faces) {</a:t>
            </a:r>
          </a:p>
          <a:p>
            <a:endParaRPr lang="en-US" sz="1400" dirty="0"/>
          </a:p>
          <a:p>
            <a:r>
              <a:rPr lang="en-US" sz="1400" dirty="0"/>
              <a:t>        for(</a:t>
            </a:r>
            <a:r>
              <a:rPr lang="en-US" sz="1400" dirty="0" err="1"/>
              <a:t>var</a:t>
            </a:r>
            <a:r>
              <a:rPr lang="en-US" sz="1400" dirty="0"/>
              <a:t> k = 0; k &lt; </a:t>
            </a:r>
            <a:r>
              <a:rPr lang="en-US" sz="1400" dirty="0" err="1"/>
              <a:t>faces.length</a:t>
            </a:r>
            <a:r>
              <a:rPr lang="en-US" sz="1400" dirty="0"/>
              <a:t>; k++) {</a:t>
            </a:r>
          </a:p>
          <a:p>
            <a:r>
              <a:rPr lang="en-US" sz="1400" dirty="0"/>
              <a:t>                face = faces[k];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im.rectangle</a:t>
            </a:r>
            <a:r>
              <a:rPr lang="en-US" sz="1400" dirty="0"/>
              <a:t>([</a:t>
            </a:r>
            <a:r>
              <a:rPr lang="en-US" sz="1400" dirty="0" err="1"/>
              <a:t>face.x</a:t>
            </a:r>
            <a:r>
              <a:rPr lang="en-US" sz="1400" dirty="0"/>
              <a:t>, </a:t>
            </a:r>
            <a:r>
              <a:rPr lang="en-US" sz="1400" dirty="0" err="1"/>
              <a:t>face.y</a:t>
            </a:r>
            <a:r>
              <a:rPr lang="en-US" sz="1400" dirty="0"/>
              <a:t>], [</a:t>
            </a:r>
            <a:r>
              <a:rPr lang="en-US" sz="1400" dirty="0" err="1"/>
              <a:t>face.x</a:t>
            </a:r>
            <a:r>
              <a:rPr lang="en-US" sz="1400" dirty="0"/>
              <a:t> + </a:t>
            </a:r>
            <a:r>
              <a:rPr lang="en-US" sz="1400" dirty="0" err="1"/>
              <a:t>face.width</a:t>
            </a:r>
            <a:r>
              <a:rPr lang="en-US" sz="1400" dirty="0"/>
              <a:t>, </a:t>
            </a:r>
            <a:r>
              <a:rPr lang="en-US" sz="1400" dirty="0" err="1"/>
              <a:t>face.y</a:t>
            </a:r>
            <a:r>
              <a:rPr lang="en-US" sz="1400" dirty="0"/>
              <a:t> + </a:t>
            </a:r>
            <a:r>
              <a:rPr lang="en-US" sz="1400" dirty="0" err="1"/>
              <a:t>face.height</a:t>
            </a:r>
            <a:r>
              <a:rPr lang="en-US" sz="1400" dirty="0"/>
              <a:t>], COLOR, 2);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im.save</a:t>
            </a:r>
            <a:r>
              <a:rPr lang="en-US" sz="1400" dirty="0"/>
              <a:t>('./</a:t>
            </a:r>
            <a:r>
              <a:rPr lang="en-US" sz="1400" dirty="0" err="1"/>
              <a:t>detected.png</a:t>
            </a:r>
            <a:r>
              <a:rPr lang="en-US" sz="1400" dirty="0"/>
              <a:t>');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8169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Face detection with Node and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pic>
        <p:nvPicPr>
          <p:cNvPr id="5" name="Picture 4" descr="mo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8" y="988383"/>
            <a:ext cx="3335276" cy="5042938"/>
          </a:xfrm>
          <a:prstGeom prst="rect">
            <a:avLst/>
          </a:prstGeom>
        </p:spPr>
      </p:pic>
      <p:pic>
        <p:nvPicPr>
          <p:cNvPr id="8" name="Picture 7" descr="detec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59" y="988383"/>
            <a:ext cx="3335276" cy="50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2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Options for performance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53273" y="1652616"/>
            <a:ext cx="811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cluster module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smtClean="0"/>
              <a:t>   http </a:t>
            </a:r>
            <a:r>
              <a:rPr lang="en-US" dirty="0" smtClean="0"/>
              <a:t>server and image processing are in separate instances of node</a:t>
            </a:r>
          </a:p>
        </p:txBody>
      </p:sp>
    </p:spTree>
    <p:extLst>
      <p:ext uri="{BB962C8B-B14F-4D97-AF65-F5344CB8AC3E}">
        <p14:creationId xmlns:p14="http://schemas.microsoft.com/office/powerpoint/2010/main" val="359910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Ideas for Further enhancements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6224" y="1085197"/>
            <a:ext cx="8465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Running on embedded </a:t>
            </a:r>
            <a:r>
              <a:rPr lang="en-US" dirty="0" err="1" smtClean="0"/>
              <a:t>linux</a:t>
            </a:r>
            <a:r>
              <a:rPr lang="en-US" dirty="0" smtClean="0"/>
              <a:t> (possibly on raspberry-pi and make it open source)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Running on android  by porting graphics magick and </a:t>
            </a:r>
            <a:r>
              <a:rPr lang="en-US" dirty="0" err="1" smtClean="0"/>
              <a:t>now.js</a:t>
            </a:r>
            <a:r>
              <a:rPr lang="en-US" dirty="0" smtClean="0"/>
              <a:t> to android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Adding some more features for smooth image streaming over the network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Dealing with very large images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iPhoto integration</a:t>
            </a:r>
          </a:p>
        </p:txBody>
      </p:sp>
    </p:spTree>
    <p:extLst>
      <p:ext uri="{BB962C8B-B14F-4D97-AF65-F5344CB8AC3E}">
        <p14:creationId xmlns:p14="http://schemas.microsoft.com/office/powerpoint/2010/main" val="85551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81155" y="2206001"/>
            <a:ext cx="193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Thank you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225" y="3706063"/>
            <a:ext cx="8591550" cy="224676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Mail:    amitsinghai.jain@gmail.com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</a:t>
            </a:r>
          </a:p>
          <a:p>
            <a:r>
              <a:rPr lang="en-US" sz="2800" dirty="0" smtClean="0"/>
              <a:t>Code:  http://github.com/amuxtux</a:t>
            </a:r>
          </a:p>
          <a:p>
            <a:endParaRPr lang="en-US" sz="2800" dirty="0"/>
          </a:p>
          <a:p>
            <a:r>
              <a:rPr lang="en-US" sz="2800" dirty="0" smtClean="0"/>
              <a:t>             Happily use it or if you want you may contribute.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82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" y="1"/>
            <a:ext cx="8591550" cy="791964"/>
          </a:xfrm>
        </p:spPr>
        <p:txBody>
          <a:bodyPr/>
          <a:lstStyle/>
          <a:p>
            <a:pPr algn="ctr"/>
            <a:r>
              <a:rPr lang="en-US" dirty="0" smtClean="0"/>
              <a:t>Contents of 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 Introduction 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Inspiration behind this stuff</a:t>
            </a:r>
          </a:p>
          <a:p>
            <a:r>
              <a:rPr lang="en-US" b="1" dirty="0" smtClean="0"/>
              <a:t>Pre</a:t>
            </a:r>
            <a:r>
              <a:rPr lang="en-US" b="1" dirty="0" smtClean="0"/>
              <a:t>-requisites before proceeding further </a:t>
            </a:r>
          </a:p>
          <a:p>
            <a:r>
              <a:rPr lang="en-US" b="1" dirty="0"/>
              <a:t> </a:t>
            </a:r>
            <a:r>
              <a:rPr lang="en-US" b="1" dirty="0" smtClean="0"/>
              <a:t>Hands on session – Basic</a:t>
            </a:r>
          </a:p>
          <a:p>
            <a:r>
              <a:rPr lang="en-US" b="1" dirty="0"/>
              <a:t> </a:t>
            </a:r>
            <a:r>
              <a:rPr lang="en-US" b="1" dirty="0" smtClean="0"/>
              <a:t>Hands on session – Advanced</a:t>
            </a:r>
          </a:p>
          <a:p>
            <a:r>
              <a:rPr lang="en-US" b="1" dirty="0"/>
              <a:t> </a:t>
            </a:r>
            <a:r>
              <a:rPr lang="en-US" b="1" dirty="0" smtClean="0"/>
              <a:t>Adding real time features with </a:t>
            </a:r>
            <a:r>
              <a:rPr lang="en-US" b="1" dirty="0" err="1" smtClean="0"/>
              <a:t>now.js</a:t>
            </a:r>
            <a:endParaRPr lang="en-US" b="1" dirty="0" smtClean="0"/>
          </a:p>
          <a:p>
            <a:r>
              <a:rPr lang="en-US" b="1" dirty="0" smtClean="0"/>
              <a:t> Face Detection </a:t>
            </a:r>
          </a:p>
          <a:p>
            <a:r>
              <a:rPr lang="en-US" b="1" dirty="0" smtClean="0"/>
              <a:t> Options for performance </a:t>
            </a:r>
          </a:p>
          <a:p>
            <a:r>
              <a:rPr lang="en-US" b="1" dirty="0"/>
              <a:t> </a:t>
            </a:r>
            <a:r>
              <a:rPr lang="en-US" b="1" dirty="0" smtClean="0"/>
              <a:t>Future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006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64847" y="3758682"/>
            <a:ext cx="5722308" cy="27445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Reading and changing image attributes</a:t>
            </a:r>
          </a:p>
          <a:p>
            <a:r>
              <a:rPr lang="en-US" sz="2000" dirty="0" smtClean="0"/>
              <a:t>Effects &amp; Transformations</a:t>
            </a:r>
          </a:p>
          <a:p>
            <a:r>
              <a:rPr lang="en-US" sz="2000" dirty="0" smtClean="0"/>
              <a:t>Thumbnail generation / resizing</a:t>
            </a:r>
          </a:p>
          <a:p>
            <a:r>
              <a:rPr lang="en-US" sz="2000" dirty="0" smtClean="0"/>
              <a:t>Drawing </a:t>
            </a:r>
          </a:p>
          <a:p>
            <a:r>
              <a:rPr lang="en-US" sz="2000" dirty="0" smtClean="0"/>
              <a:t>Etc…….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6224" y="1192243"/>
            <a:ext cx="8176471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Image manipulation/processing using “node.js” and “graphics magick” node module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Using </a:t>
            </a:r>
            <a:r>
              <a:rPr lang="en-US" sz="2200" dirty="0" err="1" smtClean="0"/>
              <a:t>Opencv</a:t>
            </a:r>
            <a:r>
              <a:rPr lang="en-US" sz="2200" dirty="0" smtClean="0"/>
              <a:t> for little more fun.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What does this mean?? image manipulation???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278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739068"/>
            <a:ext cx="87561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Node.js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Created by Ryan Dahl in 2009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Its open source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Runs on Google V8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Server side Java Script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Event based IO</a:t>
            </a:r>
          </a:p>
          <a:p>
            <a:r>
              <a:rPr lang="en-US" sz="2400" dirty="0" smtClean="0"/>
              <a:t>NPM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to install node modules ( a kind of package manager)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794" y="4256673"/>
            <a:ext cx="3360827" cy="1465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1" y="4351243"/>
            <a:ext cx="3037646" cy="11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8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2-09 at 7.5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553909"/>
            <a:ext cx="8052936" cy="57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Graphics </a:t>
            </a:r>
            <a:r>
              <a:rPr lang="en-US" sz="2400" dirty="0" err="1" smtClean="0"/>
              <a:t>Magick</a:t>
            </a:r>
            <a:r>
              <a:rPr lang="en-US" sz="2400" dirty="0" smtClean="0"/>
              <a:t> or Image </a:t>
            </a:r>
            <a:r>
              <a:rPr lang="en-US" sz="2400" dirty="0" err="1" smtClean="0"/>
              <a:t>Magick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It</a:t>
            </a:r>
            <a:r>
              <a:rPr lang="fr-FR" sz="2400" dirty="0" smtClean="0"/>
              <a:t>’</a:t>
            </a:r>
            <a:r>
              <a:rPr lang="en-US" sz="2400" dirty="0" smtClean="0"/>
              <a:t>s a software suit for image editing</a:t>
            </a:r>
          </a:p>
          <a:p>
            <a:r>
              <a:rPr lang="en-US" sz="2400" dirty="0" smtClean="0"/>
              <a:t>  - brew install </a:t>
            </a:r>
            <a:r>
              <a:rPr lang="en-US" sz="2400" dirty="0" err="1" smtClean="0"/>
              <a:t>imagemagick</a:t>
            </a:r>
            <a:r>
              <a:rPr lang="en-US" sz="2400" dirty="0" smtClean="0"/>
              <a:t>  [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for </a:t>
            </a:r>
            <a:r>
              <a:rPr lang="en-US" sz="2400" dirty="0" err="1" smtClean="0"/>
              <a:t>ubuntu</a:t>
            </a:r>
            <a:r>
              <a:rPr lang="en-US" sz="2400" dirty="0" smtClean="0"/>
              <a:t>, yum for centos]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gm</a:t>
            </a:r>
            <a:r>
              <a:rPr lang="en-US" sz="2400" dirty="0" smtClean="0"/>
              <a:t> node module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node module to access </a:t>
            </a:r>
            <a:r>
              <a:rPr lang="en-US" sz="2400" dirty="0"/>
              <a:t>Graphics </a:t>
            </a:r>
            <a:r>
              <a:rPr lang="en-US" sz="2400" dirty="0" err="1" smtClean="0"/>
              <a:t>magick</a:t>
            </a:r>
            <a:r>
              <a:rPr lang="en-US" sz="2400" dirty="0" smtClean="0"/>
              <a:t> functionality using </a:t>
            </a:r>
            <a:r>
              <a:rPr lang="en-US" sz="2400" dirty="0" err="1" smtClean="0"/>
              <a:t>nodejs</a:t>
            </a:r>
            <a:endParaRPr lang="en-US" sz="2400" dirty="0"/>
          </a:p>
          <a:p>
            <a:r>
              <a:rPr lang="en-US" sz="2400" dirty="0" smtClean="0"/>
              <a:t>  - </a:t>
            </a:r>
            <a:r>
              <a:rPr lang="en-US" sz="2400" dirty="0" err="1" smtClean="0"/>
              <a:t>npm</a:t>
            </a:r>
            <a:r>
              <a:rPr lang="en-US" sz="2400" dirty="0" smtClean="0"/>
              <a:t> install </a:t>
            </a:r>
            <a:r>
              <a:rPr lang="en-US" sz="2400" dirty="0" err="1" smtClean="0"/>
              <a:t>gm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67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Now.js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java script middleware</a:t>
            </a:r>
          </a:p>
          <a:p>
            <a:endParaRPr lang="en-US" sz="2400" dirty="0"/>
          </a:p>
          <a:p>
            <a:r>
              <a:rPr lang="en-US" sz="2400" dirty="0" err="1" smtClean="0"/>
              <a:t>Ejs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Html rendering in JSP style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With Now and EJS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86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Hands on session – Basic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Logging image properties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Resizing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Croping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Format conversion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45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Hands on session – Advanced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Effects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Transformations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Thumbnail generation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74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300</TotalTime>
  <Words>550</Words>
  <Application>Microsoft Macintosh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SOHO</vt:lpstr>
      <vt:lpstr>Image Manipulation with node.js</vt:lpstr>
      <vt:lpstr>Contents of this workshop</vt:lpstr>
      <vt:lpstr>Introduction</vt:lpstr>
      <vt:lpstr>Pre-requisites </vt:lpstr>
      <vt:lpstr>PowerPoint Presentation</vt:lpstr>
      <vt:lpstr>Pre-requisite </vt:lpstr>
      <vt:lpstr>Pre-requisite </vt:lpstr>
      <vt:lpstr>Hands on session – Basic</vt:lpstr>
      <vt:lpstr>Hands on session – Advanced</vt:lpstr>
      <vt:lpstr>Adding real time features with now.js</vt:lpstr>
      <vt:lpstr>Face detection with Node and opencv</vt:lpstr>
      <vt:lpstr>Face detection with Node and opencv</vt:lpstr>
      <vt:lpstr>Options for performance </vt:lpstr>
      <vt:lpstr>Ideas for Further enhancements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Manipulation with node.js</dc:title>
  <dc:creator>Amit Singhai</dc:creator>
  <cp:lastModifiedBy>Amit Singhai</cp:lastModifiedBy>
  <cp:revision>35</cp:revision>
  <dcterms:created xsi:type="dcterms:W3CDTF">2012-11-26T11:36:43Z</dcterms:created>
  <dcterms:modified xsi:type="dcterms:W3CDTF">2012-12-09T13:49:48Z</dcterms:modified>
</cp:coreProperties>
</file>