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31B57-5C15-4C9F-88F1-568843F5D4F2}" v="49" dt="2023-10-08T08:54:38.7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3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Vora" userId="e8878a209a034fb8" providerId="LiveId" clId="{29131B57-5C15-4C9F-88F1-568843F5D4F2}"/>
    <pc:docChg chg="undo custSel addSld modSld sldOrd">
      <pc:chgData name="Ashish Vora" userId="e8878a209a034fb8" providerId="LiveId" clId="{29131B57-5C15-4C9F-88F1-568843F5D4F2}" dt="2023-10-08T08:54:38.714" v="125" actId="20577"/>
      <pc:docMkLst>
        <pc:docMk/>
      </pc:docMkLst>
      <pc:sldChg chg="modSp">
        <pc:chgData name="Ashish Vora" userId="e8878a209a034fb8" providerId="LiveId" clId="{29131B57-5C15-4C9F-88F1-568843F5D4F2}" dt="2023-10-08T08:53:03.125" v="114"/>
        <pc:sldMkLst>
          <pc:docMk/>
          <pc:sldMk cId="0" sldId="260"/>
        </pc:sldMkLst>
        <pc:spChg chg="mod">
          <ac:chgData name="Ashish Vora" userId="e8878a209a034fb8" providerId="LiveId" clId="{29131B57-5C15-4C9F-88F1-568843F5D4F2}" dt="2023-10-08T08:53:03.125" v="114"/>
          <ac:spMkLst>
            <pc:docMk/>
            <pc:sldMk cId="0" sldId="260"/>
            <ac:spMk id="4" creationId="{00000000-0000-0000-0000-000000000000}"/>
          </ac:spMkLst>
        </pc:spChg>
      </pc:sldChg>
      <pc:sldChg chg="modSp">
        <pc:chgData name="Ashish Vora" userId="e8878a209a034fb8" providerId="LiveId" clId="{29131B57-5C15-4C9F-88F1-568843F5D4F2}" dt="2023-10-08T08:53:03.125" v="114"/>
        <pc:sldMkLst>
          <pc:docMk/>
          <pc:sldMk cId="0" sldId="262"/>
        </pc:sldMkLst>
        <pc:spChg chg="mod">
          <ac:chgData name="Ashish Vora" userId="e8878a209a034fb8" providerId="LiveId" clId="{29131B57-5C15-4C9F-88F1-568843F5D4F2}" dt="2023-10-08T08:53:03.125" v="114"/>
          <ac:spMkLst>
            <pc:docMk/>
            <pc:sldMk cId="0" sldId="262"/>
            <ac:spMk id="4" creationId="{00000000-0000-0000-0000-000000000000}"/>
          </ac:spMkLst>
        </pc:spChg>
      </pc:sldChg>
      <pc:sldChg chg="addSp delSp modSp new mod ord">
        <pc:chgData name="Ashish Vora" userId="e8878a209a034fb8" providerId="LiveId" clId="{29131B57-5C15-4C9F-88F1-568843F5D4F2}" dt="2023-10-08T08:54:38.714" v="125" actId="20577"/>
        <pc:sldMkLst>
          <pc:docMk/>
          <pc:sldMk cId="4118364927" sldId="263"/>
        </pc:sldMkLst>
        <pc:spChg chg="mod">
          <ac:chgData name="Ashish Vora" userId="e8878a209a034fb8" providerId="LiveId" clId="{29131B57-5C15-4C9F-88F1-568843F5D4F2}" dt="2023-10-08T08:48:23.737" v="30" actId="14100"/>
          <ac:spMkLst>
            <pc:docMk/>
            <pc:sldMk cId="4118364927" sldId="263"/>
            <ac:spMk id="2" creationId="{4009A2E5-C830-6FEA-6DE0-F4B3910BF26C}"/>
          </ac:spMkLst>
        </pc:spChg>
        <pc:spChg chg="del mod">
          <ac:chgData name="Ashish Vora" userId="e8878a209a034fb8" providerId="LiveId" clId="{29131B57-5C15-4C9F-88F1-568843F5D4F2}" dt="2023-10-08T08:54:11.642" v="115" actId="12084"/>
          <ac:spMkLst>
            <pc:docMk/>
            <pc:sldMk cId="4118364927" sldId="263"/>
            <ac:spMk id="3" creationId="{AC5BF5C0-2F6B-FABD-E5D3-C0D69C0CDC2C}"/>
          </ac:spMkLst>
        </pc:spChg>
        <pc:graphicFrameChg chg="add mod">
          <ac:chgData name="Ashish Vora" userId="e8878a209a034fb8" providerId="LiveId" clId="{29131B57-5C15-4C9F-88F1-568843F5D4F2}" dt="2023-10-08T08:54:38.714" v="125" actId="20577"/>
          <ac:graphicFrameMkLst>
            <pc:docMk/>
            <pc:sldMk cId="4118364927" sldId="263"/>
            <ac:graphicFrameMk id="4" creationId="{AC443D41-A03E-CFD1-89DD-59B22D4CE31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6CE4D-ED4B-4E4E-9A44-03DCBF5DE2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F472-CC7E-4A9C-817B-AB3608B3A6C1}">
      <dgm:prSet/>
      <dgm:spPr/>
      <dgm:t>
        <a:bodyPr/>
        <a:lstStyle/>
        <a:p>
          <a:r>
            <a:rPr lang="en-US" dirty="0"/>
            <a:t>Presented By       :    Ashish Vora </a:t>
          </a:r>
        </a:p>
      </dgm:t>
    </dgm:pt>
    <dgm:pt modelId="{44828733-DAC0-483E-A234-333023747F7C}" type="parTrans" cxnId="{F4F99CB6-F2C0-4D37-AB70-EFCB0CC23BEF}">
      <dgm:prSet/>
      <dgm:spPr/>
      <dgm:t>
        <a:bodyPr/>
        <a:lstStyle/>
        <a:p>
          <a:endParaRPr lang="en-US"/>
        </a:p>
      </dgm:t>
    </dgm:pt>
    <dgm:pt modelId="{8C7D21E1-1179-418C-ABB6-59270A5E8604}" type="sibTrans" cxnId="{F4F99CB6-F2C0-4D37-AB70-EFCB0CC23BEF}">
      <dgm:prSet/>
      <dgm:spPr/>
      <dgm:t>
        <a:bodyPr/>
        <a:lstStyle/>
        <a:p>
          <a:endParaRPr lang="en-US"/>
        </a:p>
      </dgm:t>
    </dgm:pt>
    <dgm:pt modelId="{5EAD58B5-F509-4112-8FA8-32C5C45EBC1D}">
      <dgm:prSet/>
      <dgm:spPr/>
      <dgm:t>
        <a:bodyPr/>
        <a:lstStyle/>
        <a:p>
          <a:r>
            <a:rPr lang="en-US" dirty="0"/>
            <a:t>Program Name    :    IDMA </a:t>
          </a:r>
        </a:p>
      </dgm:t>
    </dgm:pt>
    <dgm:pt modelId="{24E20EFE-CD68-4505-968E-0D934571CC27}" type="parTrans" cxnId="{C3C805C5-D1F2-4024-A66F-3F9F7B8E4128}">
      <dgm:prSet/>
      <dgm:spPr/>
      <dgm:t>
        <a:bodyPr/>
        <a:lstStyle/>
        <a:p>
          <a:endParaRPr lang="en-US"/>
        </a:p>
      </dgm:t>
    </dgm:pt>
    <dgm:pt modelId="{2D5B28AE-B07C-4FF0-B51A-CF07A2D42166}" type="sibTrans" cxnId="{C3C805C5-D1F2-4024-A66F-3F9F7B8E4128}">
      <dgm:prSet/>
      <dgm:spPr/>
      <dgm:t>
        <a:bodyPr/>
        <a:lstStyle/>
        <a:p>
          <a:endParaRPr lang="en-US"/>
        </a:p>
      </dgm:t>
    </dgm:pt>
    <dgm:pt modelId="{B83D7B02-FFAB-4A68-B14A-F63409AB9D71}">
      <dgm:prSet/>
      <dgm:spPr/>
      <dgm:t>
        <a:bodyPr/>
        <a:lstStyle/>
        <a:p>
          <a:r>
            <a:rPr lang="en-US" dirty="0"/>
            <a:t>Batch                     :   5</a:t>
          </a:r>
        </a:p>
      </dgm:t>
    </dgm:pt>
    <dgm:pt modelId="{40C752AF-A0A7-4D47-8D80-1CFF50532D3B}" type="parTrans" cxnId="{F180DD7C-3A9F-4434-8BE2-B8982EB6EBBC}">
      <dgm:prSet/>
      <dgm:spPr/>
      <dgm:t>
        <a:bodyPr/>
        <a:lstStyle/>
        <a:p>
          <a:endParaRPr lang="en-US"/>
        </a:p>
      </dgm:t>
    </dgm:pt>
    <dgm:pt modelId="{C100DA94-819A-4AC4-B791-8DEA164F9E0E}" type="sibTrans" cxnId="{F180DD7C-3A9F-4434-8BE2-B8982EB6EBBC}">
      <dgm:prSet/>
      <dgm:spPr/>
      <dgm:t>
        <a:bodyPr/>
        <a:lstStyle/>
        <a:p>
          <a:endParaRPr lang="en-US"/>
        </a:p>
      </dgm:t>
    </dgm:pt>
    <dgm:pt modelId="{A78AB26D-B0C9-49B4-98CC-9CFF6DFBD639}" type="pres">
      <dgm:prSet presAssocID="{3026CE4D-ED4B-4E4E-9A44-03DCBF5DE248}" presName="linear" presStyleCnt="0">
        <dgm:presLayoutVars>
          <dgm:animLvl val="lvl"/>
          <dgm:resizeHandles val="exact"/>
        </dgm:presLayoutVars>
      </dgm:prSet>
      <dgm:spPr/>
    </dgm:pt>
    <dgm:pt modelId="{ED5CC2B9-8812-448E-9D35-D908AD952A0E}" type="pres">
      <dgm:prSet presAssocID="{51C1F472-CC7E-4A9C-817B-AB3608B3A6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BCDFBA-6720-4195-BB9D-582F60DA9C8D}" type="pres">
      <dgm:prSet presAssocID="{8C7D21E1-1179-418C-ABB6-59270A5E8604}" presName="spacer" presStyleCnt="0"/>
      <dgm:spPr/>
    </dgm:pt>
    <dgm:pt modelId="{59F01760-2F8D-4EF1-B0A4-23AE15D2483C}" type="pres">
      <dgm:prSet presAssocID="{5EAD58B5-F509-4112-8FA8-32C5C45EBC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E63435-90CF-4AAF-8C70-F25261D8296B}" type="pres">
      <dgm:prSet presAssocID="{2D5B28AE-B07C-4FF0-B51A-CF07A2D42166}" presName="spacer" presStyleCnt="0"/>
      <dgm:spPr/>
    </dgm:pt>
    <dgm:pt modelId="{63DC08DF-FB12-429F-BF1A-21C0314162A5}" type="pres">
      <dgm:prSet presAssocID="{B83D7B02-FFAB-4A68-B14A-F63409AB9D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767651-876E-4C63-9AC9-3BDAB5E05074}" type="presOf" srcId="{3026CE4D-ED4B-4E4E-9A44-03DCBF5DE248}" destId="{A78AB26D-B0C9-49B4-98CC-9CFF6DFBD639}" srcOrd="0" destOrd="0" presId="urn:microsoft.com/office/officeart/2005/8/layout/vList2"/>
    <dgm:cxn modelId="{F180DD7C-3A9F-4434-8BE2-B8982EB6EBBC}" srcId="{3026CE4D-ED4B-4E4E-9A44-03DCBF5DE248}" destId="{B83D7B02-FFAB-4A68-B14A-F63409AB9D71}" srcOrd="2" destOrd="0" parTransId="{40C752AF-A0A7-4D47-8D80-1CFF50532D3B}" sibTransId="{C100DA94-819A-4AC4-B791-8DEA164F9E0E}"/>
    <dgm:cxn modelId="{F856B09F-E5D8-4DBC-8E28-F074B1791BC2}" type="presOf" srcId="{B83D7B02-FFAB-4A68-B14A-F63409AB9D71}" destId="{63DC08DF-FB12-429F-BF1A-21C0314162A5}" srcOrd="0" destOrd="0" presId="urn:microsoft.com/office/officeart/2005/8/layout/vList2"/>
    <dgm:cxn modelId="{F4F99CB6-F2C0-4D37-AB70-EFCB0CC23BEF}" srcId="{3026CE4D-ED4B-4E4E-9A44-03DCBF5DE248}" destId="{51C1F472-CC7E-4A9C-817B-AB3608B3A6C1}" srcOrd="0" destOrd="0" parTransId="{44828733-DAC0-483E-A234-333023747F7C}" sibTransId="{8C7D21E1-1179-418C-ABB6-59270A5E8604}"/>
    <dgm:cxn modelId="{5993A5BB-6422-4D0A-8FA0-7B7FAE8FE27D}" type="presOf" srcId="{5EAD58B5-F509-4112-8FA8-32C5C45EBC1D}" destId="{59F01760-2F8D-4EF1-B0A4-23AE15D2483C}" srcOrd="0" destOrd="0" presId="urn:microsoft.com/office/officeart/2005/8/layout/vList2"/>
    <dgm:cxn modelId="{C3C805C5-D1F2-4024-A66F-3F9F7B8E4128}" srcId="{3026CE4D-ED4B-4E4E-9A44-03DCBF5DE248}" destId="{5EAD58B5-F509-4112-8FA8-32C5C45EBC1D}" srcOrd="1" destOrd="0" parTransId="{24E20EFE-CD68-4505-968E-0D934571CC27}" sibTransId="{2D5B28AE-B07C-4FF0-B51A-CF07A2D42166}"/>
    <dgm:cxn modelId="{B104DEC8-4D50-4CFE-8739-B669D600389B}" type="presOf" srcId="{51C1F472-CC7E-4A9C-817B-AB3608B3A6C1}" destId="{ED5CC2B9-8812-448E-9D35-D908AD952A0E}" srcOrd="0" destOrd="0" presId="urn:microsoft.com/office/officeart/2005/8/layout/vList2"/>
    <dgm:cxn modelId="{9608335E-7FBB-4DC1-A4B6-9EA7D7239268}" type="presParOf" srcId="{A78AB26D-B0C9-49B4-98CC-9CFF6DFBD639}" destId="{ED5CC2B9-8812-448E-9D35-D908AD952A0E}" srcOrd="0" destOrd="0" presId="urn:microsoft.com/office/officeart/2005/8/layout/vList2"/>
    <dgm:cxn modelId="{586C6D0B-F810-45BF-9F0F-1BB7033268BA}" type="presParOf" srcId="{A78AB26D-B0C9-49B4-98CC-9CFF6DFBD639}" destId="{79BCDFBA-6720-4195-BB9D-582F60DA9C8D}" srcOrd="1" destOrd="0" presId="urn:microsoft.com/office/officeart/2005/8/layout/vList2"/>
    <dgm:cxn modelId="{BF4A6AF1-5AF7-48C7-B40C-9FBE1B9DF50D}" type="presParOf" srcId="{A78AB26D-B0C9-49B4-98CC-9CFF6DFBD639}" destId="{59F01760-2F8D-4EF1-B0A4-23AE15D2483C}" srcOrd="2" destOrd="0" presId="urn:microsoft.com/office/officeart/2005/8/layout/vList2"/>
    <dgm:cxn modelId="{6275C89F-62A5-400B-9B7C-A9EB7931F0E4}" type="presParOf" srcId="{A78AB26D-B0C9-49B4-98CC-9CFF6DFBD639}" destId="{D7E63435-90CF-4AAF-8C70-F25261D8296B}" srcOrd="3" destOrd="0" presId="urn:microsoft.com/office/officeart/2005/8/layout/vList2"/>
    <dgm:cxn modelId="{CF55A60B-3550-42FC-AA54-BAD27759F945}" type="presParOf" srcId="{A78AB26D-B0C9-49B4-98CC-9CFF6DFBD639}" destId="{63DC08DF-FB12-429F-BF1A-21C0314162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CC2B9-8812-448E-9D35-D908AD952A0E}">
      <dsp:nvSpPr>
        <dsp:cNvPr id="0" name=""/>
        <dsp:cNvSpPr/>
      </dsp:nvSpPr>
      <dsp:spPr>
        <a:xfrm>
          <a:off x="0" y="31919"/>
          <a:ext cx="6324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Presented By       :    Ashish Vora </a:t>
          </a:r>
        </a:p>
      </dsp:txBody>
      <dsp:txXfrm>
        <a:off x="19904" y="51823"/>
        <a:ext cx="6284792" cy="367937"/>
      </dsp:txXfrm>
    </dsp:sp>
    <dsp:sp modelId="{59F01760-2F8D-4EF1-B0A4-23AE15D2483C}">
      <dsp:nvSpPr>
        <dsp:cNvPr id="0" name=""/>
        <dsp:cNvSpPr/>
      </dsp:nvSpPr>
      <dsp:spPr>
        <a:xfrm>
          <a:off x="0" y="488624"/>
          <a:ext cx="6324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Program Name    :    IDMA </a:t>
          </a:r>
        </a:p>
      </dsp:txBody>
      <dsp:txXfrm>
        <a:off x="19904" y="508528"/>
        <a:ext cx="6284792" cy="367937"/>
      </dsp:txXfrm>
    </dsp:sp>
    <dsp:sp modelId="{63DC08DF-FB12-429F-BF1A-21C0314162A5}">
      <dsp:nvSpPr>
        <dsp:cNvPr id="0" name=""/>
        <dsp:cNvSpPr/>
      </dsp:nvSpPr>
      <dsp:spPr>
        <a:xfrm>
          <a:off x="0" y="945330"/>
          <a:ext cx="6324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Batch                     :   5</a:t>
          </a:r>
        </a:p>
      </dsp:txBody>
      <dsp:txXfrm>
        <a:off x="19904" y="965234"/>
        <a:ext cx="6284792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6997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6997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6997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775" y="279431"/>
            <a:ext cx="11951335" cy="755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6997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6450" y="1885950"/>
            <a:ext cx="6343650" cy="269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2E5-C830-6FEA-6DE0-F4B3910B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914400"/>
            <a:ext cx="12005310" cy="1371600"/>
          </a:xfrm>
        </p:spPr>
        <p:txBody>
          <a:bodyPr/>
          <a:lstStyle/>
          <a:p>
            <a:r>
              <a:rPr lang="en-US" sz="4000" b="1" dirty="0"/>
              <a:t>Project: Analysis of </a:t>
            </a:r>
            <a:r>
              <a:rPr lang="en-US" sz="4000" b="1" dirty="0" err="1"/>
              <a:t>AirBnB</a:t>
            </a:r>
            <a:r>
              <a:rPr lang="en-US" sz="4000" b="1" dirty="0"/>
              <a:t> Data using </a:t>
            </a:r>
            <a:r>
              <a:rPr lang="en-US" sz="4000" b="1" dirty="0" err="1"/>
              <a:t>PowerBI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443D41-A03E-CFD1-89DD-59B22D4CE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908593"/>
              </p:ext>
            </p:extLst>
          </p:nvPr>
        </p:nvGraphicFramePr>
        <p:xfrm>
          <a:off x="2819400" y="2971800"/>
          <a:ext cx="63246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3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2650" y="1452608"/>
              <a:ext cx="744220" cy="1447800"/>
            </a:xfrm>
            <a:custGeom>
              <a:avLst/>
              <a:gdLst/>
              <a:ahLst/>
              <a:cxnLst/>
              <a:rect l="l" t="t" r="r" b="b"/>
              <a:pathLst>
                <a:path w="744219" h="1447800">
                  <a:moveTo>
                    <a:pt x="242127" y="1447204"/>
                  </a:moveTo>
                  <a:lnTo>
                    <a:pt x="0" y="743856"/>
                  </a:lnTo>
                  <a:lnTo>
                    <a:pt x="0" y="0"/>
                  </a:lnTo>
                  <a:lnTo>
                    <a:pt x="16332" y="179"/>
                  </a:lnTo>
                  <a:lnTo>
                    <a:pt x="65237" y="2866"/>
                  </a:lnTo>
                  <a:lnTo>
                    <a:pt x="113858" y="8765"/>
                  </a:lnTo>
                  <a:lnTo>
                    <a:pt x="161994" y="17853"/>
                  </a:lnTo>
                  <a:lnTo>
                    <a:pt x="209427" y="30089"/>
                  </a:lnTo>
                  <a:lnTo>
                    <a:pt x="255944" y="45419"/>
                  </a:lnTo>
                  <a:lnTo>
                    <a:pt x="301352" y="63775"/>
                  </a:lnTo>
                  <a:lnTo>
                    <a:pt x="345460" y="85084"/>
                  </a:lnTo>
                  <a:lnTo>
                    <a:pt x="388070" y="109251"/>
                  </a:lnTo>
                  <a:lnTo>
                    <a:pt x="428991" y="136164"/>
                  </a:lnTo>
                  <a:lnTo>
                    <a:pt x="468052" y="165712"/>
                  </a:lnTo>
                  <a:lnTo>
                    <a:pt x="505089" y="197772"/>
                  </a:lnTo>
                  <a:lnTo>
                    <a:pt x="539936" y="232201"/>
                  </a:lnTo>
                  <a:lnTo>
                    <a:pt x="572437" y="268842"/>
                  </a:lnTo>
                  <a:lnTo>
                    <a:pt x="602456" y="307542"/>
                  </a:lnTo>
                  <a:lnTo>
                    <a:pt x="629867" y="348141"/>
                  </a:lnTo>
                  <a:lnTo>
                    <a:pt x="654546" y="390456"/>
                  </a:lnTo>
                  <a:lnTo>
                    <a:pt x="676384" y="434296"/>
                  </a:lnTo>
                  <a:lnTo>
                    <a:pt x="695289" y="479478"/>
                  </a:lnTo>
                  <a:lnTo>
                    <a:pt x="711183" y="525814"/>
                  </a:lnTo>
                  <a:lnTo>
                    <a:pt x="723992" y="573096"/>
                  </a:lnTo>
                  <a:lnTo>
                    <a:pt x="733659" y="621110"/>
                  </a:lnTo>
                  <a:lnTo>
                    <a:pt x="740147" y="669657"/>
                  </a:lnTo>
                  <a:lnTo>
                    <a:pt x="743426" y="718533"/>
                  </a:lnTo>
                  <a:lnTo>
                    <a:pt x="743820" y="751188"/>
                  </a:lnTo>
                  <a:lnTo>
                    <a:pt x="743480" y="767519"/>
                  </a:lnTo>
                  <a:lnTo>
                    <a:pt x="740311" y="816394"/>
                  </a:lnTo>
                  <a:lnTo>
                    <a:pt x="733933" y="864955"/>
                  </a:lnTo>
                  <a:lnTo>
                    <a:pt x="724371" y="912999"/>
                  </a:lnTo>
                  <a:lnTo>
                    <a:pt x="711668" y="960309"/>
                  </a:lnTo>
                  <a:lnTo>
                    <a:pt x="695881" y="1006673"/>
                  </a:lnTo>
                  <a:lnTo>
                    <a:pt x="677077" y="1051898"/>
                  </a:lnTo>
                  <a:lnTo>
                    <a:pt x="655335" y="1095794"/>
                  </a:lnTo>
                  <a:lnTo>
                    <a:pt x="630750" y="1138164"/>
                  </a:lnTo>
                  <a:lnTo>
                    <a:pt x="603434" y="1178817"/>
                  </a:lnTo>
                  <a:lnTo>
                    <a:pt x="573502" y="1217585"/>
                  </a:lnTo>
                  <a:lnTo>
                    <a:pt x="541079" y="1254305"/>
                  </a:lnTo>
                  <a:lnTo>
                    <a:pt x="506309" y="1288810"/>
                  </a:lnTo>
                  <a:lnTo>
                    <a:pt x="469349" y="1320948"/>
                  </a:lnTo>
                  <a:lnTo>
                    <a:pt x="430354" y="1350584"/>
                  </a:lnTo>
                  <a:lnTo>
                    <a:pt x="389488" y="1377594"/>
                  </a:lnTo>
                  <a:lnTo>
                    <a:pt x="346932" y="1401855"/>
                  </a:lnTo>
                  <a:lnTo>
                    <a:pt x="302878" y="1423259"/>
                  </a:lnTo>
                  <a:lnTo>
                    <a:pt x="257512" y="1441718"/>
                  </a:lnTo>
                  <a:lnTo>
                    <a:pt x="242127" y="1447204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8794" y="1804635"/>
              <a:ext cx="986155" cy="1136015"/>
            </a:xfrm>
            <a:custGeom>
              <a:avLst/>
              <a:gdLst/>
              <a:ahLst/>
              <a:cxnLst/>
              <a:rect l="l" t="t" r="r" b="b"/>
              <a:pathLst>
                <a:path w="986155" h="1136014">
                  <a:moveTo>
                    <a:pt x="747726" y="1135677"/>
                  </a:moveTo>
                  <a:lnTo>
                    <a:pt x="704909" y="1134667"/>
                  </a:lnTo>
                  <a:lnTo>
                    <a:pt x="662220" y="1131194"/>
                  </a:lnTo>
                  <a:lnTo>
                    <a:pt x="619798" y="1125269"/>
                  </a:lnTo>
                  <a:lnTo>
                    <a:pt x="577786" y="1116912"/>
                  </a:lnTo>
                  <a:lnTo>
                    <a:pt x="536331" y="1106152"/>
                  </a:lnTo>
                  <a:lnTo>
                    <a:pt x="495563" y="1093025"/>
                  </a:lnTo>
                  <a:lnTo>
                    <a:pt x="455614" y="1077570"/>
                  </a:lnTo>
                  <a:lnTo>
                    <a:pt x="416620" y="1059842"/>
                  </a:lnTo>
                  <a:lnTo>
                    <a:pt x="378716" y="1039901"/>
                  </a:lnTo>
                  <a:lnTo>
                    <a:pt x="342023" y="1017812"/>
                  </a:lnTo>
                  <a:lnTo>
                    <a:pt x="306657" y="993645"/>
                  </a:lnTo>
                  <a:lnTo>
                    <a:pt x="272741" y="967482"/>
                  </a:lnTo>
                  <a:lnTo>
                    <a:pt x="240391" y="939413"/>
                  </a:lnTo>
                  <a:lnTo>
                    <a:pt x="209711" y="909530"/>
                  </a:lnTo>
                  <a:lnTo>
                    <a:pt x="180797" y="877926"/>
                  </a:lnTo>
                  <a:lnTo>
                    <a:pt x="153751" y="844710"/>
                  </a:lnTo>
                  <a:lnTo>
                    <a:pt x="128664" y="809997"/>
                  </a:lnTo>
                  <a:lnTo>
                    <a:pt x="105617" y="773897"/>
                  </a:lnTo>
                  <a:lnTo>
                    <a:pt x="84683" y="736527"/>
                  </a:lnTo>
                  <a:lnTo>
                    <a:pt x="65935" y="698013"/>
                  </a:lnTo>
                  <a:lnTo>
                    <a:pt x="49437" y="658489"/>
                  </a:lnTo>
                  <a:lnTo>
                    <a:pt x="35241" y="618081"/>
                  </a:lnTo>
                  <a:lnTo>
                    <a:pt x="23393" y="576917"/>
                  </a:lnTo>
                  <a:lnTo>
                    <a:pt x="13934" y="535140"/>
                  </a:lnTo>
                  <a:lnTo>
                    <a:pt x="6896" y="492893"/>
                  </a:lnTo>
                  <a:lnTo>
                    <a:pt x="2301" y="450312"/>
                  </a:lnTo>
                  <a:lnTo>
                    <a:pt x="164" y="407530"/>
                  </a:lnTo>
                  <a:lnTo>
                    <a:pt x="0" y="393255"/>
                  </a:lnTo>
                  <a:lnTo>
                    <a:pt x="109" y="378974"/>
                  </a:lnTo>
                  <a:lnTo>
                    <a:pt x="2082" y="336190"/>
                  </a:lnTo>
                  <a:lnTo>
                    <a:pt x="6514" y="293585"/>
                  </a:lnTo>
                  <a:lnTo>
                    <a:pt x="13392" y="251307"/>
                  </a:lnTo>
                  <a:lnTo>
                    <a:pt x="22690" y="209499"/>
                  </a:lnTo>
                  <a:lnTo>
                    <a:pt x="34379" y="168296"/>
                  </a:lnTo>
                  <a:lnTo>
                    <a:pt x="48422" y="127829"/>
                  </a:lnTo>
                  <a:lnTo>
                    <a:pt x="64771" y="88237"/>
                  </a:lnTo>
                  <a:lnTo>
                    <a:pt x="83370" y="49657"/>
                  </a:lnTo>
                  <a:lnTo>
                    <a:pt x="104158" y="12211"/>
                  </a:lnTo>
                  <a:lnTo>
                    <a:pt x="111564" y="0"/>
                  </a:lnTo>
                  <a:lnTo>
                    <a:pt x="743855" y="391830"/>
                  </a:lnTo>
                  <a:lnTo>
                    <a:pt x="985982" y="1095177"/>
                  </a:lnTo>
                  <a:lnTo>
                    <a:pt x="972435" y="1099696"/>
                  </a:lnTo>
                  <a:lnTo>
                    <a:pt x="931316" y="1111678"/>
                  </a:lnTo>
                  <a:lnTo>
                    <a:pt x="889575" y="1121274"/>
                  </a:lnTo>
                  <a:lnTo>
                    <a:pt x="847347" y="1128453"/>
                  </a:lnTo>
                  <a:lnTo>
                    <a:pt x="804775" y="1133188"/>
                  </a:lnTo>
                  <a:lnTo>
                    <a:pt x="762006" y="1135465"/>
                  </a:lnTo>
                  <a:lnTo>
                    <a:pt x="747726" y="1135677"/>
                  </a:lnTo>
                  <a:close/>
                </a:path>
              </a:pathLst>
            </a:custGeom>
            <a:solidFill>
              <a:srgbClr val="F47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0358" y="1470127"/>
              <a:ext cx="632460" cy="726440"/>
            </a:xfrm>
            <a:custGeom>
              <a:avLst/>
              <a:gdLst/>
              <a:ahLst/>
              <a:cxnLst/>
              <a:rect l="l" t="t" r="r" b="b"/>
              <a:pathLst>
                <a:path w="632460" h="726439">
                  <a:moveTo>
                    <a:pt x="632291" y="726337"/>
                  </a:moveTo>
                  <a:lnTo>
                    <a:pt x="0" y="334507"/>
                  </a:lnTo>
                  <a:lnTo>
                    <a:pt x="20357" y="303409"/>
                  </a:lnTo>
                  <a:lnTo>
                    <a:pt x="42187" y="273441"/>
                  </a:lnTo>
                  <a:lnTo>
                    <a:pt x="90264" y="216896"/>
                  </a:lnTo>
                  <a:lnTo>
                    <a:pt x="143723" y="165410"/>
                  </a:lnTo>
                  <a:lnTo>
                    <a:pt x="202059" y="119522"/>
                  </a:lnTo>
                  <a:lnTo>
                    <a:pt x="264668" y="79661"/>
                  </a:lnTo>
                  <a:lnTo>
                    <a:pt x="330945" y="46253"/>
                  </a:lnTo>
                  <a:lnTo>
                    <a:pt x="400215" y="19600"/>
                  </a:lnTo>
                  <a:lnTo>
                    <a:pt x="471801" y="0"/>
                  </a:lnTo>
                  <a:lnTo>
                    <a:pt x="632291" y="726337"/>
                  </a:lnTo>
                  <a:close/>
                </a:path>
              </a:pathLst>
            </a:custGeom>
            <a:solidFill>
              <a:srgbClr val="287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2160" y="1453503"/>
              <a:ext cx="160655" cy="743585"/>
            </a:xfrm>
            <a:custGeom>
              <a:avLst/>
              <a:gdLst/>
              <a:ahLst/>
              <a:cxnLst/>
              <a:rect l="l" t="t" r="r" b="b"/>
              <a:pathLst>
                <a:path w="160655" h="743585">
                  <a:moveTo>
                    <a:pt x="160489" y="742961"/>
                  </a:moveTo>
                  <a:lnTo>
                    <a:pt x="0" y="16624"/>
                  </a:lnTo>
                  <a:lnTo>
                    <a:pt x="30739" y="10505"/>
                  </a:lnTo>
                  <a:lnTo>
                    <a:pt x="61654" y="5695"/>
                  </a:lnTo>
                  <a:lnTo>
                    <a:pt x="92744" y="2193"/>
                  </a:lnTo>
                  <a:lnTo>
                    <a:pt x="124010" y="0"/>
                  </a:lnTo>
                  <a:lnTo>
                    <a:pt x="160489" y="742961"/>
                  </a:lnTo>
                  <a:close/>
                </a:path>
              </a:pathLst>
            </a:custGeom>
            <a:solidFill>
              <a:srgbClr val="0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6170" y="1452608"/>
              <a:ext cx="36830" cy="744220"/>
            </a:xfrm>
            <a:custGeom>
              <a:avLst/>
              <a:gdLst/>
              <a:ahLst/>
              <a:cxnLst/>
              <a:rect l="l" t="t" r="r" b="b"/>
              <a:pathLst>
                <a:path w="36830" h="744219">
                  <a:moveTo>
                    <a:pt x="36479" y="743856"/>
                  </a:moveTo>
                  <a:lnTo>
                    <a:pt x="0" y="894"/>
                  </a:lnTo>
                  <a:lnTo>
                    <a:pt x="18233" y="223"/>
                  </a:lnTo>
                  <a:lnTo>
                    <a:pt x="36479" y="0"/>
                  </a:lnTo>
                  <a:lnTo>
                    <a:pt x="36479" y="743856"/>
                  </a:lnTo>
                  <a:close/>
                </a:path>
              </a:pathLst>
            </a:custGeom>
            <a:solidFill>
              <a:srgbClr val="0F8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5299" y="1557771"/>
              <a:ext cx="162560" cy="57150"/>
            </a:xfrm>
            <a:custGeom>
              <a:avLst/>
              <a:gdLst/>
              <a:ahLst/>
              <a:cxnLst/>
              <a:rect l="l" t="t" r="r" b="b"/>
              <a:pathLst>
                <a:path w="162560" h="57150">
                  <a:moveTo>
                    <a:pt x="0" y="56772"/>
                  </a:moveTo>
                  <a:lnTo>
                    <a:pt x="48063" y="0"/>
                  </a:lnTo>
                  <a:lnTo>
                    <a:pt x="162363" y="0"/>
                  </a:lnTo>
                </a:path>
              </a:pathLst>
            </a:custGeom>
            <a:ln w="9525">
              <a:solidFill>
                <a:srgbClr val="D1D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4386" y="2672194"/>
              <a:ext cx="172720" cy="46990"/>
            </a:xfrm>
            <a:custGeom>
              <a:avLst/>
              <a:gdLst/>
              <a:ahLst/>
              <a:cxnLst/>
              <a:rect l="l" t="t" r="r" b="b"/>
              <a:pathLst>
                <a:path w="172719" h="46989">
                  <a:moveTo>
                    <a:pt x="172430" y="0"/>
                  </a:moveTo>
                  <a:lnTo>
                    <a:pt x="114300" y="46412"/>
                  </a:lnTo>
                  <a:lnTo>
                    <a:pt x="0" y="46412"/>
                  </a:lnTo>
                </a:path>
              </a:pathLst>
            </a:custGeom>
            <a:ln w="9525">
              <a:solidFill>
                <a:srgbClr val="D1D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4339" y="1513798"/>
              <a:ext cx="157480" cy="60960"/>
            </a:xfrm>
            <a:custGeom>
              <a:avLst/>
              <a:gdLst/>
              <a:ahLst/>
              <a:cxnLst/>
              <a:rect l="l" t="t" r="r" b="b"/>
              <a:pathLst>
                <a:path w="157480" h="60959">
                  <a:moveTo>
                    <a:pt x="157323" y="60681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D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7160" y="1367045"/>
              <a:ext cx="124460" cy="74295"/>
            </a:xfrm>
            <a:custGeom>
              <a:avLst/>
              <a:gdLst/>
              <a:ahLst/>
              <a:cxnLst/>
              <a:rect l="l" t="t" r="r" b="b"/>
              <a:pathLst>
                <a:path w="124460" h="74294">
                  <a:moveTo>
                    <a:pt x="124183" y="73726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D1D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33062" y="1466966"/>
            <a:ext cx="883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16.55K (44.72%)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224" y="2627801"/>
            <a:ext cx="875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14.47K (39.</a:t>
            </a:r>
            <a:r>
              <a:rPr sz="900" spc="-70" dirty="0">
                <a:solidFill>
                  <a:srgbClr val="D1D0CD"/>
                </a:solidFill>
                <a:latin typeface="Arial MT"/>
                <a:cs typeface="Arial MT"/>
              </a:rPr>
              <a:t>1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1%)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793" y="1422993"/>
            <a:ext cx="756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4.7K (12.71%)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525" y="952563"/>
            <a:ext cx="2060575" cy="486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1400">
              <a:latin typeface="Arial MT"/>
              <a:cs typeface="Arial MT"/>
            </a:endParaRPr>
          </a:p>
          <a:p>
            <a:pPr marL="894715">
              <a:lnSpc>
                <a:spcPct val="100000"/>
              </a:lnSpc>
              <a:spcBef>
                <a:spcPts val="865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0.99K</a:t>
            </a:r>
            <a:r>
              <a:rPr sz="9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(2.68%)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39235" y="1744726"/>
            <a:ext cx="95250" cy="1057275"/>
            <a:chOff x="4039235" y="1744726"/>
            <a:chExt cx="95250" cy="1057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9235" y="1744726"/>
              <a:ext cx="95249" cy="952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9235" y="1982851"/>
              <a:ext cx="95249" cy="952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9235" y="2220976"/>
              <a:ext cx="95249" cy="952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9235" y="2468626"/>
              <a:ext cx="95249" cy="952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235" y="2706751"/>
              <a:ext cx="95249" cy="952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16375" y="1460493"/>
            <a:ext cx="892175" cy="13684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b="1" dirty="0">
                <a:solidFill>
                  <a:srgbClr val="D1D0CD"/>
                </a:solidFill>
                <a:latin typeface="Arial"/>
                <a:cs typeface="Arial"/>
              </a:rPr>
              <a:t>district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Manhattan</a:t>
            </a:r>
            <a:endParaRPr sz="1000">
              <a:latin typeface="Arial MT"/>
              <a:cs typeface="Arial MT"/>
            </a:endParaRPr>
          </a:p>
          <a:p>
            <a:pPr marL="137160" marR="252095">
              <a:lnSpc>
                <a:spcPct val="156300"/>
              </a:lnSpc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Brooklyn  Queens</a:t>
            </a:r>
            <a:endParaRPr sz="1000">
              <a:latin typeface="Arial MT"/>
              <a:cs typeface="Arial MT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Bronx</a:t>
            </a:r>
            <a:endParaRPr sz="1000">
              <a:latin typeface="Arial MT"/>
              <a:cs typeface="Arial MT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Staten</a:t>
            </a:r>
            <a:r>
              <a:rPr sz="1000" spc="-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Island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2660" y="4031488"/>
            <a:ext cx="3576954" cy="1831339"/>
            <a:chOff x="962660" y="4031488"/>
            <a:chExt cx="3576954" cy="1831339"/>
          </a:xfrm>
        </p:grpSpPr>
        <p:sp>
          <p:nvSpPr>
            <p:cNvPr id="26" name="object 26"/>
            <p:cNvSpPr/>
            <p:nvPr/>
          </p:nvSpPr>
          <p:spPr>
            <a:xfrm>
              <a:off x="1043940" y="5204040"/>
              <a:ext cx="3495675" cy="658495"/>
            </a:xfrm>
            <a:custGeom>
              <a:avLst/>
              <a:gdLst/>
              <a:ahLst/>
              <a:cxnLst/>
              <a:rect l="l" t="t" r="r" b="b"/>
              <a:pathLst>
                <a:path w="3495675" h="658495">
                  <a:moveTo>
                    <a:pt x="9525" y="648766"/>
                  </a:moveTo>
                  <a:lnTo>
                    <a:pt x="0" y="648766"/>
                  </a:lnTo>
                  <a:lnTo>
                    <a:pt x="0" y="658291"/>
                  </a:lnTo>
                  <a:lnTo>
                    <a:pt x="9525" y="658291"/>
                  </a:lnTo>
                  <a:lnTo>
                    <a:pt x="9525" y="648766"/>
                  </a:lnTo>
                  <a:close/>
                </a:path>
                <a:path w="3495675" h="6584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495675" h="658495">
                  <a:moveTo>
                    <a:pt x="66675" y="648766"/>
                  </a:moveTo>
                  <a:lnTo>
                    <a:pt x="57150" y="648766"/>
                  </a:lnTo>
                  <a:lnTo>
                    <a:pt x="57150" y="658291"/>
                  </a:lnTo>
                  <a:lnTo>
                    <a:pt x="66675" y="658291"/>
                  </a:lnTo>
                  <a:lnTo>
                    <a:pt x="66675" y="648766"/>
                  </a:lnTo>
                  <a:close/>
                </a:path>
                <a:path w="3495675" h="65849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495675" h="658495">
                  <a:moveTo>
                    <a:pt x="123825" y="648766"/>
                  </a:moveTo>
                  <a:lnTo>
                    <a:pt x="114300" y="648766"/>
                  </a:lnTo>
                  <a:lnTo>
                    <a:pt x="114300" y="658291"/>
                  </a:lnTo>
                  <a:lnTo>
                    <a:pt x="123825" y="658291"/>
                  </a:lnTo>
                  <a:lnTo>
                    <a:pt x="123825" y="648766"/>
                  </a:lnTo>
                  <a:close/>
                </a:path>
                <a:path w="3495675" h="65849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495675" h="658495">
                  <a:moveTo>
                    <a:pt x="180975" y="648766"/>
                  </a:moveTo>
                  <a:lnTo>
                    <a:pt x="171450" y="648766"/>
                  </a:lnTo>
                  <a:lnTo>
                    <a:pt x="171450" y="658291"/>
                  </a:lnTo>
                  <a:lnTo>
                    <a:pt x="180975" y="658291"/>
                  </a:lnTo>
                  <a:lnTo>
                    <a:pt x="180975" y="648766"/>
                  </a:lnTo>
                  <a:close/>
                </a:path>
                <a:path w="3495675" h="65849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495675" h="658495">
                  <a:moveTo>
                    <a:pt x="238125" y="648766"/>
                  </a:moveTo>
                  <a:lnTo>
                    <a:pt x="228600" y="648766"/>
                  </a:lnTo>
                  <a:lnTo>
                    <a:pt x="228600" y="658291"/>
                  </a:lnTo>
                  <a:lnTo>
                    <a:pt x="238125" y="658291"/>
                  </a:lnTo>
                  <a:lnTo>
                    <a:pt x="238125" y="648766"/>
                  </a:lnTo>
                  <a:close/>
                </a:path>
                <a:path w="3495675" h="65849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495675" h="658495">
                  <a:moveTo>
                    <a:pt x="295275" y="648766"/>
                  </a:moveTo>
                  <a:lnTo>
                    <a:pt x="285750" y="648766"/>
                  </a:lnTo>
                  <a:lnTo>
                    <a:pt x="285750" y="658291"/>
                  </a:lnTo>
                  <a:lnTo>
                    <a:pt x="295275" y="658291"/>
                  </a:lnTo>
                  <a:lnTo>
                    <a:pt x="295275" y="648766"/>
                  </a:lnTo>
                  <a:close/>
                </a:path>
                <a:path w="3495675" h="658495">
                  <a:moveTo>
                    <a:pt x="352425" y="648766"/>
                  </a:moveTo>
                  <a:lnTo>
                    <a:pt x="342900" y="648766"/>
                  </a:lnTo>
                  <a:lnTo>
                    <a:pt x="342900" y="658291"/>
                  </a:lnTo>
                  <a:lnTo>
                    <a:pt x="352425" y="658291"/>
                  </a:lnTo>
                  <a:lnTo>
                    <a:pt x="352425" y="648766"/>
                  </a:lnTo>
                  <a:close/>
                </a:path>
                <a:path w="3495675" h="658495">
                  <a:moveTo>
                    <a:pt x="409575" y="648766"/>
                  </a:moveTo>
                  <a:lnTo>
                    <a:pt x="400050" y="648766"/>
                  </a:lnTo>
                  <a:lnTo>
                    <a:pt x="400050" y="658291"/>
                  </a:lnTo>
                  <a:lnTo>
                    <a:pt x="409575" y="658291"/>
                  </a:lnTo>
                  <a:lnTo>
                    <a:pt x="409575" y="648766"/>
                  </a:lnTo>
                  <a:close/>
                </a:path>
                <a:path w="3495675" h="658495">
                  <a:moveTo>
                    <a:pt x="466725" y="648766"/>
                  </a:moveTo>
                  <a:lnTo>
                    <a:pt x="457200" y="648766"/>
                  </a:lnTo>
                  <a:lnTo>
                    <a:pt x="457200" y="658291"/>
                  </a:lnTo>
                  <a:lnTo>
                    <a:pt x="466725" y="658291"/>
                  </a:lnTo>
                  <a:lnTo>
                    <a:pt x="466725" y="648766"/>
                  </a:lnTo>
                  <a:close/>
                </a:path>
                <a:path w="3495675" h="658495">
                  <a:moveTo>
                    <a:pt x="523875" y="648766"/>
                  </a:moveTo>
                  <a:lnTo>
                    <a:pt x="514350" y="648766"/>
                  </a:lnTo>
                  <a:lnTo>
                    <a:pt x="514350" y="658291"/>
                  </a:lnTo>
                  <a:lnTo>
                    <a:pt x="523875" y="658291"/>
                  </a:lnTo>
                  <a:lnTo>
                    <a:pt x="523875" y="648766"/>
                  </a:lnTo>
                  <a:close/>
                </a:path>
                <a:path w="3495675" h="658495">
                  <a:moveTo>
                    <a:pt x="581025" y="648766"/>
                  </a:moveTo>
                  <a:lnTo>
                    <a:pt x="571500" y="648766"/>
                  </a:lnTo>
                  <a:lnTo>
                    <a:pt x="571500" y="658291"/>
                  </a:lnTo>
                  <a:lnTo>
                    <a:pt x="581025" y="658291"/>
                  </a:lnTo>
                  <a:lnTo>
                    <a:pt x="581025" y="648766"/>
                  </a:lnTo>
                  <a:close/>
                </a:path>
                <a:path w="3495675" h="658495">
                  <a:moveTo>
                    <a:pt x="638175" y="648766"/>
                  </a:moveTo>
                  <a:lnTo>
                    <a:pt x="628650" y="648766"/>
                  </a:lnTo>
                  <a:lnTo>
                    <a:pt x="628650" y="658291"/>
                  </a:lnTo>
                  <a:lnTo>
                    <a:pt x="638175" y="658291"/>
                  </a:lnTo>
                  <a:lnTo>
                    <a:pt x="638175" y="648766"/>
                  </a:lnTo>
                  <a:close/>
                </a:path>
                <a:path w="3495675" h="658495">
                  <a:moveTo>
                    <a:pt x="695325" y="648766"/>
                  </a:moveTo>
                  <a:lnTo>
                    <a:pt x="685800" y="648766"/>
                  </a:lnTo>
                  <a:lnTo>
                    <a:pt x="685800" y="658291"/>
                  </a:lnTo>
                  <a:lnTo>
                    <a:pt x="695325" y="658291"/>
                  </a:lnTo>
                  <a:lnTo>
                    <a:pt x="695325" y="648766"/>
                  </a:lnTo>
                  <a:close/>
                </a:path>
                <a:path w="3495675" h="658495">
                  <a:moveTo>
                    <a:pt x="752475" y="648766"/>
                  </a:moveTo>
                  <a:lnTo>
                    <a:pt x="742950" y="648766"/>
                  </a:lnTo>
                  <a:lnTo>
                    <a:pt x="742950" y="658291"/>
                  </a:lnTo>
                  <a:lnTo>
                    <a:pt x="752475" y="658291"/>
                  </a:lnTo>
                  <a:lnTo>
                    <a:pt x="752475" y="648766"/>
                  </a:lnTo>
                  <a:close/>
                </a:path>
                <a:path w="3495675" h="65849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495675" h="658495">
                  <a:moveTo>
                    <a:pt x="809625" y="648766"/>
                  </a:moveTo>
                  <a:lnTo>
                    <a:pt x="800100" y="648766"/>
                  </a:lnTo>
                  <a:lnTo>
                    <a:pt x="800100" y="658291"/>
                  </a:lnTo>
                  <a:lnTo>
                    <a:pt x="809625" y="658291"/>
                  </a:lnTo>
                  <a:lnTo>
                    <a:pt x="809625" y="648766"/>
                  </a:lnTo>
                  <a:close/>
                </a:path>
                <a:path w="3495675" h="65849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495675" h="658495">
                  <a:moveTo>
                    <a:pt x="866775" y="648766"/>
                  </a:moveTo>
                  <a:lnTo>
                    <a:pt x="857250" y="648766"/>
                  </a:lnTo>
                  <a:lnTo>
                    <a:pt x="857250" y="658291"/>
                  </a:lnTo>
                  <a:lnTo>
                    <a:pt x="866775" y="658291"/>
                  </a:lnTo>
                  <a:lnTo>
                    <a:pt x="866775" y="648766"/>
                  </a:lnTo>
                  <a:close/>
                </a:path>
                <a:path w="3495675" h="65849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495675" h="658495">
                  <a:moveTo>
                    <a:pt x="923925" y="648766"/>
                  </a:moveTo>
                  <a:lnTo>
                    <a:pt x="914400" y="648766"/>
                  </a:lnTo>
                  <a:lnTo>
                    <a:pt x="914400" y="658291"/>
                  </a:lnTo>
                  <a:lnTo>
                    <a:pt x="923925" y="658291"/>
                  </a:lnTo>
                  <a:lnTo>
                    <a:pt x="923925" y="648766"/>
                  </a:lnTo>
                  <a:close/>
                </a:path>
                <a:path w="3495675" h="658495">
                  <a:moveTo>
                    <a:pt x="981075" y="648766"/>
                  </a:moveTo>
                  <a:lnTo>
                    <a:pt x="971550" y="648766"/>
                  </a:lnTo>
                  <a:lnTo>
                    <a:pt x="971550" y="658291"/>
                  </a:lnTo>
                  <a:lnTo>
                    <a:pt x="981075" y="658291"/>
                  </a:lnTo>
                  <a:lnTo>
                    <a:pt x="981075" y="648766"/>
                  </a:lnTo>
                  <a:close/>
                </a:path>
                <a:path w="3495675" h="658495">
                  <a:moveTo>
                    <a:pt x="1038225" y="648766"/>
                  </a:moveTo>
                  <a:lnTo>
                    <a:pt x="1028700" y="648766"/>
                  </a:lnTo>
                  <a:lnTo>
                    <a:pt x="1028700" y="658291"/>
                  </a:lnTo>
                  <a:lnTo>
                    <a:pt x="1038225" y="658291"/>
                  </a:lnTo>
                  <a:lnTo>
                    <a:pt x="1038225" y="648766"/>
                  </a:lnTo>
                  <a:close/>
                </a:path>
                <a:path w="3495675" h="658495">
                  <a:moveTo>
                    <a:pt x="1095375" y="648766"/>
                  </a:moveTo>
                  <a:lnTo>
                    <a:pt x="1085850" y="648766"/>
                  </a:lnTo>
                  <a:lnTo>
                    <a:pt x="1085850" y="658291"/>
                  </a:lnTo>
                  <a:lnTo>
                    <a:pt x="1095375" y="658291"/>
                  </a:lnTo>
                  <a:lnTo>
                    <a:pt x="1095375" y="648766"/>
                  </a:lnTo>
                  <a:close/>
                </a:path>
                <a:path w="3495675" h="658495">
                  <a:moveTo>
                    <a:pt x="1152525" y="648766"/>
                  </a:moveTo>
                  <a:lnTo>
                    <a:pt x="1143000" y="648766"/>
                  </a:lnTo>
                  <a:lnTo>
                    <a:pt x="1143000" y="658291"/>
                  </a:lnTo>
                  <a:lnTo>
                    <a:pt x="1152525" y="658291"/>
                  </a:lnTo>
                  <a:lnTo>
                    <a:pt x="1152525" y="648766"/>
                  </a:lnTo>
                  <a:close/>
                </a:path>
                <a:path w="3495675" h="658495">
                  <a:moveTo>
                    <a:pt x="1209675" y="648766"/>
                  </a:moveTo>
                  <a:lnTo>
                    <a:pt x="1200150" y="648766"/>
                  </a:lnTo>
                  <a:lnTo>
                    <a:pt x="1200150" y="658291"/>
                  </a:lnTo>
                  <a:lnTo>
                    <a:pt x="1209675" y="658291"/>
                  </a:lnTo>
                  <a:lnTo>
                    <a:pt x="1209675" y="648766"/>
                  </a:lnTo>
                  <a:close/>
                </a:path>
                <a:path w="3495675" h="658495">
                  <a:moveTo>
                    <a:pt x="1266825" y="648766"/>
                  </a:moveTo>
                  <a:lnTo>
                    <a:pt x="1257300" y="648766"/>
                  </a:lnTo>
                  <a:lnTo>
                    <a:pt x="1257300" y="658291"/>
                  </a:lnTo>
                  <a:lnTo>
                    <a:pt x="1266825" y="658291"/>
                  </a:lnTo>
                  <a:lnTo>
                    <a:pt x="1266825" y="648766"/>
                  </a:lnTo>
                  <a:close/>
                </a:path>
                <a:path w="3495675" h="658495">
                  <a:moveTo>
                    <a:pt x="1323975" y="648766"/>
                  </a:moveTo>
                  <a:lnTo>
                    <a:pt x="1314450" y="648766"/>
                  </a:lnTo>
                  <a:lnTo>
                    <a:pt x="1314450" y="658291"/>
                  </a:lnTo>
                  <a:lnTo>
                    <a:pt x="1323975" y="658291"/>
                  </a:lnTo>
                  <a:lnTo>
                    <a:pt x="1323975" y="648766"/>
                  </a:lnTo>
                  <a:close/>
                </a:path>
                <a:path w="3495675" h="658495">
                  <a:moveTo>
                    <a:pt x="1381125" y="648766"/>
                  </a:moveTo>
                  <a:lnTo>
                    <a:pt x="1371600" y="648766"/>
                  </a:lnTo>
                  <a:lnTo>
                    <a:pt x="1371600" y="658291"/>
                  </a:lnTo>
                  <a:lnTo>
                    <a:pt x="1381125" y="658291"/>
                  </a:lnTo>
                  <a:lnTo>
                    <a:pt x="1381125" y="648766"/>
                  </a:lnTo>
                  <a:close/>
                </a:path>
                <a:path w="3495675" h="65849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495675" h="658495">
                  <a:moveTo>
                    <a:pt x="1438275" y="648766"/>
                  </a:moveTo>
                  <a:lnTo>
                    <a:pt x="1428750" y="648766"/>
                  </a:lnTo>
                  <a:lnTo>
                    <a:pt x="1428750" y="658291"/>
                  </a:lnTo>
                  <a:lnTo>
                    <a:pt x="1438275" y="658291"/>
                  </a:lnTo>
                  <a:lnTo>
                    <a:pt x="1438275" y="648766"/>
                  </a:lnTo>
                  <a:close/>
                </a:path>
                <a:path w="3495675" h="658495">
                  <a:moveTo>
                    <a:pt x="1495425" y="648766"/>
                  </a:moveTo>
                  <a:lnTo>
                    <a:pt x="1485900" y="648766"/>
                  </a:lnTo>
                  <a:lnTo>
                    <a:pt x="1485900" y="658291"/>
                  </a:lnTo>
                  <a:lnTo>
                    <a:pt x="1495425" y="658291"/>
                  </a:lnTo>
                  <a:lnTo>
                    <a:pt x="1495425" y="648766"/>
                  </a:lnTo>
                  <a:close/>
                </a:path>
                <a:path w="3495675" h="658495">
                  <a:moveTo>
                    <a:pt x="1552575" y="648766"/>
                  </a:moveTo>
                  <a:lnTo>
                    <a:pt x="1543050" y="648766"/>
                  </a:lnTo>
                  <a:lnTo>
                    <a:pt x="1543050" y="658291"/>
                  </a:lnTo>
                  <a:lnTo>
                    <a:pt x="1552575" y="658291"/>
                  </a:lnTo>
                  <a:lnTo>
                    <a:pt x="1552575" y="648766"/>
                  </a:lnTo>
                  <a:close/>
                </a:path>
                <a:path w="3495675" h="658495">
                  <a:moveTo>
                    <a:pt x="1609725" y="648766"/>
                  </a:moveTo>
                  <a:lnTo>
                    <a:pt x="1600200" y="648766"/>
                  </a:lnTo>
                  <a:lnTo>
                    <a:pt x="1600200" y="658291"/>
                  </a:lnTo>
                  <a:lnTo>
                    <a:pt x="1609725" y="658291"/>
                  </a:lnTo>
                  <a:lnTo>
                    <a:pt x="1609725" y="648766"/>
                  </a:lnTo>
                  <a:close/>
                </a:path>
                <a:path w="3495675" h="658495">
                  <a:moveTo>
                    <a:pt x="1666875" y="648766"/>
                  </a:moveTo>
                  <a:lnTo>
                    <a:pt x="1657350" y="648766"/>
                  </a:lnTo>
                  <a:lnTo>
                    <a:pt x="1657350" y="658291"/>
                  </a:lnTo>
                  <a:lnTo>
                    <a:pt x="1666875" y="658291"/>
                  </a:lnTo>
                  <a:lnTo>
                    <a:pt x="1666875" y="648766"/>
                  </a:lnTo>
                  <a:close/>
                </a:path>
                <a:path w="3495675" h="658495">
                  <a:moveTo>
                    <a:pt x="1724025" y="648766"/>
                  </a:moveTo>
                  <a:lnTo>
                    <a:pt x="1714500" y="648766"/>
                  </a:lnTo>
                  <a:lnTo>
                    <a:pt x="1714500" y="658291"/>
                  </a:lnTo>
                  <a:lnTo>
                    <a:pt x="1724025" y="658291"/>
                  </a:lnTo>
                  <a:lnTo>
                    <a:pt x="1724025" y="648766"/>
                  </a:lnTo>
                  <a:close/>
                </a:path>
                <a:path w="3495675" h="658495">
                  <a:moveTo>
                    <a:pt x="1781175" y="648766"/>
                  </a:moveTo>
                  <a:lnTo>
                    <a:pt x="1771650" y="648766"/>
                  </a:lnTo>
                  <a:lnTo>
                    <a:pt x="1771650" y="658291"/>
                  </a:lnTo>
                  <a:lnTo>
                    <a:pt x="1781175" y="658291"/>
                  </a:lnTo>
                  <a:lnTo>
                    <a:pt x="1781175" y="648766"/>
                  </a:lnTo>
                  <a:close/>
                </a:path>
                <a:path w="3495675" h="658495">
                  <a:moveTo>
                    <a:pt x="1838325" y="648766"/>
                  </a:moveTo>
                  <a:lnTo>
                    <a:pt x="1828800" y="648766"/>
                  </a:lnTo>
                  <a:lnTo>
                    <a:pt x="1828800" y="658291"/>
                  </a:lnTo>
                  <a:lnTo>
                    <a:pt x="1838325" y="658291"/>
                  </a:lnTo>
                  <a:lnTo>
                    <a:pt x="1838325" y="648766"/>
                  </a:lnTo>
                  <a:close/>
                </a:path>
                <a:path w="3495675" h="658495">
                  <a:moveTo>
                    <a:pt x="1895475" y="648766"/>
                  </a:moveTo>
                  <a:lnTo>
                    <a:pt x="1885950" y="648766"/>
                  </a:lnTo>
                  <a:lnTo>
                    <a:pt x="1885950" y="658291"/>
                  </a:lnTo>
                  <a:lnTo>
                    <a:pt x="1895475" y="658291"/>
                  </a:lnTo>
                  <a:lnTo>
                    <a:pt x="1895475" y="648766"/>
                  </a:lnTo>
                  <a:close/>
                </a:path>
                <a:path w="3495675" h="658495">
                  <a:moveTo>
                    <a:pt x="1952625" y="648766"/>
                  </a:moveTo>
                  <a:lnTo>
                    <a:pt x="1943100" y="648766"/>
                  </a:lnTo>
                  <a:lnTo>
                    <a:pt x="1943100" y="658291"/>
                  </a:lnTo>
                  <a:lnTo>
                    <a:pt x="1952625" y="658291"/>
                  </a:lnTo>
                  <a:lnTo>
                    <a:pt x="1952625" y="648766"/>
                  </a:lnTo>
                  <a:close/>
                </a:path>
                <a:path w="3495675" h="658495">
                  <a:moveTo>
                    <a:pt x="2009775" y="648766"/>
                  </a:moveTo>
                  <a:lnTo>
                    <a:pt x="2000250" y="648766"/>
                  </a:lnTo>
                  <a:lnTo>
                    <a:pt x="2000250" y="658291"/>
                  </a:lnTo>
                  <a:lnTo>
                    <a:pt x="2009775" y="658291"/>
                  </a:lnTo>
                  <a:lnTo>
                    <a:pt x="2009775" y="648766"/>
                  </a:lnTo>
                  <a:close/>
                </a:path>
                <a:path w="3495675" h="658495">
                  <a:moveTo>
                    <a:pt x="2066925" y="648766"/>
                  </a:moveTo>
                  <a:lnTo>
                    <a:pt x="2057400" y="648766"/>
                  </a:lnTo>
                  <a:lnTo>
                    <a:pt x="2057400" y="658291"/>
                  </a:lnTo>
                  <a:lnTo>
                    <a:pt x="2066925" y="658291"/>
                  </a:lnTo>
                  <a:lnTo>
                    <a:pt x="2066925" y="648766"/>
                  </a:lnTo>
                  <a:close/>
                </a:path>
                <a:path w="3495675" h="658495">
                  <a:moveTo>
                    <a:pt x="2124075" y="648766"/>
                  </a:moveTo>
                  <a:lnTo>
                    <a:pt x="2114550" y="648766"/>
                  </a:lnTo>
                  <a:lnTo>
                    <a:pt x="2114550" y="658291"/>
                  </a:lnTo>
                  <a:lnTo>
                    <a:pt x="2124075" y="658291"/>
                  </a:lnTo>
                  <a:lnTo>
                    <a:pt x="2124075" y="648766"/>
                  </a:lnTo>
                  <a:close/>
                </a:path>
                <a:path w="3495675" h="658495">
                  <a:moveTo>
                    <a:pt x="2181225" y="648766"/>
                  </a:moveTo>
                  <a:lnTo>
                    <a:pt x="2171700" y="648766"/>
                  </a:lnTo>
                  <a:lnTo>
                    <a:pt x="2171700" y="658291"/>
                  </a:lnTo>
                  <a:lnTo>
                    <a:pt x="2181225" y="658291"/>
                  </a:lnTo>
                  <a:lnTo>
                    <a:pt x="2181225" y="648766"/>
                  </a:lnTo>
                  <a:close/>
                </a:path>
                <a:path w="3495675" h="658495">
                  <a:moveTo>
                    <a:pt x="2238375" y="648766"/>
                  </a:moveTo>
                  <a:lnTo>
                    <a:pt x="2228850" y="648766"/>
                  </a:lnTo>
                  <a:lnTo>
                    <a:pt x="2228850" y="658291"/>
                  </a:lnTo>
                  <a:lnTo>
                    <a:pt x="2238375" y="658291"/>
                  </a:lnTo>
                  <a:lnTo>
                    <a:pt x="2238375" y="648766"/>
                  </a:lnTo>
                  <a:close/>
                </a:path>
                <a:path w="3495675" h="658495">
                  <a:moveTo>
                    <a:pt x="2295525" y="648766"/>
                  </a:moveTo>
                  <a:lnTo>
                    <a:pt x="2286000" y="648766"/>
                  </a:lnTo>
                  <a:lnTo>
                    <a:pt x="2286000" y="658291"/>
                  </a:lnTo>
                  <a:lnTo>
                    <a:pt x="2295525" y="658291"/>
                  </a:lnTo>
                  <a:lnTo>
                    <a:pt x="2295525" y="648766"/>
                  </a:lnTo>
                  <a:close/>
                </a:path>
                <a:path w="3495675" h="658495">
                  <a:moveTo>
                    <a:pt x="2352675" y="648766"/>
                  </a:moveTo>
                  <a:lnTo>
                    <a:pt x="2343150" y="648766"/>
                  </a:lnTo>
                  <a:lnTo>
                    <a:pt x="2343150" y="658291"/>
                  </a:lnTo>
                  <a:lnTo>
                    <a:pt x="2352675" y="658291"/>
                  </a:lnTo>
                  <a:lnTo>
                    <a:pt x="2352675" y="648766"/>
                  </a:lnTo>
                  <a:close/>
                </a:path>
                <a:path w="3495675" h="658495">
                  <a:moveTo>
                    <a:pt x="2409825" y="648766"/>
                  </a:moveTo>
                  <a:lnTo>
                    <a:pt x="2400300" y="648766"/>
                  </a:lnTo>
                  <a:lnTo>
                    <a:pt x="2400300" y="658291"/>
                  </a:lnTo>
                  <a:lnTo>
                    <a:pt x="2409825" y="658291"/>
                  </a:lnTo>
                  <a:lnTo>
                    <a:pt x="2409825" y="648766"/>
                  </a:lnTo>
                  <a:close/>
                </a:path>
                <a:path w="3495675" h="658495">
                  <a:moveTo>
                    <a:pt x="2466975" y="648766"/>
                  </a:moveTo>
                  <a:lnTo>
                    <a:pt x="2457450" y="648766"/>
                  </a:lnTo>
                  <a:lnTo>
                    <a:pt x="2457450" y="658291"/>
                  </a:lnTo>
                  <a:lnTo>
                    <a:pt x="2466975" y="658291"/>
                  </a:lnTo>
                  <a:lnTo>
                    <a:pt x="2466975" y="648766"/>
                  </a:lnTo>
                  <a:close/>
                </a:path>
                <a:path w="3495675" h="658495">
                  <a:moveTo>
                    <a:pt x="2524125" y="648766"/>
                  </a:moveTo>
                  <a:lnTo>
                    <a:pt x="2514600" y="648766"/>
                  </a:lnTo>
                  <a:lnTo>
                    <a:pt x="2514600" y="658291"/>
                  </a:lnTo>
                  <a:lnTo>
                    <a:pt x="2524125" y="658291"/>
                  </a:lnTo>
                  <a:lnTo>
                    <a:pt x="2524125" y="648766"/>
                  </a:lnTo>
                  <a:close/>
                </a:path>
                <a:path w="3495675" h="658495">
                  <a:moveTo>
                    <a:pt x="2581275" y="648766"/>
                  </a:moveTo>
                  <a:lnTo>
                    <a:pt x="2571750" y="648766"/>
                  </a:lnTo>
                  <a:lnTo>
                    <a:pt x="2571750" y="658291"/>
                  </a:lnTo>
                  <a:lnTo>
                    <a:pt x="2581275" y="658291"/>
                  </a:lnTo>
                  <a:lnTo>
                    <a:pt x="2581275" y="648766"/>
                  </a:lnTo>
                  <a:close/>
                </a:path>
                <a:path w="3495675" h="658495">
                  <a:moveTo>
                    <a:pt x="2638425" y="648766"/>
                  </a:moveTo>
                  <a:lnTo>
                    <a:pt x="2628900" y="648766"/>
                  </a:lnTo>
                  <a:lnTo>
                    <a:pt x="2628900" y="658291"/>
                  </a:lnTo>
                  <a:lnTo>
                    <a:pt x="2638425" y="658291"/>
                  </a:lnTo>
                  <a:lnTo>
                    <a:pt x="2638425" y="648766"/>
                  </a:lnTo>
                  <a:close/>
                </a:path>
                <a:path w="3495675" h="658495">
                  <a:moveTo>
                    <a:pt x="2695575" y="648766"/>
                  </a:moveTo>
                  <a:lnTo>
                    <a:pt x="2686050" y="648766"/>
                  </a:lnTo>
                  <a:lnTo>
                    <a:pt x="2686050" y="658291"/>
                  </a:lnTo>
                  <a:lnTo>
                    <a:pt x="2695575" y="658291"/>
                  </a:lnTo>
                  <a:lnTo>
                    <a:pt x="2695575" y="648766"/>
                  </a:lnTo>
                  <a:close/>
                </a:path>
                <a:path w="3495675" h="658495">
                  <a:moveTo>
                    <a:pt x="2752725" y="648766"/>
                  </a:moveTo>
                  <a:lnTo>
                    <a:pt x="2743200" y="648766"/>
                  </a:lnTo>
                  <a:lnTo>
                    <a:pt x="2743200" y="658291"/>
                  </a:lnTo>
                  <a:lnTo>
                    <a:pt x="2752725" y="658291"/>
                  </a:lnTo>
                  <a:lnTo>
                    <a:pt x="2752725" y="648766"/>
                  </a:lnTo>
                  <a:close/>
                </a:path>
                <a:path w="3495675" h="658495">
                  <a:moveTo>
                    <a:pt x="2809875" y="648766"/>
                  </a:moveTo>
                  <a:lnTo>
                    <a:pt x="2800350" y="648766"/>
                  </a:lnTo>
                  <a:lnTo>
                    <a:pt x="2800350" y="658291"/>
                  </a:lnTo>
                  <a:lnTo>
                    <a:pt x="2809875" y="658291"/>
                  </a:lnTo>
                  <a:lnTo>
                    <a:pt x="2809875" y="648766"/>
                  </a:lnTo>
                  <a:close/>
                </a:path>
                <a:path w="3495675" h="658495">
                  <a:moveTo>
                    <a:pt x="2867025" y="648766"/>
                  </a:moveTo>
                  <a:lnTo>
                    <a:pt x="2857500" y="648766"/>
                  </a:lnTo>
                  <a:lnTo>
                    <a:pt x="2857500" y="658291"/>
                  </a:lnTo>
                  <a:lnTo>
                    <a:pt x="2867025" y="658291"/>
                  </a:lnTo>
                  <a:lnTo>
                    <a:pt x="2867025" y="648766"/>
                  </a:lnTo>
                  <a:close/>
                </a:path>
                <a:path w="3495675" h="658495">
                  <a:moveTo>
                    <a:pt x="2924175" y="648766"/>
                  </a:moveTo>
                  <a:lnTo>
                    <a:pt x="2914650" y="648766"/>
                  </a:lnTo>
                  <a:lnTo>
                    <a:pt x="2914650" y="658291"/>
                  </a:lnTo>
                  <a:lnTo>
                    <a:pt x="2924175" y="658291"/>
                  </a:lnTo>
                  <a:lnTo>
                    <a:pt x="2924175" y="648766"/>
                  </a:lnTo>
                  <a:close/>
                </a:path>
                <a:path w="3495675" h="658495">
                  <a:moveTo>
                    <a:pt x="2981325" y="648766"/>
                  </a:moveTo>
                  <a:lnTo>
                    <a:pt x="2971800" y="648766"/>
                  </a:lnTo>
                  <a:lnTo>
                    <a:pt x="2971800" y="658291"/>
                  </a:lnTo>
                  <a:lnTo>
                    <a:pt x="2981325" y="658291"/>
                  </a:lnTo>
                  <a:lnTo>
                    <a:pt x="2981325" y="648766"/>
                  </a:lnTo>
                  <a:close/>
                </a:path>
                <a:path w="3495675" h="658495">
                  <a:moveTo>
                    <a:pt x="3038475" y="648766"/>
                  </a:moveTo>
                  <a:lnTo>
                    <a:pt x="3028950" y="648766"/>
                  </a:lnTo>
                  <a:lnTo>
                    <a:pt x="3028950" y="658291"/>
                  </a:lnTo>
                  <a:lnTo>
                    <a:pt x="3038475" y="658291"/>
                  </a:lnTo>
                  <a:lnTo>
                    <a:pt x="3038475" y="648766"/>
                  </a:lnTo>
                  <a:close/>
                </a:path>
                <a:path w="3495675" h="658495">
                  <a:moveTo>
                    <a:pt x="3095625" y="648766"/>
                  </a:moveTo>
                  <a:lnTo>
                    <a:pt x="3086100" y="648766"/>
                  </a:lnTo>
                  <a:lnTo>
                    <a:pt x="3086100" y="658291"/>
                  </a:lnTo>
                  <a:lnTo>
                    <a:pt x="3095625" y="658291"/>
                  </a:lnTo>
                  <a:lnTo>
                    <a:pt x="3095625" y="648766"/>
                  </a:lnTo>
                  <a:close/>
                </a:path>
                <a:path w="3495675" h="658495">
                  <a:moveTo>
                    <a:pt x="3152775" y="648766"/>
                  </a:moveTo>
                  <a:lnTo>
                    <a:pt x="3143250" y="648766"/>
                  </a:lnTo>
                  <a:lnTo>
                    <a:pt x="3143250" y="658291"/>
                  </a:lnTo>
                  <a:lnTo>
                    <a:pt x="3152775" y="658291"/>
                  </a:lnTo>
                  <a:lnTo>
                    <a:pt x="3152775" y="648766"/>
                  </a:lnTo>
                  <a:close/>
                </a:path>
                <a:path w="3495675" h="658495">
                  <a:moveTo>
                    <a:pt x="3209925" y="648766"/>
                  </a:moveTo>
                  <a:lnTo>
                    <a:pt x="3200400" y="648766"/>
                  </a:lnTo>
                  <a:lnTo>
                    <a:pt x="3200400" y="658291"/>
                  </a:lnTo>
                  <a:lnTo>
                    <a:pt x="3209925" y="658291"/>
                  </a:lnTo>
                  <a:lnTo>
                    <a:pt x="3209925" y="648766"/>
                  </a:lnTo>
                  <a:close/>
                </a:path>
                <a:path w="3495675" h="658495">
                  <a:moveTo>
                    <a:pt x="3267075" y="648766"/>
                  </a:moveTo>
                  <a:lnTo>
                    <a:pt x="3257550" y="648766"/>
                  </a:lnTo>
                  <a:lnTo>
                    <a:pt x="3257550" y="658291"/>
                  </a:lnTo>
                  <a:lnTo>
                    <a:pt x="3267075" y="658291"/>
                  </a:lnTo>
                  <a:lnTo>
                    <a:pt x="3267075" y="648766"/>
                  </a:lnTo>
                  <a:close/>
                </a:path>
                <a:path w="3495675" h="658495">
                  <a:moveTo>
                    <a:pt x="3324225" y="648766"/>
                  </a:moveTo>
                  <a:lnTo>
                    <a:pt x="3314700" y="648766"/>
                  </a:lnTo>
                  <a:lnTo>
                    <a:pt x="3314700" y="658291"/>
                  </a:lnTo>
                  <a:lnTo>
                    <a:pt x="3324225" y="658291"/>
                  </a:lnTo>
                  <a:lnTo>
                    <a:pt x="3324225" y="648766"/>
                  </a:lnTo>
                  <a:close/>
                </a:path>
                <a:path w="3495675" h="658495">
                  <a:moveTo>
                    <a:pt x="3381375" y="648766"/>
                  </a:moveTo>
                  <a:lnTo>
                    <a:pt x="3371850" y="648766"/>
                  </a:lnTo>
                  <a:lnTo>
                    <a:pt x="3371850" y="658291"/>
                  </a:lnTo>
                  <a:lnTo>
                    <a:pt x="3381375" y="658291"/>
                  </a:lnTo>
                  <a:lnTo>
                    <a:pt x="3381375" y="648766"/>
                  </a:lnTo>
                  <a:close/>
                </a:path>
                <a:path w="3495675" h="658495">
                  <a:moveTo>
                    <a:pt x="3438525" y="648766"/>
                  </a:moveTo>
                  <a:lnTo>
                    <a:pt x="3429000" y="648766"/>
                  </a:lnTo>
                  <a:lnTo>
                    <a:pt x="3429000" y="658291"/>
                  </a:lnTo>
                  <a:lnTo>
                    <a:pt x="3438525" y="658291"/>
                  </a:lnTo>
                  <a:lnTo>
                    <a:pt x="3438525" y="648766"/>
                  </a:lnTo>
                  <a:close/>
                </a:path>
                <a:path w="3495675" h="658495">
                  <a:moveTo>
                    <a:pt x="3495675" y="648766"/>
                  </a:moveTo>
                  <a:lnTo>
                    <a:pt x="3486150" y="648766"/>
                  </a:lnTo>
                  <a:lnTo>
                    <a:pt x="3486150" y="658291"/>
                  </a:lnTo>
                  <a:lnTo>
                    <a:pt x="3495675" y="658291"/>
                  </a:lnTo>
                  <a:lnTo>
                    <a:pt x="3495675" y="648766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3940" y="4555286"/>
              <a:ext cx="3495675" cy="658495"/>
            </a:xfrm>
            <a:custGeom>
              <a:avLst/>
              <a:gdLst/>
              <a:ahLst/>
              <a:cxnLst/>
              <a:rect l="l" t="t" r="r" b="b"/>
              <a:pathLst>
                <a:path w="3495675" h="6584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495675" h="65849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495675" h="65849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495675" h="65849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495675" h="65849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495675" h="65849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495675" h="65849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495675" h="65849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495675" h="658495">
                  <a:moveTo>
                    <a:pt x="1381125" y="648754"/>
                  </a:moveTo>
                  <a:lnTo>
                    <a:pt x="1371600" y="648754"/>
                  </a:lnTo>
                  <a:lnTo>
                    <a:pt x="1371600" y="658279"/>
                  </a:lnTo>
                  <a:lnTo>
                    <a:pt x="1381125" y="658279"/>
                  </a:lnTo>
                  <a:lnTo>
                    <a:pt x="1381125" y="648754"/>
                  </a:lnTo>
                  <a:close/>
                </a:path>
                <a:path w="3495675" h="65849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495675" h="658495">
                  <a:moveTo>
                    <a:pt x="1438275" y="648754"/>
                  </a:moveTo>
                  <a:lnTo>
                    <a:pt x="1428750" y="648754"/>
                  </a:lnTo>
                  <a:lnTo>
                    <a:pt x="1428750" y="658279"/>
                  </a:lnTo>
                  <a:lnTo>
                    <a:pt x="1438275" y="658279"/>
                  </a:lnTo>
                  <a:lnTo>
                    <a:pt x="1438275" y="648754"/>
                  </a:lnTo>
                  <a:close/>
                </a:path>
                <a:path w="3495675" h="65849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495675" h="658495">
                  <a:moveTo>
                    <a:pt x="1495425" y="648754"/>
                  </a:moveTo>
                  <a:lnTo>
                    <a:pt x="1485900" y="648754"/>
                  </a:lnTo>
                  <a:lnTo>
                    <a:pt x="1485900" y="658279"/>
                  </a:lnTo>
                  <a:lnTo>
                    <a:pt x="1495425" y="658279"/>
                  </a:lnTo>
                  <a:lnTo>
                    <a:pt x="1495425" y="648754"/>
                  </a:lnTo>
                  <a:close/>
                </a:path>
                <a:path w="3495675" h="65849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495675" h="658495">
                  <a:moveTo>
                    <a:pt x="1552575" y="648754"/>
                  </a:moveTo>
                  <a:lnTo>
                    <a:pt x="1543050" y="648754"/>
                  </a:lnTo>
                  <a:lnTo>
                    <a:pt x="1543050" y="658279"/>
                  </a:lnTo>
                  <a:lnTo>
                    <a:pt x="1552575" y="658279"/>
                  </a:lnTo>
                  <a:lnTo>
                    <a:pt x="1552575" y="648754"/>
                  </a:lnTo>
                  <a:close/>
                </a:path>
                <a:path w="3495675" h="65849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495675" h="658495">
                  <a:moveTo>
                    <a:pt x="1609725" y="648754"/>
                  </a:moveTo>
                  <a:lnTo>
                    <a:pt x="1600200" y="648754"/>
                  </a:lnTo>
                  <a:lnTo>
                    <a:pt x="1600200" y="658279"/>
                  </a:lnTo>
                  <a:lnTo>
                    <a:pt x="1609725" y="658279"/>
                  </a:lnTo>
                  <a:lnTo>
                    <a:pt x="1609725" y="648754"/>
                  </a:lnTo>
                  <a:close/>
                </a:path>
                <a:path w="3495675" h="65849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495675" h="658495">
                  <a:moveTo>
                    <a:pt x="1666875" y="648754"/>
                  </a:moveTo>
                  <a:lnTo>
                    <a:pt x="1657350" y="648754"/>
                  </a:lnTo>
                  <a:lnTo>
                    <a:pt x="1657350" y="658279"/>
                  </a:lnTo>
                  <a:lnTo>
                    <a:pt x="1666875" y="658279"/>
                  </a:lnTo>
                  <a:lnTo>
                    <a:pt x="1666875" y="648754"/>
                  </a:lnTo>
                  <a:close/>
                </a:path>
                <a:path w="3495675" h="65849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495675" h="658495">
                  <a:moveTo>
                    <a:pt x="1724025" y="648754"/>
                  </a:moveTo>
                  <a:lnTo>
                    <a:pt x="1714500" y="648754"/>
                  </a:lnTo>
                  <a:lnTo>
                    <a:pt x="1714500" y="658279"/>
                  </a:lnTo>
                  <a:lnTo>
                    <a:pt x="1724025" y="658279"/>
                  </a:lnTo>
                  <a:lnTo>
                    <a:pt x="1724025" y="648754"/>
                  </a:lnTo>
                  <a:close/>
                </a:path>
                <a:path w="3495675" h="65849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495675" h="658495">
                  <a:moveTo>
                    <a:pt x="1781175" y="648754"/>
                  </a:moveTo>
                  <a:lnTo>
                    <a:pt x="1771650" y="648754"/>
                  </a:lnTo>
                  <a:lnTo>
                    <a:pt x="1771650" y="658279"/>
                  </a:lnTo>
                  <a:lnTo>
                    <a:pt x="1781175" y="658279"/>
                  </a:lnTo>
                  <a:lnTo>
                    <a:pt x="1781175" y="648754"/>
                  </a:lnTo>
                  <a:close/>
                </a:path>
                <a:path w="3495675" h="65849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495675" h="658495">
                  <a:moveTo>
                    <a:pt x="1838325" y="648754"/>
                  </a:moveTo>
                  <a:lnTo>
                    <a:pt x="1828800" y="648754"/>
                  </a:lnTo>
                  <a:lnTo>
                    <a:pt x="1828800" y="658279"/>
                  </a:lnTo>
                  <a:lnTo>
                    <a:pt x="1838325" y="658279"/>
                  </a:lnTo>
                  <a:lnTo>
                    <a:pt x="1838325" y="648754"/>
                  </a:lnTo>
                  <a:close/>
                </a:path>
                <a:path w="3495675" h="65849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495675" h="658495">
                  <a:moveTo>
                    <a:pt x="1895475" y="648754"/>
                  </a:moveTo>
                  <a:lnTo>
                    <a:pt x="1885950" y="648754"/>
                  </a:lnTo>
                  <a:lnTo>
                    <a:pt x="1885950" y="658279"/>
                  </a:lnTo>
                  <a:lnTo>
                    <a:pt x="1895475" y="658279"/>
                  </a:lnTo>
                  <a:lnTo>
                    <a:pt x="1895475" y="648754"/>
                  </a:lnTo>
                  <a:close/>
                </a:path>
                <a:path w="3495675" h="65849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495675" h="658495">
                  <a:moveTo>
                    <a:pt x="1952625" y="648754"/>
                  </a:moveTo>
                  <a:lnTo>
                    <a:pt x="1943100" y="648754"/>
                  </a:lnTo>
                  <a:lnTo>
                    <a:pt x="1943100" y="658279"/>
                  </a:lnTo>
                  <a:lnTo>
                    <a:pt x="1952625" y="658279"/>
                  </a:lnTo>
                  <a:lnTo>
                    <a:pt x="1952625" y="648754"/>
                  </a:lnTo>
                  <a:close/>
                </a:path>
                <a:path w="3495675" h="65849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495675" h="658495">
                  <a:moveTo>
                    <a:pt x="2009775" y="648754"/>
                  </a:moveTo>
                  <a:lnTo>
                    <a:pt x="2000250" y="648754"/>
                  </a:lnTo>
                  <a:lnTo>
                    <a:pt x="2000250" y="658279"/>
                  </a:lnTo>
                  <a:lnTo>
                    <a:pt x="2009775" y="658279"/>
                  </a:lnTo>
                  <a:lnTo>
                    <a:pt x="2009775" y="648754"/>
                  </a:lnTo>
                  <a:close/>
                </a:path>
                <a:path w="3495675" h="65849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495675" h="658495">
                  <a:moveTo>
                    <a:pt x="2066925" y="648754"/>
                  </a:moveTo>
                  <a:lnTo>
                    <a:pt x="2057400" y="648754"/>
                  </a:lnTo>
                  <a:lnTo>
                    <a:pt x="2057400" y="658279"/>
                  </a:lnTo>
                  <a:lnTo>
                    <a:pt x="2066925" y="658279"/>
                  </a:lnTo>
                  <a:lnTo>
                    <a:pt x="2066925" y="648754"/>
                  </a:lnTo>
                  <a:close/>
                </a:path>
                <a:path w="3495675" h="65849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495675" h="658495">
                  <a:moveTo>
                    <a:pt x="2124075" y="648754"/>
                  </a:moveTo>
                  <a:lnTo>
                    <a:pt x="2114550" y="648754"/>
                  </a:lnTo>
                  <a:lnTo>
                    <a:pt x="2114550" y="658279"/>
                  </a:lnTo>
                  <a:lnTo>
                    <a:pt x="2124075" y="658279"/>
                  </a:lnTo>
                  <a:lnTo>
                    <a:pt x="2124075" y="648754"/>
                  </a:lnTo>
                  <a:close/>
                </a:path>
                <a:path w="3495675" h="65849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495675" h="658495">
                  <a:moveTo>
                    <a:pt x="2181225" y="648754"/>
                  </a:moveTo>
                  <a:lnTo>
                    <a:pt x="2171700" y="648754"/>
                  </a:lnTo>
                  <a:lnTo>
                    <a:pt x="2171700" y="658279"/>
                  </a:lnTo>
                  <a:lnTo>
                    <a:pt x="2181225" y="658279"/>
                  </a:lnTo>
                  <a:lnTo>
                    <a:pt x="2181225" y="648754"/>
                  </a:lnTo>
                  <a:close/>
                </a:path>
                <a:path w="3495675" h="65849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495675" h="658495">
                  <a:moveTo>
                    <a:pt x="2238375" y="648754"/>
                  </a:moveTo>
                  <a:lnTo>
                    <a:pt x="2228850" y="648754"/>
                  </a:lnTo>
                  <a:lnTo>
                    <a:pt x="2228850" y="658279"/>
                  </a:lnTo>
                  <a:lnTo>
                    <a:pt x="2238375" y="658279"/>
                  </a:lnTo>
                  <a:lnTo>
                    <a:pt x="2238375" y="648754"/>
                  </a:lnTo>
                  <a:close/>
                </a:path>
                <a:path w="3495675" h="65849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495675" h="658495">
                  <a:moveTo>
                    <a:pt x="2295525" y="648754"/>
                  </a:moveTo>
                  <a:lnTo>
                    <a:pt x="2286000" y="648754"/>
                  </a:lnTo>
                  <a:lnTo>
                    <a:pt x="2286000" y="658279"/>
                  </a:lnTo>
                  <a:lnTo>
                    <a:pt x="2295525" y="658279"/>
                  </a:lnTo>
                  <a:lnTo>
                    <a:pt x="2295525" y="648754"/>
                  </a:lnTo>
                  <a:close/>
                </a:path>
                <a:path w="3495675" h="65849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495675" h="658495">
                  <a:moveTo>
                    <a:pt x="2352675" y="648754"/>
                  </a:moveTo>
                  <a:lnTo>
                    <a:pt x="2343150" y="648754"/>
                  </a:lnTo>
                  <a:lnTo>
                    <a:pt x="2343150" y="658279"/>
                  </a:lnTo>
                  <a:lnTo>
                    <a:pt x="2352675" y="658279"/>
                  </a:lnTo>
                  <a:lnTo>
                    <a:pt x="2352675" y="648754"/>
                  </a:lnTo>
                  <a:close/>
                </a:path>
                <a:path w="3495675" h="65849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495675" h="658495">
                  <a:moveTo>
                    <a:pt x="2409825" y="648754"/>
                  </a:moveTo>
                  <a:lnTo>
                    <a:pt x="2400300" y="648754"/>
                  </a:lnTo>
                  <a:lnTo>
                    <a:pt x="2400300" y="658279"/>
                  </a:lnTo>
                  <a:lnTo>
                    <a:pt x="2409825" y="658279"/>
                  </a:lnTo>
                  <a:lnTo>
                    <a:pt x="2409825" y="648754"/>
                  </a:lnTo>
                  <a:close/>
                </a:path>
                <a:path w="3495675" h="65849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495675" h="658495">
                  <a:moveTo>
                    <a:pt x="2466975" y="648754"/>
                  </a:moveTo>
                  <a:lnTo>
                    <a:pt x="2457450" y="648754"/>
                  </a:lnTo>
                  <a:lnTo>
                    <a:pt x="2457450" y="658279"/>
                  </a:lnTo>
                  <a:lnTo>
                    <a:pt x="2466975" y="658279"/>
                  </a:lnTo>
                  <a:lnTo>
                    <a:pt x="2466975" y="648754"/>
                  </a:lnTo>
                  <a:close/>
                </a:path>
                <a:path w="3495675" h="65849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495675" h="658495">
                  <a:moveTo>
                    <a:pt x="2524125" y="648754"/>
                  </a:moveTo>
                  <a:lnTo>
                    <a:pt x="2514600" y="648754"/>
                  </a:lnTo>
                  <a:lnTo>
                    <a:pt x="2514600" y="658279"/>
                  </a:lnTo>
                  <a:lnTo>
                    <a:pt x="2524125" y="658279"/>
                  </a:lnTo>
                  <a:lnTo>
                    <a:pt x="2524125" y="648754"/>
                  </a:lnTo>
                  <a:close/>
                </a:path>
                <a:path w="3495675" h="65849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495675" h="658495">
                  <a:moveTo>
                    <a:pt x="2581275" y="648754"/>
                  </a:moveTo>
                  <a:lnTo>
                    <a:pt x="2571750" y="648754"/>
                  </a:lnTo>
                  <a:lnTo>
                    <a:pt x="2571750" y="658279"/>
                  </a:lnTo>
                  <a:lnTo>
                    <a:pt x="2581275" y="658279"/>
                  </a:lnTo>
                  <a:lnTo>
                    <a:pt x="2581275" y="648754"/>
                  </a:lnTo>
                  <a:close/>
                </a:path>
                <a:path w="3495675" h="65849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495675" h="658495">
                  <a:moveTo>
                    <a:pt x="2638425" y="648754"/>
                  </a:moveTo>
                  <a:lnTo>
                    <a:pt x="2628900" y="648754"/>
                  </a:lnTo>
                  <a:lnTo>
                    <a:pt x="2628900" y="658279"/>
                  </a:lnTo>
                  <a:lnTo>
                    <a:pt x="2638425" y="658279"/>
                  </a:lnTo>
                  <a:lnTo>
                    <a:pt x="2638425" y="648754"/>
                  </a:lnTo>
                  <a:close/>
                </a:path>
                <a:path w="3495675" h="65849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495675" h="658495">
                  <a:moveTo>
                    <a:pt x="2695575" y="648754"/>
                  </a:moveTo>
                  <a:lnTo>
                    <a:pt x="2686050" y="648754"/>
                  </a:lnTo>
                  <a:lnTo>
                    <a:pt x="2686050" y="658279"/>
                  </a:lnTo>
                  <a:lnTo>
                    <a:pt x="2695575" y="658279"/>
                  </a:lnTo>
                  <a:lnTo>
                    <a:pt x="2695575" y="648754"/>
                  </a:lnTo>
                  <a:close/>
                </a:path>
                <a:path w="3495675" h="65849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495675" h="658495">
                  <a:moveTo>
                    <a:pt x="2752725" y="648754"/>
                  </a:moveTo>
                  <a:lnTo>
                    <a:pt x="2743200" y="648754"/>
                  </a:lnTo>
                  <a:lnTo>
                    <a:pt x="2743200" y="658279"/>
                  </a:lnTo>
                  <a:lnTo>
                    <a:pt x="2752725" y="658279"/>
                  </a:lnTo>
                  <a:lnTo>
                    <a:pt x="2752725" y="648754"/>
                  </a:lnTo>
                  <a:close/>
                </a:path>
                <a:path w="3495675" h="65849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495675" h="658495">
                  <a:moveTo>
                    <a:pt x="2809875" y="648754"/>
                  </a:moveTo>
                  <a:lnTo>
                    <a:pt x="2800350" y="648754"/>
                  </a:lnTo>
                  <a:lnTo>
                    <a:pt x="2800350" y="658279"/>
                  </a:lnTo>
                  <a:lnTo>
                    <a:pt x="2809875" y="658279"/>
                  </a:lnTo>
                  <a:lnTo>
                    <a:pt x="2809875" y="648754"/>
                  </a:lnTo>
                  <a:close/>
                </a:path>
                <a:path w="3495675" h="658495">
                  <a:moveTo>
                    <a:pt x="2867025" y="648754"/>
                  </a:moveTo>
                  <a:lnTo>
                    <a:pt x="2857500" y="648754"/>
                  </a:lnTo>
                  <a:lnTo>
                    <a:pt x="2857500" y="658279"/>
                  </a:lnTo>
                  <a:lnTo>
                    <a:pt x="2867025" y="658279"/>
                  </a:lnTo>
                  <a:lnTo>
                    <a:pt x="2867025" y="648754"/>
                  </a:lnTo>
                  <a:close/>
                </a:path>
                <a:path w="3495675" h="658495">
                  <a:moveTo>
                    <a:pt x="2924175" y="648754"/>
                  </a:moveTo>
                  <a:lnTo>
                    <a:pt x="2914650" y="648754"/>
                  </a:lnTo>
                  <a:lnTo>
                    <a:pt x="2914650" y="658279"/>
                  </a:lnTo>
                  <a:lnTo>
                    <a:pt x="2924175" y="658279"/>
                  </a:lnTo>
                  <a:lnTo>
                    <a:pt x="2924175" y="648754"/>
                  </a:lnTo>
                  <a:close/>
                </a:path>
                <a:path w="3495675" h="658495">
                  <a:moveTo>
                    <a:pt x="2981325" y="648754"/>
                  </a:moveTo>
                  <a:lnTo>
                    <a:pt x="2971800" y="648754"/>
                  </a:lnTo>
                  <a:lnTo>
                    <a:pt x="2971800" y="658279"/>
                  </a:lnTo>
                  <a:lnTo>
                    <a:pt x="2981325" y="658279"/>
                  </a:lnTo>
                  <a:lnTo>
                    <a:pt x="2981325" y="648754"/>
                  </a:lnTo>
                  <a:close/>
                </a:path>
                <a:path w="3495675" h="658495">
                  <a:moveTo>
                    <a:pt x="3038475" y="648754"/>
                  </a:moveTo>
                  <a:lnTo>
                    <a:pt x="3028950" y="648754"/>
                  </a:lnTo>
                  <a:lnTo>
                    <a:pt x="3028950" y="658279"/>
                  </a:lnTo>
                  <a:lnTo>
                    <a:pt x="3038475" y="658279"/>
                  </a:lnTo>
                  <a:lnTo>
                    <a:pt x="3038475" y="648754"/>
                  </a:lnTo>
                  <a:close/>
                </a:path>
                <a:path w="3495675" h="658495">
                  <a:moveTo>
                    <a:pt x="3095625" y="648754"/>
                  </a:moveTo>
                  <a:lnTo>
                    <a:pt x="3086100" y="648754"/>
                  </a:lnTo>
                  <a:lnTo>
                    <a:pt x="3086100" y="658279"/>
                  </a:lnTo>
                  <a:lnTo>
                    <a:pt x="3095625" y="658279"/>
                  </a:lnTo>
                  <a:lnTo>
                    <a:pt x="3095625" y="648754"/>
                  </a:lnTo>
                  <a:close/>
                </a:path>
                <a:path w="3495675" h="658495">
                  <a:moveTo>
                    <a:pt x="3152775" y="648754"/>
                  </a:moveTo>
                  <a:lnTo>
                    <a:pt x="3143250" y="648754"/>
                  </a:lnTo>
                  <a:lnTo>
                    <a:pt x="3143250" y="658279"/>
                  </a:lnTo>
                  <a:lnTo>
                    <a:pt x="3152775" y="658279"/>
                  </a:lnTo>
                  <a:lnTo>
                    <a:pt x="3152775" y="648754"/>
                  </a:lnTo>
                  <a:close/>
                </a:path>
                <a:path w="3495675" h="658495">
                  <a:moveTo>
                    <a:pt x="3209925" y="648754"/>
                  </a:moveTo>
                  <a:lnTo>
                    <a:pt x="3200400" y="648754"/>
                  </a:lnTo>
                  <a:lnTo>
                    <a:pt x="3200400" y="658279"/>
                  </a:lnTo>
                  <a:lnTo>
                    <a:pt x="3209925" y="658279"/>
                  </a:lnTo>
                  <a:lnTo>
                    <a:pt x="3209925" y="648754"/>
                  </a:lnTo>
                  <a:close/>
                </a:path>
                <a:path w="3495675" h="658495">
                  <a:moveTo>
                    <a:pt x="3267075" y="648754"/>
                  </a:moveTo>
                  <a:lnTo>
                    <a:pt x="3257550" y="648754"/>
                  </a:lnTo>
                  <a:lnTo>
                    <a:pt x="3257550" y="658279"/>
                  </a:lnTo>
                  <a:lnTo>
                    <a:pt x="3267075" y="658279"/>
                  </a:lnTo>
                  <a:lnTo>
                    <a:pt x="3267075" y="648754"/>
                  </a:lnTo>
                  <a:close/>
                </a:path>
                <a:path w="3495675" h="658495">
                  <a:moveTo>
                    <a:pt x="3324225" y="648754"/>
                  </a:moveTo>
                  <a:lnTo>
                    <a:pt x="3314700" y="648754"/>
                  </a:lnTo>
                  <a:lnTo>
                    <a:pt x="3314700" y="658279"/>
                  </a:lnTo>
                  <a:lnTo>
                    <a:pt x="3324225" y="658279"/>
                  </a:lnTo>
                  <a:lnTo>
                    <a:pt x="3324225" y="648754"/>
                  </a:lnTo>
                  <a:close/>
                </a:path>
                <a:path w="3495675" h="658495">
                  <a:moveTo>
                    <a:pt x="3381375" y="648754"/>
                  </a:moveTo>
                  <a:lnTo>
                    <a:pt x="3371850" y="648754"/>
                  </a:lnTo>
                  <a:lnTo>
                    <a:pt x="3371850" y="658279"/>
                  </a:lnTo>
                  <a:lnTo>
                    <a:pt x="3381375" y="658279"/>
                  </a:lnTo>
                  <a:lnTo>
                    <a:pt x="3381375" y="648754"/>
                  </a:lnTo>
                  <a:close/>
                </a:path>
                <a:path w="3495675" h="658495">
                  <a:moveTo>
                    <a:pt x="3438525" y="648754"/>
                  </a:moveTo>
                  <a:lnTo>
                    <a:pt x="3429000" y="648754"/>
                  </a:lnTo>
                  <a:lnTo>
                    <a:pt x="3429000" y="658279"/>
                  </a:lnTo>
                  <a:lnTo>
                    <a:pt x="3438525" y="658279"/>
                  </a:lnTo>
                  <a:lnTo>
                    <a:pt x="3438525" y="648754"/>
                  </a:lnTo>
                  <a:close/>
                </a:path>
                <a:path w="3495675" h="658495">
                  <a:moveTo>
                    <a:pt x="3495675" y="648754"/>
                  </a:moveTo>
                  <a:lnTo>
                    <a:pt x="3486150" y="648754"/>
                  </a:lnTo>
                  <a:lnTo>
                    <a:pt x="3486150" y="658279"/>
                  </a:lnTo>
                  <a:lnTo>
                    <a:pt x="3495675" y="658279"/>
                  </a:lnTo>
                  <a:lnTo>
                    <a:pt x="3495675" y="64875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87140" y="4555286"/>
              <a:ext cx="752475" cy="9525"/>
            </a:xfrm>
            <a:custGeom>
              <a:avLst/>
              <a:gdLst/>
              <a:ahLst/>
              <a:cxnLst/>
              <a:rect l="l" t="t" r="r" b="b"/>
              <a:pathLst>
                <a:path w="7524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524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524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524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524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524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524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524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524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524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7524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7524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7524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7524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95263" y="4420959"/>
              <a:ext cx="485775" cy="1431925"/>
            </a:xfrm>
            <a:custGeom>
              <a:avLst/>
              <a:gdLst/>
              <a:ahLst/>
              <a:cxnLst/>
              <a:rect l="l" t="t" r="r" b="b"/>
              <a:pathLst>
                <a:path w="485775" h="1431925">
                  <a:moveTo>
                    <a:pt x="485315" y="1431835"/>
                  </a:moveTo>
                  <a:lnTo>
                    <a:pt x="0" y="1431835"/>
                  </a:lnTo>
                  <a:lnTo>
                    <a:pt x="0" y="0"/>
                  </a:lnTo>
                  <a:lnTo>
                    <a:pt x="485315" y="0"/>
                  </a:lnTo>
                  <a:lnTo>
                    <a:pt x="485315" y="1431835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3573" y="4500730"/>
              <a:ext cx="485775" cy="1352550"/>
            </a:xfrm>
            <a:custGeom>
              <a:avLst/>
              <a:gdLst/>
              <a:ahLst/>
              <a:cxnLst/>
              <a:rect l="l" t="t" r="r" b="b"/>
              <a:pathLst>
                <a:path w="485775" h="1352550">
                  <a:moveTo>
                    <a:pt x="485315" y="1352064"/>
                  </a:moveTo>
                  <a:lnTo>
                    <a:pt x="0" y="1352064"/>
                  </a:lnTo>
                  <a:lnTo>
                    <a:pt x="0" y="0"/>
                  </a:lnTo>
                  <a:lnTo>
                    <a:pt x="485315" y="0"/>
                  </a:lnTo>
                  <a:lnTo>
                    <a:pt x="485315" y="1352064"/>
                  </a:lnTo>
                  <a:close/>
                </a:path>
              </a:pathLst>
            </a:custGeom>
            <a:solidFill>
              <a:srgbClr val="F47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51883" y="5426950"/>
              <a:ext cx="485775" cy="426084"/>
            </a:xfrm>
            <a:custGeom>
              <a:avLst/>
              <a:gdLst/>
              <a:ahLst/>
              <a:cxnLst/>
              <a:rect l="l" t="t" r="r" b="b"/>
              <a:pathLst>
                <a:path w="485775" h="426085">
                  <a:moveTo>
                    <a:pt x="485315" y="425844"/>
                  </a:moveTo>
                  <a:lnTo>
                    <a:pt x="0" y="425844"/>
                  </a:lnTo>
                  <a:lnTo>
                    <a:pt x="0" y="0"/>
                  </a:lnTo>
                  <a:lnTo>
                    <a:pt x="485315" y="0"/>
                  </a:lnTo>
                  <a:lnTo>
                    <a:pt x="485315" y="425844"/>
                  </a:lnTo>
                  <a:close/>
                </a:path>
              </a:pathLst>
            </a:custGeom>
            <a:solidFill>
              <a:srgbClr val="287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80193" y="5761761"/>
              <a:ext cx="485775" cy="91440"/>
            </a:xfrm>
            <a:custGeom>
              <a:avLst/>
              <a:gdLst/>
              <a:ahLst/>
              <a:cxnLst/>
              <a:rect l="l" t="t" r="r" b="b"/>
              <a:pathLst>
                <a:path w="485775" h="91439">
                  <a:moveTo>
                    <a:pt x="485315" y="91033"/>
                  </a:moveTo>
                  <a:lnTo>
                    <a:pt x="0" y="91033"/>
                  </a:lnTo>
                  <a:lnTo>
                    <a:pt x="0" y="0"/>
                  </a:lnTo>
                  <a:lnTo>
                    <a:pt x="485315" y="0"/>
                  </a:lnTo>
                  <a:lnTo>
                    <a:pt x="485315" y="91033"/>
                  </a:lnTo>
                  <a:close/>
                </a:path>
              </a:pathLst>
            </a:custGeom>
            <a:solidFill>
              <a:srgbClr val="0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08503" y="5822939"/>
              <a:ext cx="485775" cy="30480"/>
            </a:xfrm>
            <a:custGeom>
              <a:avLst/>
              <a:gdLst/>
              <a:ahLst/>
              <a:cxnLst/>
              <a:rect l="l" t="t" r="r" b="b"/>
              <a:pathLst>
                <a:path w="485775" h="30479">
                  <a:moveTo>
                    <a:pt x="485315" y="29855"/>
                  </a:moveTo>
                  <a:lnTo>
                    <a:pt x="0" y="29855"/>
                  </a:lnTo>
                  <a:lnTo>
                    <a:pt x="0" y="0"/>
                  </a:lnTo>
                  <a:lnTo>
                    <a:pt x="485315" y="0"/>
                  </a:lnTo>
                  <a:lnTo>
                    <a:pt x="485315" y="29855"/>
                  </a:lnTo>
                  <a:close/>
                </a:path>
              </a:pathLst>
            </a:custGeom>
            <a:solidFill>
              <a:srgbClr val="0F8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660" y="4031488"/>
              <a:ext cx="95249" cy="952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184" y="4031488"/>
              <a:ext cx="95249" cy="952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0934" y="4031488"/>
              <a:ext cx="95249" cy="952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0060" y="4031488"/>
              <a:ext cx="95249" cy="952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885" y="4031488"/>
              <a:ext cx="95249" cy="9524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96091" y="5767169"/>
            <a:ext cx="165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542" y="5118410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50K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0420" y="4273847"/>
            <a:ext cx="196215" cy="1600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review_score…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63764" y="5937131"/>
            <a:ext cx="1146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340" algn="l"/>
              </a:tabLst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Manhattan	Brooklyn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90333" y="5937131"/>
            <a:ext cx="4260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Queens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69542" y="5937131"/>
            <a:ext cx="324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Bronx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81928" y="5937131"/>
            <a:ext cx="356235" cy="2927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4765" marR="5080" indent="-12700">
              <a:lnSpc>
                <a:spcPts val="1019"/>
              </a:lnSpc>
              <a:spcBef>
                <a:spcPts val="185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Staten  Island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4500" y="3457638"/>
            <a:ext cx="3950335" cy="11747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32385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review_scores_location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632460" algn="l"/>
                <a:tab pos="1405255" algn="l"/>
                <a:tab pos="2072639" algn="l"/>
                <a:tab pos="2690495" algn="l"/>
                <a:tab pos="3195955" algn="l"/>
              </a:tabLst>
            </a:pPr>
            <a:r>
              <a:rPr sz="1000" b="1" dirty="0">
                <a:solidFill>
                  <a:srgbClr val="D1D0CD"/>
                </a:solidFill>
                <a:latin typeface="Arial"/>
                <a:cs typeface="Arial"/>
              </a:rPr>
              <a:t>district	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Manhattan	Brooklyn	Queens	Bronx	Staten</a:t>
            </a:r>
            <a:r>
              <a:rPr sz="1000" spc="-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Island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236854">
              <a:lnSpc>
                <a:spcPct val="1000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100K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09650" y="6724662"/>
            <a:ext cx="10210800" cy="257175"/>
          </a:xfrm>
          <a:custGeom>
            <a:avLst/>
            <a:gdLst/>
            <a:ahLst/>
            <a:cxnLst/>
            <a:rect l="l" t="t" r="r" b="b"/>
            <a:pathLst>
              <a:path w="10210800" h="257175">
                <a:moveTo>
                  <a:pt x="666750" y="0"/>
                </a:moveTo>
                <a:lnTo>
                  <a:pt x="0" y="0"/>
                </a:lnTo>
                <a:lnTo>
                  <a:pt x="0" y="9525"/>
                </a:lnTo>
                <a:lnTo>
                  <a:pt x="666750" y="9525"/>
                </a:lnTo>
                <a:lnTo>
                  <a:pt x="666750" y="0"/>
                </a:lnTo>
                <a:close/>
              </a:path>
              <a:path w="10210800" h="257175">
                <a:moveTo>
                  <a:pt x="1733550" y="0"/>
                </a:moveTo>
                <a:lnTo>
                  <a:pt x="781050" y="0"/>
                </a:lnTo>
                <a:lnTo>
                  <a:pt x="781050" y="9525"/>
                </a:lnTo>
                <a:lnTo>
                  <a:pt x="1733550" y="9525"/>
                </a:lnTo>
                <a:lnTo>
                  <a:pt x="1733550" y="0"/>
                </a:lnTo>
                <a:close/>
              </a:path>
              <a:path w="10210800" h="257175">
                <a:moveTo>
                  <a:pt x="4667250" y="247650"/>
                </a:moveTo>
                <a:lnTo>
                  <a:pt x="4210050" y="247650"/>
                </a:lnTo>
                <a:lnTo>
                  <a:pt x="4210050" y="257175"/>
                </a:lnTo>
                <a:lnTo>
                  <a:pt x="4667250" y="257175"/>
                </a:lnTo>
                <a:lnTo>
                  <a:pt x="4667250" y="247650"/>
                </a:lnTo>
                <a:close/>
              </a:path>
              <a:path w="10210800" h="257175">
                <a:moveTo>
                  <a:pt x="7896225" y="0"/>
                </a:moveTo>
                <a:lnTo>
                  <a:pt x="6924675" y="0"/>
                </a:lnTo>
                <a:lnTo>
                  <a:pt x="6924675" y="9525"/>
                </a:lnTo>
                <a:lnTo>
                  <a:pt x="7896225" y="9525"/>
                </a:lnTo>
                <a:lnTo>
                  <a:pt x="7896225" y="0"/>
                </a:lnTo>
                <a:close/>
              </a:path>
              <a:path w="10210800" h="257175">
                <a:moveTo>
                  <a:pt x="10210800" y="0"/>
                </a:moveTo>
                <a:lnTo>
                  <a:pt x="9020175" y="0"/>
                </a:lnTo>
                <a:lnTo>
                  <a:pt x="9020175" y="9525"/>
                </a:lnTo>
                <a:lnTo>
                  <a:pt x="10210800" y="9525"/>
                </a:lnTo>
                <a:lnTo>
                  <a:pt x="10210800" y="0"/>
                </a:lnTo>
                <a:close/>
              </a:path>
            </a:pathLst>
          </a:custGeom>
          <a:solidFill>
            <a:srgbClr val="6FB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9300" y="6142005"/>
            <a:ext cx="11113770" cy="82676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833245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  <a:spcBef>
                <a:spcPts val="540"/>
              </a:spcBef>
            </a:pP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At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DC442"/>
                </a:solidFill>
                <a:latin typeface="Arial MT"/>
                <a:cs typeface="Arial MT"/>
              </a:rPr>
              <a:t>110352,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Manhattan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had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highest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Sum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review_scores_location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was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4,695.83%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higher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than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Staten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Island,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which </a:t>
            </a:r>
            <a:r>
              <a:rPr sz="1600" spc="-43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had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lowest Sum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review_scores_location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at 2301.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59525" y="5305488"/>
            <a:ext cx="4175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Manhattan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accounted</a:t>
            </a:r>
            <a:r>
              <a:rPr sz="1400" spc="-2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44.72%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Count</a:t>
            </a:r>
            <a:r>
              <a:rPr sz="1400" spc="-2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district.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263525" y="279431"/>
            <a:ext cx="11922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Black"/>
                <a:cs typeface="Arial Black"/>
              </a:rPr>
              <a:t>Assessing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District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Location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Scores</a:t>
            </a:r>
            <a:r>
              <a:rPr spc="-90" dirty="0">
                <a:latin typeface="Arial Black"/>
                <a:cs typeface="Arial Black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aim</a:t>
            </a:r>
            <a:r>
              <a:rPr spc="-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pinpoint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location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district</a:t>
            </a:r>
            <a:r>
              <a:rPr spc="-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least</a:t>
            </a:r>
            <a:r>
              <a:rPr spc="-10" dirty="0"/>
              <a:t> </a:t>
            </a:r>
            <a:r>
              <a:rPr dirty="0"/>
              <a:t>favorable</a:t>
            </a:r>
            <a:r>
              <a:rPr spc="-10" dirty="0"/>
              <a:t> </a:t>
            </a:r>
            <a:r>
              <a:rPr dirty="0"/>
              <a:t>location</a:t>
            </a:r>
            <a:r>
              <a:rPr spc="-5" dirty="0"/>
              <a:t> </a:t>
            </a:r>
            <a:r>
              <a:rPr dirty="0"/>
              <a:t>scores.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5448300" y="1114425"/>
            <a:ext cx="6877050" cy="3857625"/>
            <a:chOff x="5448300" y="1114425"/>
            <a:chExt cx="6877050" cy="3857625"/>
          </a:xfrm>
        </p:grpSpPr>
        <p:sp>
          <p:nvSpPr>
            <p:cNvPr id="52" name="object 52"/>
            <p:cNvSpPr/>
            <p:nvPr/>
          </p:nvSpPr>
          <p:spPr>
            <a:xfrm>
              <a:off x="5453062" y="1119187"/>
              <a:ext cx="6867525" cy="3848100"/>
            </a:xfrm>
            <a:custGeom>
              <a:avLst/>
              <a:gdLst/>
              <a:ahLst/>
              <a:cxnLst/>
              <a:rect l="l" t="t" r="r" b="b"/>
              <a:pathLst>
                <a:path w="6867525" h="3848100">
                  <a:moveTo>
                    <a:pt x="6747380" y="3848099"/>
                  </a:moveTo>
                  <a:lnTo>
                    <a:pt x="120144" y="3848099"/>
                  </a:lnTo>
                  <a:lnTo>
                    <a:pt x="111782" y="3847275"/>
                  </a:lnTo>
                  <a:lnTo>
                    <a:pt x="71578" y="3835080"/>
                  </a:lnTo>
                  <a:lnTo>
                    <a:pt x="31692" y="3804466"/>
                  </a:lnTo>
                  <a:lnTo>
                    <a:pt x="6557" y="3760919"/>
                  </a:lnTo>
                  <a:lnTo>
                    <a:pt x="0" y="3727955"/>
                  </a:lnTo>
                  <a:lnTo>
                    <a:pt x="0" y="3719512"/>
                  </a:lnTo>
                  <a:lnTo>
                    <a:pt x="0" y="120144"/>
                  </a:lnTo>
                  <a:lnTo>
                    <a:pt x="13019" y="71578"/>
                  </a:lnTo>
                  <a:lnTo>
                    <a:pt x="43632" y="31692"/>
                  </a:lnTo>
                  <a:lnTo>
                    <a:pt x="87179" y="6557"/>
                  </a:lnTo>
                  <a:lnTo>
                    <a:pt x="120144" y="0"/>
                  </a:lnTo>
                  <a:lnTo>
                    <a:pt x="6747380" y="0"/>
                  </a:lnTo>
                  <a:lnTo>
                    <a:pt x="6795944" y="13019"/>
                  </a:lnTo>
                  <a:lnTo>
                    <a:pt x="6835831" y="43632"/>
                  </a:lnTo>
                  <a:lnTo>
                    <a:pt x="6860966" y="87179"/>
                  </a:lnTo>
                  <a:lnTo>
                    <a:pt x="6867524" y="120144"/>
                  </a:lnTo>
                  <a:lnTo>
                    <a:pt x="6867524" y="3727955"/>
                  </a:lnTo>
                  <a:lnTo>
                    <a:pt x="6854504" y="3776520"/>
                  </a:lnTo>
                  <a:lnTo>
                    <a:pt x="6823891" y="3816407"/>
                  </a:lnTo>
                  <a:lnTo>
                    <a:pt x="6780344" y="3841542"/>
                  </a:lnTo>
                  <a:lnTo>
                    <a:pt x="6755742" y="3847275"/>
                  </a:lnTo>
                  <a:lnTo>
                    <a:pt x="6747380" y="3848099"/>
                  </a:lnTo>
                  <a:close/>
                </a:path>
              </a:pathLst>
            </a:custGeom>
            <a:solidFill>
              <a:srgbClr val="999999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53062" y="1119187"/>
              <a:ext cx="6867525" cy="3848100"/>
            </a:xfrm>
            <a:custGeom>
              <a:avLst/>
              <a:gdLst/>
              <a:ahLst/>
              <a:cxnLst/>
              <a:rect l="l" t="t" r="r" b="b"/>
              <a:pathLst>
                <a:path w="6867525" h="3848100">
                  <a:moveTo>
                    <a:pt x="0" y="3719512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7" y="87179"/>
                  </a:lnTo>
                  <a:lnTo>
                    <a:pt x="26361" y="50127"/>
                  </a:lnTo>
                  <a:lnTo>
                    <a:pt x="37662" y="37662"/>
                  </a:lnTo>
                  <a:lnTo>
                    <a:pt x="43632" y="31692"/>
                  </a:lnTo>
                  <a:lnTo>
                    <a:pt x="79379" y="9788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6738937" y="0"/>
                  </a:lnTo>
                  <a:lnTo>
                    <a:pt x="6747380" y="0"/>
                  </a:lnTo>
                  <a:lnTo>
                    <a:pt x="6755742" y="823"/>
                  </a:lnTo>
                  <a:lnTo>
                    <a:pt x="6764022" y="2470"/>
                  </a:lnTo>
                  <a:lnTo>
                    <a:pt x="6772304" y="4117"/>
                  </a:lnTo>
                  <a:lnTo>
                    <a:pt x="6810375" y="21670"/>
                  </a:lnTo>
                  <a:lnTo>
                    <a:pt x="6829861" y="37662"/>
                  </a:lnTo>
                  <a:lnTo>
                    <a:pt x="6835831" y="43632"/>
                  </a:lnTo>
                  <a:lnTo>
                    <a:pt x="6857735" y="79379"/>
                  </a:lnTo>
                  <a:lnTo>
                    <a:pt x="6860966" y="87179"/>
                  </a:lnTo>
                  <a:lnTo>
                    <a:pt x="6867525" y="128587"/>
                  </a:lnTo>
                  <a:lnTo>
                    <a:pt x="6867525" y="3719512"/>
                  </a:lnTo>
                  <a:lnTo>
                    <a:pt x="6867524" y="3727955"/>
                  </a:lnTo>
                  <a:lnTo>
                    <a:pt x="6866700" y="3736317"/>
                  </a:lnTo>
                  <a:lnTo>
                    <a:pt x="6865053" y="3744598"/>
                  </a:lnTo>
                  <a:lnTo>
                    <a:pt x="6863406" y="3752879"/>
                  </a:lnTo>
                  <a:lnTo>
                    <a:pt x="6845853" y="3790951"/>
                  </a:lnTo>
                  <a:lnTo>
                    <a:pt x="6817396" y="3821737"/>
                  </a:lnTo>
                  <a:lnTo>
                    <a:pt x="6810375" y="3826428"/>
                  </a:lnTo>
                  <a:lnTo>
                    <a:pt x="6803355" y="3831119"/>
                  </a:lnTo>
                  <a:lnTo>
                    <a:pt x="6795944" y="3835080"/>
                  </a:lnTo>
                  <a:lnTo>
                    <a:pt x="6788144" y="3838311"/>
                  </a:lnTo>
                  <a:lnTo>
                    <a:pt x="6780344" y="3841542"/>
                  </a:lnTo>
                  <a:lnTo>
                    <a:pt x="6772304" y="3843981"/>
                  </a:lnTo>
                  <a:lnTo>
                    <a:pt x="6764022" y="3845628"/>
                  </a:lnTo>
                  <a:lnTo>
                    <a:pt x="6755742" y="3847275"/>
                  </a:lnTo>
                  <a:lnTo>
                    <a:pt x="6747380" y="3848099"/>
                  </a:lnTo>
                  <a:lnTo>
                    <a:pt x="6738937" y="3848100"/>
                  </a:lnTo>
                  <a:lnTo>
                    <a:pt x="128587" y="3848100"/>
                  </a:lnTo>
                  <a:lnTo>
                    <a:pt x="120144" y="3848099"/>
                  </a:lnTo>
                  <a:lnTo>
                    <a:pt x="111782" y="3847275"/>
                  </a:lnTo>
                  <a:lnTo>
                    <a:pt x="103501" y="3845628"/>
                  </a:lnTo>
                  <a:lnTo>
                    <a:pt x="95220" y="3843981"/>
                  </a:lnTo>
                  <a:lnTo>
                    <a:pt x="87179" y="3841542"/>
                  </a:lnTo>
                  <a:lnTo>
                    <a:pt x="79379" y="3838311"/>
                  </a:lnTo>
                  <a:lnTo>
                    <a:pt x="71578" y="3835080"/>
                  </a:lnTo>
                  <a:lnTo>
                    <a:pt x="37662" y="3810437"/>
                  </a:lnTo>
                  <a:lnTo>
                    <a:pt x="13019" y="3776520"/>
                  </a:lnTo>
                  <a:lnTo>
                    <a:pt x="2470" y="3744598"/>
                  </a:lnTo>
                  <a:lnTo>
                    <a:pt x="823" y="3736317"/>
                  </a:lnTo>
                  <a:lnTo>
                    <a:pt x="0" y="3727955"/>
                  </a:lnTo>
                  <a:lnTo>
                    <a:pt x="0" y="3719512"/>
                  </a:lnTo>
                  <a:close/>
                </a:path>
              </a:pathLst>
            </a:custGeom>
            <a:ln w="9525">
              <a:solidFill>
                <a:srgbClr val="B44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3075" y="1704975"/>
              <a:ext cx="6686551" cy="31718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1577" y="2591108"/>
              <a:ext cx="762431" cy="75895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2260" y="2871920"/>
              <a:ext cx="605392" cy="54223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81009" y="3751442"/>
              <a:ext cx="327451" cy="3274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31760" y="3569298"/>
              <a:ext cx="356131" cy="35613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3697" y="2462618"/>
              <a:ext cx="705235" cy="4935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04175" y="3774056"/>
              <a:ext cx="283246" cy="28324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224" y="1523491"/>
              <a:ext cx="95249" cy="9524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9200" y="1523491"/>
              <a:ext cx="95249" cy="9524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2125" y="1523491"/>
              <a:ext cx="95249" cy="9524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6025" y="1523491"/>
              <a:ext cx="95249" cy="9524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3750" y="1523491"/>
              <a:ext cx="95249" cy="9524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0500" y="1523491"/>
              <a:ext cx="95249" cy="9524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5540375" y="1143063"/>
            <a:ext cx="5074285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review_scores_location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district,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latitude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longitude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875665" algn="l"/>
                <a:tab pos="1421130" algn="l"/>
                <a:tab pos="2145665" algn="l"/>
                <a:tab pos="2986405" algn="l"/>
                <a:tab pos="3656329" algn="l"/>
              </a:tabLst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District	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Bronx	Brooklyn	Manhattan	Queens	Staten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Island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00700" y="4699266"/>
            <a:ext cx="602615" cy="94615"/>
            <a:chOff x="5600700" y="4699266"/>
            <a:chExt cx="602615" cy="94615"/>
          </a:xfrm>
        </p:grpSpPr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22264" y="4713708"/>
              <a:ext cx="480872" cy="7957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00700" y="4699266"/>
              <a:ext cx="93442" cy="93442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0823376" y="4711700"/>
            <a:ext cx="119761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22" baseline="4273" dirty="0">
                <a:latin typeface="Arial MT"/>
                <a:cs typeface="Arial MT"/>
              </a:rPr>
              <a:t>©</a:t>
            </a:r>
            <a:r>
              <a:rPr sz="975" spc="15" baseline="4273" dirty="0">
                <a:latin typeface="Arial MT"/>
                <a:cs typeface="Arial MT"/>
              </a:rPr>
              <a:t> 2023</a:t>
            </a:r>
            <a:r>
              <a:rPr sz="975" spc="22" baseline="4273" dirty="0">
                <a:latin typeface="Arial MT"/>
                <a:cs typeface="Arial MT"/>
              </a:rPr>
              <a:t> </a:t>
            </a:r>
            <a:r>
              <a:rPr sz="975" spc="-127" baseline="4273" dirty="0">
                <a:latin typeface="Arial MT"/>
                <a:cs typeface="Arial MT"/>
              </a:rPr>
              <a:t>Mi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127" baseline="4273" dirty="0">
                <a:latin typeface="Arial MT"/>
                <a:cs typeface="Arial MT"/>
              </a:rPr>
              <a:t>c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975" spc="-127" baseline="4273" dirty="0">
                <a:latin typeface="Arial MT"/>
                <a:cs typeface="Arial MT"/>
              </a:rPr>
              <a:t>r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127" baseline="4273" dirty="0">
                <a:latin typeface="Arial MT"/>
                <a:cs typeface="Arial MT"/>
              </a:rPr>
              <a:t>os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975" spc="-127" baseline="4273" dirty="0">
                <a:latin typeface="Arial MT"/>
                <a:cs typeface="Arial MT"/>
              </a:rPr>
              <a:t>of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975" spc="-127" baseline="4273" dirty="0">
                <a:latin typeface="Arial MT"/>
                <a:cs typeface="Arial MT"/>
              </a:rPr>
              <a:t>t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6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67" baseline="4273" dirty="0">
                <a:latin typeface="Arial MT"/>
                <a:cs typeface="Arial MT"/>
              </a:rPr>
              <a:t>Cor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por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at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975" spc="-67" baseline="4273" dirty="0">
                <a:latin typeface="Arial MT"/>
                <a:cs typeface="Arial MT"/>
              </a:rPr>
              <a:t>i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67" baseline="4273" dirty="0">
                <a:latin typeface="Arial MT"/>
                <a:cs typeface="Arial MT"/>
              </a:rPr>
              <a:t>on</a:t>
            </a:r>
            <a:endParaRPr sz="975" baseline="427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63425" y="276225"/>
            <a:ext cx="76200" cy="485775"/>
          </a:xfrm>
          <a:custGeom>
            <a:avLst/>
            <a:gdLst/>
            <a:ahLst/>
            <a:cxnLst/>
            <a:rect l="l" t="t" r="r" b="b"/>
            <a:pathLst>
              <a:path w="76200" h="485775">
                <a:moveTo>
                  <a:pt x="76200" y="485775"/>
                </a:moveTo>
                <a:lnTo>
                  <a:pt x="0" y="485775"/>
                </a:lnTo>
                <a:lnTo>
                  <a:pt x="0" y="0"/>
                </a:lnTo>
                <a:lnTo>
                  <a:pt x="76200" y="0"/>
                </a:lnTo>
                <a:lnTo>
                  <a:pt x="76200" y="485775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6814" y="3777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964" y="3777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1114" y="3777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8264" y="3777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6914" y="3777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8364" y="3777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2502" y="37204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66675" h="66675">
                <a:moveTo>
                  <a:pt x="29400" y="57150"/>
                </a:moveTo>
                <a:lnTo>
                  <a:pt x="19875" y="57150"/>
                </a:lnTo>
                <a:lnTo>
                  <a:pt x="19875" y="66675"/>
                </a:lnTo>
                <a:lnTo>
                  <a:pt x="29400" y="66675"/>
                </a:lnTo>
                <a:lnTo>
                  <a:pt x="29400" y="57150"/>
                </a:lnTo>
                <a:close/>
              </a:path>
              <a:path w="66675" h="66675">
                <a:moveTo>
                  <a:pt x="29400" y="0"/>
                </a:moveTo>
                <a:lnTo>
                  <a:pt x="19875" y="0"/>
                </a:lnTo>
                <a:lnTo>
                  <a:pt x="19875" y="9525"/>
                </a:lnTo>
                <a:lnTo>
                  <a:pt x="29400" y="9525"/>
                </a:lnTo>
                <a:lnTo>
                  <a:pt x="29400" y="0"/>
                </a:lnTo>
                <a:close/>
              </a:path>
              <a:path w="66675" h="66675">
                <a:moveTo>
                  <a:pt x="66675" y="57150"/>
                </a:moveTo>
                <a:lnTo>
                  <a:pt x="57150" y="57150"/>
                </a:lnTo>
                <a:lnTo>
                  <a:pt x="57150" y="66675"/>
                </a:lnTo>
                <a:lnTo>
                  <a:pt x="66675" y="66675"/>
                </a:lnTo>
                <a:lnTo>
                  <a:pt x="66675" y="5715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44052" y="37204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66675" h="66675">
                <a:moveTo>
                  <a:pt x="51371" y="57150"/>
                </a:moveTo>
                <a:lnTo>
                  <a:pt x="41846" y="57150"/>
                </a:lnTo>
                <a:lnTo>
                  <a:pt x="41846" y="66675"/>
                </a:lnTo>
                <a:lnTo>
                  <a:pt x="51371" y="66675"/>
                </a:lnTo>
                <a:lnTo>
                  <a:pt x="51371" y="57150"/>
                </a:lnTo>
                <a:close/>
              </a:path>
              <a:path w="66675" h="66675">
                <a:moveTo>
                  <a:pt x="51371" y="0"/>
                </a:moveTo>
                <a:lnTo>
                  <a:pt x="41846" y="0"/>
                </a:lnTo>
                <a:lnTo>
                  <a:pt x="41846" y="9525"/>
                </a:lnTo>
                <a:lnTo>
                  <a:pt x="51371" y="9525"/>
                </a:lnTo>
                <a:lnTo>
                  <a:pt x="51371" y="0"/>
                </a:lnTo>
                <a:close/>
              </a:path>
              <a:path w="66675" h="66675">
                <a:moveTo>
                  <a:pt x="66675" y="57150"/>
                </a:moveTo>
                <a:lnTo>
                  <a:pt x="57150" y="57150"/>
                </a:lnTo>
                <a:lnTo>
                  <a:pt x="57150" y="66675"/>
                </a:lnTo>
                <a:lnTo>
                  <a:pt x="66675" y="66675"/>
                </a:lnTo>
                <a:lnTo>
                  <a:pt x="66675" y="5715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5502" y="1905012"/>
            <a:ext cx="2867660" cy="1882139"/>
          </a:xfrm>
          <a:custGeom>
            <a:avLst/>
            <a:gdLst/>
            <a:ahLst/>
            <a:cxnLst/>
            <a:rect l="l" t="t" r="r" b="b"/>
            <a:pathLst>
              <a:path w="2867660" h="1882139">
                <a:moveTo>
                  <a:pt x="9525" y="1872615"/>
                </a:moveTo>
                <a:lnTo>
                  <a:pt x="0" y="1872615"/>
                </a:lnTo>
                <a:lnTo>
                  <a:pt x="0" y="1882140"/>
                </a:lnTo>
                <a:lnTo>
                  <a:pt x="9525" y="1882140"/>
                </a:lnTo>
                <a:lnTo>
                  <a:pt x="9525" y="1872615"/>
                </a:lnTo>
                <a:close/>
              </a:path>
              <a:path w="2867660" h="1882139">
                <a:moveTo>
                  <a:pt x="66675" y="1872615"/>
                </a:moveTo>
                <a:lnTo>
                  <a:pt x="57150" y="1872615"/>
                </a:lnTo>
                <a:lnTo>
                  <a:pt x="57150" y="1882140"/>
                </a:lnTo>
                <a:lnTo>
                  <a:pt x="66675" y="1882140"/>
                </a:lnTo>
                <a:lnTo>
                  <a:pt x="66675" y="1872615"/>
                </a:lnTo>
                <a:close/>
              </a:path>
              <a:path w="2867660" h="1882139">
                <a:moveTo>
                  <a:pt x="123825" y="1872615"/>
                </a:moveTo>
                <a:lnTo>
                  <a:pt x="114300" y="1872615"/>
                </a:lnTo>
                <a:lnTo>
                  <a:pt x="114300" y="1882140"/>
                </a:lnTo>
                <a:lnTo>
                  <a:pt x="123825" y="1882140"/>
                </a:lnTo>
                <a:lnTo>
                  <a:pt x="123825" y="1872615"/>
                </a:lnTo>
                <a:close/>
              </a:path>
              <a:path w="2867660" h="1882139">
                <a:moveTo>
                  <a:pt x="180975" y="1872615"/>
                </a:moveTo>
                <a:lnTo>
                  <a:pt x="171450" y="1872615"/>
                </a:lnTo>
                <a:lnTo>
                  <a:pt x="171450" y="1882140"/>
                </a:lnTo>
                <a:lnTo>
                  <a:pt x="180975" y="1882140"/>
                </a:lnTo>
                <a:lnTo>
                  <a:pt x="180975" y="1872615"/>
                </a:lnTo>
                <a:close/>
              </a:path>
              <a:path w="2867660" h="1882139">
                <a:moveTo>
                  <a:pt x="238125" y="1872615"/>
                </a:moveTo>
                <a:lnTo>
                  <a:pt x="228600" y="1872615"/>
                </a:lnTo>
                <a:lnTo>
                  <a:pt x="228600" y="1882140"/>
                </a:lnTo>
                <a:lnTo>
                  <a:pt x="238125" y="1882140"/>
                </a:lnTo>
                <a:lnTo>
                  <a:pt x="238125" y="1872615"/>
                </a:lnTo>
                <a:close/>
              </a:path>
              <a:path w="2867660" h="1882139">
                <a:moveTo>
                  <a:pt x="295275" y="1872615"/>
                </a:moveTo>
                <a:lnTo>
                  <a:pt x="285750" y="1872615"/>
                </a:lnTo>
                <a:lnTo>
                  <a:pt x="285750" y="1882140"/>
                </a:lnTo>
                <a:lnTo>
                  <a:pt x="295275" y="1882140"/>
                </a:lnTo>
                <a:lnTo>
                  <a:pt x="295275" y="1872615"/>
                </a:lnTo>
                <a:close/>
              </a:path>
              <a:path w="2867660" h="1882139">
                <a:moveTo>
                  <a:pt x="352425" y="1872615"/>
                </a:moveTo>
                <a:lnTo>
                  <a:pt x="342900" y="1872615"/>
                </a:lnTo>
                <a:lnTo>
                  <a:pt x="342900" y="1882140"/>
                </a:lnTo>
                <a:lnTo>
                  <a:pt x="352425" y="1882140"/>
                </a:lnTo>
                <a:lnTo>
                  <a:pt x="352425" y="1872615"/>
                </a:lnTo>
                <a:close/>
              </a:path>
              <a:path w="2867660" h="1882139">
                <a:moveTo>
                  <a:pt x="409587" y="1872615"/>
                </a:moveTo>
                <a:lnTo>
                  <a:pt x="400062" y="1872615"/>
                </a:lnTo>
                <a:lnTo>
                  <a:pt x="400062" y="1882140"/>
                </a:lnTo>
                <a:lnTo>
                  <a:pt x="409587" y="1882140"/>
                </a:lnTo>
                <a:lnTo>
                  <a:pt x="409587" y="1872615"/>
                </a:lnTo>
                <a:close/>
              </a:path>
              <a:path w="2867660" h="1882139">
                <a:moveTo>
                  <a:pt x="466737" y="1872615"/>
                </a:moveTo>
                <a:lnTo>
                  <a:pt x="457212" y="1872615"/>
                </a:lnTo>
                <a:lnTo>
                  <a:pt x="457212" y="1882140"/>
                </a:lnTo>
                <a:lnTo>
                  <a:pt x="466737" y="1882140"/>
                </a:lnTo>
                <a:lnTo>
                  <a:pt x="466737" y="1872615"/>
                </a:lnTo>
                <a:close/>
              </a:path>
              <a:path w="2867660" h="1882139">
                <a:moveTo>
                  <a:pt x="523887" y="1872615"/>
                </a:moveTo>
                <a:lnTo>
                  <a:pt x="514362" y="1872615"/>
                </a:lnTo>
                <a:lnTo>
                  <a:pt x="514362" y="1882140"/>
                </a:lnTo>
                <a:lnTo>
                  <a:pt x="523887" y="1882140"/>
                </a:lnTo>
                <a:lnTo>
                  <a:pt x="523887" y="1872615"/>
                </a:lnTo>
                <a:close/>
              </a:path>
              <a:path w="2867660" h="1882139">
                <a:moveTo>
                  <a:pt x="581037" y="1872615"/>
                </a:moveTo>
                <a:lnTo>
                  <a:pt x="571512" y="1872615"/>
                </a:lnTo>
                <a:lnTo>
                  <a:pt x="571512" y="1882140"/>
                </a:lnTo>
                <a:lnTo>
                  <a:pt x="581037" y="1882140"/>
                </a:lnTo>
                <a:lnTo>
                  <a:pt x="581037" y="1872615"/>
                </a:lnTo>
                <a:close/>
              </a:path>
              <a:path w="2867660" h="1882139">
                <a:moveTo>
                  <a:pt x="638187" y="1872615"/>
                </a:moveTo>
                <a:lnTo>
                  <a:pt x="628662" y="1872615"/>
                </a:lnTo>
                <a:lnTo>
                  <a:pt x="628662" y="1882140"/>
                </a:lnTo>
                <a:lnTo>
                  <a:pt x="638187" y="1882140"/>
                </a:lnTo>
                <a:lnTo>
                  <a:pt x="638187" y="1872615"/>
                </a:lnTo>
                <a:close/>
              </a:path>
              <a:path w="2867660" h="1882139">
                <a:moveTo>
                  <a:pt x="695337" y="1872615"/>
                </a:moveTo>
                <a:lnTo>
                  <a:pt x="685812" y="1872615"/>
                </a:lnTo>
                <a:lnTo>
                  <a:pt x="685812" y="1882140"/>
                </a:lnTo>
                <a:lnTo>
                  <a:pt x="695337" y="1882140"/>
                </a:lnTo>
                <a:lnTo>
                  <a:pt x="695337" y="1872615"/>
                </a:lnTo>
                <a:close/>
              </a:path>
              <a:path w="2867660" h="1882139">
                <a:moveTo>
                  <a:pt x="752487" y="1872615"/>
                </a:moveTo>
                <a:lnTo>
                  <a:pt x="742962" y="1872615"/>
                </a:lnTo>
                <a:lnTo>
                  <a:pt x="742962" y="1882140"/>
                </a:lnTo>
                <a:lnTo>
                  <a:pt x="752487" y="1882140"/>
                </a:lnTo>
                <a:lnTo>
                  <a:pt x="752487" y="1872615"/>
                </a:lnTo>
                <a:close/>
              </a:path>
              <a:path w="2867660" h="1882139">
                <a:moveTo>
                  <a:pt x="809637" y="1872615"/>
                </a:moveTo>
                <a:lnTo>
                  <a:pt x="800112" y="1872615"/>
                </a:lnTo>
                <a:lnTo>
                  <a:pt x="800112" y="1882140"/>
                </a:lnTo>
                <a:lnTo>
                  <a:pt x="809637" y="1882140"/>
                </a:lnTo>
                <a:lnTo>
                  <a:pt x="809637" y="1872615"/>
                </a:lnTo>
                <a:close/>
              </a:path>
              <a:path w="2867660" h="1882139">
                <a:moveTo>
                  <a:pt x="873442" y="1872615"/>
                </a:moveTo>
                <a:lnTo>
                  <a:pt x="866787" y="1872615"/>
                </a:lnTo>
                <a:lnTo>
                  <a:pt x="863917" y="1872615"/>
                </a:lnTo>
                <a:lnTo>
                  <a:pt x="857262" y="1872615"/>
                </a:lnTo>
                <a:lnTo>
                  <a:pt x="857262" y="1882140"/>
                </a:lnTo>
                <a:lnTo>
                  <a:pt x="863917" y="1882140"/>
                </a:lnTo>
                <a:lnTo>
                  <a:pt x="866787" y="1882140"/>
                </a:lnTo>
                <a:lnTo>
                  <a:pt x="873442" y="1882140"/>
                </a:lnTo>
                <a:lnTo>
                  <a:pt x="873442" y="1872615"/>
                </a:lnTo>
                <a:close/>
              </a:path>
              <a:path w="2867660" h="1882139">
                <a:moveTo>
                  <a:pt x="873442" y="1815465"/>
                </a:moveTo>
                <a:lnTo>
                  <a:pt x="863917" y="1815465"/>
                </a:lnTo>
                <a:lnTo>
                  <a:pt x="863917" y="1824990"/>
                </a:lnTo>
                <a:lnTo>
                  <a:pt x="873442" y="1824990"/>
                </a:lnTo>
                <a:lnTo>
                  <a:pt x="873442" y="1815465"/>
                </a:lnTo>
                <a:close/>
              </a:path>
              <a:path w="2867660" h="1882139">
                <a:moveTo>
                  <a:pt x="873442" y="1758315"/>
                </a:moveTo>
                <a:lnTo>
                  <a:pt x="863917" y="1758315"/>
                </a:lnTo>
                <a:lnTo>
                  <a:pt x="863917" y="1767840"/>
                </a:lnTo>
                <a:lnTo>
                  <a:pt x="873442" y="1767840"/>
                </a:lnTo>
                <a:lnTo>
                  <a:pt x="873442" y="1758315"/>
                </a:lnTo>
                <a:close/>
              </a:path>
              <a:path w="2867660" h="1882139">
                <a:moveTo>
                  <a:pt x="923937" y="1872615"/>
                </a:moveTo>
                <a:lnTo>
                  <a:pt x="914412" y="1872615"/>
                </a:lnTo>
                <a:lnTo>
                  <a:pt x="914412" y="1882140"/>
                </a:lnTo>
                <a:lnTo>
                  <a:pt x="923937" y="1882140"/>
                </a:lnTo>
                <a:lnTo>
                  <a:pt x="923937" y="1872615"/>
                </a:lnTo>
                <a:close/>
              </a:path>
              <a:path w="2867660" h="1882139">
                <a:moveTo>
                  <a:pt x="981087" y="1872615"/>
                </a:moveTo>
                <a:lnTo>
                  <a:pt x="971562" y="1872615"/>
                </a:lnTo>
                <a:lnTo>
                  <a:pt x="971562" y="1882140"/>
                </a:lnTo>
                <a:lnTo>
                  <a:pt x="981087" y="1882140"/>
                </a:lnTo>
                <a:lnTo>
                  <a:pt x="981087" y="1872615"/>
                </a:lnTo>
                <a:close/>
              </a:path>
              <a:path w="2867660" h="1882139">
                <a:moveTo>
                  <a:pt x="1038237" y="1872615"/>
                </a:moveTo>
                <a:lnTo>
                  <a:pt x="1028712" y="1872615"/>
                </a:lnTo>
                <a:lnTo>
                  <a:pt x="1028712" y="1882140"/>
                </a:lnTo>
                <a:lnTo>
                  <a:pt x="1038237" y="1882140"/>
                </a:lnTo>
                <a:lnTo>
                  <a:pt x="1038237" y="1872615"/>
                </a:lnTo>
                <a:close/>
              </a:path>
              <a:path w="2867660" h="1882139">
                <a:moveTo>
                  <a:pt x="1095387" y="1872615"/>
                </a:moveTo>
                <a:lnTo>
                  <a:pt x="1085862" y="1872615"/>
                </a:lnTo>
                <a:lnTo>
                  <a:pt x="1085862" y="1882140"/>
                </a:lnTo>
                <a:lnTo>
                  <a:pt x="1095387" y="1882140"/>
                </a:lnTo>
                <a:lnTo>
                  <a:pt x="1095387" y="1872615"/>
                </a:lnTo>
                <a:close/>
              </a:path>
              <a:path w="2867660" h="1882139">
                <a:moveTo>
                  <a:pt x="1152537" y="1872615"/>
                </a:moveTo>
                <a:lnTo>
                  <a:pt x="1143012" y="1872615"/>
                </a:lnTo>
                <a:lnTo>
                  <a:pt x="1143012" y="1882140"/>
                </a:lnTo>
                <a:lnTo>
                  <a:pt x="1152537" y="1882140"/>
                </a:lnTo>
                <a:lnTo>
                  <a:pt x="1152537" y="1872615"/>
                </a:lnTo>
                <a:close/>
              </a:path>
              <a:path w="2867660" h="1882139">
                <a:moveTo>
                  <a:pt x="1209687" y="1872615"/>
                </a:moveTo>
                <a:lnTo>
                  <a:pt x="1200162" y="1872615"/>
                </a:lnTo>
                <a:lnTo>
                  <a:pt x="1200162" y="1882140"/>
                </a:lnTo>
                <a:lnTo>
                  <a:pt x="1209687" y="1882140"/>
                </a:lnTo>
                <a:lnTo>
                  <a:pt x="1209687" y="1872615"/>
                </a:lnTo>
                <a:close/>
              </a:path>
              <a:path w="2867660" h="1882139">
                <a:moveTo>
                  <a:pt x="1266837" y="1872615"/>
                </a:moveTo>
                <a:lnTo>
                  <a:pt x="1257312" y="1872615"/>
                </a:lnTo>
                <a:lnTo>
                  <a:pt x="1257312" y="1882140"/>
                </a:lnTo>
                <a:lnTo>
                  <a:pt x="1266837" y="1882140"/>
                </a:lnTo>
                <a:lnTo>
                  <a:pt x="1266837" y="1872615"/>
                </a:lnTo>
                <a:close/>
              </a:path>
              <a:path w="2867660" h="1882139">
                <a:moveTo>
                  <a:pt x="1323987" y="1872615"/>
                </a:moveTo>
                <a:lnTo>
                  <a:pt x="1314462" y="1872615"/>
                </a:lnTo>
                <a:lnTo>
                  <a:pt x="1314462" y="1882140"/>
                </a:lnTo>
                <a:lnTo>
                  <a:pt x="1323987" y="1882140"/>
                </a:lnTo>
                <a:lnTo>
                  <a:pt x="1323987" y="1872615"/>
                </a:lnTo>
                <a:close/>
              </a:path>
              <a:path w="2867660" h="1882139">
                <a:moveTo>
                  <a:pt x="1381137" y="1872615"/>
                </a:moveTo>
                <a:lnTo>
                  <a:pt x="1371612" y="1872615"/>
                </a:lnTo>
                <a:lnTo>
                  <a:pt x="1371612" y="1882140"/>
                </a:lnTo>
                <a:lnTo>
                  <a:pt x="1381137" y="1882140"/>
                </a:lnTo>
                <a:lnTo>
                  <a:pt x="1381137" y="1872615"/>
                </a:lnTo>
                <a:close/>
              </a:path>
              <a:path w="2867660" h="1882139">
                <a:moveTo>
                  <a:pt x="1438287" y="1872615"/>
                </a:moveTo>
                <a:lnTo>
                  <a:pt x="1428762" y="1872615"/>
                </a:lnTo>
                <a:lnTo>
                  <a:pt x="1428762" y="1882140"/>
                </a:lnTo>
                <a:lnTo>
                  <a:pt x="1438287" y="1882140"/>
                </a:lnTo>
                <a:lnTo>
                  <a:pt x="1438287" y="1872615"/>
                </a:lnTo>
                <a:close/>
              </a:path>
              <a:path w="2867660" h="1882139">
                <a:moveTo>
                  <a:pt x="1495437" y="1872615"/>
                </a:moveTo>
                <a:lnTo>
                  <a:pt x="1485912" y="1872615"/>
                </a:lnTo>
                <a:lnTo>
                  <a:pt x="1485912" y="1882140"/>
                </a:lnTo>
                <a:lnTo>
                  <a:pt x="1495437" y="1882140"/>
                </a:lnTo>
                <a:lnTo>
                  <a:pt x="1495437" y="1872615"/>
                </a:lnTo>
                <a:close/>
              </a:path>
              <a:path w="2867660" h="1882139">
                <a:moveTo>
                  <a:pt x="1552587" y="1872615"/>
                </a:moveTo>
                <a:lnTo>
                  <a:pt x="1543062" y="1872615"/>
                </a:lnTo>
                <a:lnTo>
                  <a:pt x="1543062" y="1882140"/>
                </a:lnTo>
                <a:lnTo>
                  <a:pt x="1552587" y="1882140"/>
                </a:lnTo>
                <a:lnTo>
                  <a:pt x="1552587" y="1872615"/>
                </a:lnTo>
                <a:close/>
              </a:path>
              <a:path w="2867660" h="1882139">
                <a:moveTo>
                  <a:pt x="1609737" y="1872615"/>
                </a:moveTo>
                <a:lnTo>
                  <a:pt x="1600212" y="1872615"/>
                </a:lnTo>
                <a:lnTo>
                  <a:pt x="1600212" y="1882140"/>
                </a:lnTo>
                <a:lnTo>
                  <a:pt x="1609737" y="1882140"/>
                </a:lnTo>
                <a:lnTo>
                  <a:pt x="1609737" y="1872615"/>
                </a:lnTo>
                <a:close/>
              </a:path>
              <a:path w="2867660" h="1882139">
                <a:moveTo>
                  <a:pt x="1666887" y="1872615"/>
                </a:moveTo>
                <a:lnTo>
                  <a:pt x="1657362" y="1872615"/>
                </a:lnTo>
                <a:lnTo>
                  <a:pt x="1657362" y="1882140"/>
                </a:lnTo>
                <a:lnTo>
                  <a:pt x="1666887" y="1882140"/>
                </a:lnTo>
                <a:lnTo>
                  <a:pt x="1666887" y="1872615"/>
                </a:lnTo>
                <a:close/>
              </a:path>
              <a:path w="2867660" h="1882139">
                <a:moveTo>
                  <a:pt x="1724037" y="1872615"/>
                </a:moveTo>
                <a:lnTo>
                  <a:pt x="1714512" y="1872615"/>
                </a:lnTo>
                <a:lnTo>
                  <a:pt x="1714512" y="1882140"/>
                </a:lnTo>
                <a:lnTo>
                  <a:pt x="1724037" y="1882140"/>
                </a:lnTo>
                <a:lnTo>
                  <a:pt x="1724037" y="1872615"/>
                </a:lnTo>
                <a:close/>
              </a:path>
              <a:path w="2867660" h="1882139">
                <a:moveTo>
                  <a:pt x="1781187" y="1872615"/>
                </a:moveTo>
                <a:lnTo>
                  <a:pt x="1771662" y="1872615"/>
                </a:lnTo>
                <a:lnTo>
                  <a:pt x="1771662" y="1882140"/>
                </a:lnTo>
                <a:lnTo>
                  <a:pt x="1781187" y="1882140"/>
                </a:lnTo>
                <a:lnTo>
                  <a:pt x="1781187" y="1872615"/>
                </a:lnTo>
                <a:close/>
              </a:path>
              <a:path w="2867660" h="1882139">
                <a:moveTo>
                  <a:pt x="1838337" y="1872615"/>
                </a:moveTo>
                <a:lnTo>
                  <a:pt x="1828812" y="1872615"/>
                </a:lnTo>
                <a:lnTo>
                  <a:pt x="1828812" y="1882140"/>
                </a:lnTo>
                <a:lnTo>
                  <a:pt x="1838337" y="1882140"/>
                </a:lnTo>
                <a:lnTo>
                  <a:pt x="1838337" y="1872615"/>
                </a:lnTo>
                <a:close/>
              </a:path>
              <a:path w="2867660" h="1882139">
                <a:moveTo>
                  <a:pt x="1895487" y="1872615"/>
                </a:moveTo>
                <a:lnTo>
                  <a:pt x="1885962" y="1872615"/>
                </a:lnTo>
                <a:lnTo>
                  <a:pt x="1885962" y="1882140"/>
                </a:lnTo>
                <a:lnTo>
                  <a:pt x="1895487" y="1882140"/>
                </a:lnTo>
                <a:lnTo>
                  <a:pt x="1895487" y="1872615"/>
                </a:lnTo>
                <a:close/>
              </a:path>
              <a:path w="2867660" h="1882139">
                <a:moveTo>
                  <a:pt x="1952637" y="1872615"/>
                </a:moveTo>
                <a:lnTo>
                  <a:pt x="1943112" y="1872615"/>
                </a:lnTo>
                <a:lnTo>
                  <a:pt x="1943112" y="1882140"/>
                </a:lnTo>
                <a:lnTo>
                  <a:pt x="1952637" y="1882140"/>
                </a:lnTo>
                <a:lnTo>
                  <a:pt x="1952637" y="1872615"/>
                </a:lnTo>
                <a:close/>
              </a:path>
              <a:path w="2867660" h="1882139">
                <a:moveTo>
                  <a:pt x="2009787" y="1872615"/>
                </a:moveTo>
                <a:lnTo>
                  <a:pt x="2000262" y="1872615"/>
                </a:lnTo>
                <a:lnTo>
                  <a:pt x="2000262" y="1882140"/>
                </a:lnTo>
                <a:lnTo>
                  <a:pt x="2009787" y="1882140"/>
                </a:lnTo>
                <a:lnTo>
                  <a:pt x="2009787" y="1872615"/>
                </a:lnTo>
                <a:close/>
              </a:path>
              <a:path w="2867660" h="1882139">
                <a:moveTo>
                  <a:pt x="2066937" y="1872615"/>
                </a:moveTo>
                <a:lnTo>
                  <a:pt x="2057412" y="1872615"/>
                </a:lnTo>
                <a:lnTo>
                  <a:pt x="2057412" y="1882140"/>
                </a:lnTo>
                <a:lnTo>
                  <a:pt x="2066937" y="1882140"/>
                </a:lnTo>
                <a:lnTo>
                  <a:pt x="2066937" y="1872615"/>
                </a:lnTo>
                <a:close/>
              </a:path>
              <a:path w="2867660" h="1882139">
                <a:moveTo>
                  <a:pt x="2124087" y="1872615"/>
                </a:moveTo>
                <a:lnTo>
                  <a:pt x="2114562" y="1872615"/>
                </a:lnTo>
                <a:lnTo>
                  <a:pt x="2114562" y="1882140"/>
                </a:lnTo>
                <a:lnTo>
                  <a:pt x="2124087" y="1882140"/>
                </a:lnTo>
                <a:lnTo>
                  <a:pt x="2124087" y="1872615"/>
                </a:lnTo>
                <a:close/>
              </a:path>
              <a:path w="2867660" h="1882139">
                <a:moveTo>
                  <a:pt x="2181237" y="1872615"/>
                </a:moveTo>
                <a:lnTo>
                  <a:pt x="2171712" y="1872615"/>
                </a:lnTo>
                <a:lnTo>
                  <a:pt x="2171712" y="1882140"/>
                </a:lnTo>
                <a:lnTo>
                  <a:pt x="2181237" y="1882140"/>
                </a:lnTo>
                <a:lnTo>
                  <a:pt x="2181237" y="1872615"/>
                </a:lnTo>
                <a:close/>
              </a:path>
              <a:path w="2867660" h="1882139">
                <a:moveTo>
                  <a:pt x="2238387" y="1872615"/>
                </a:moveTo>
                <a:lnTo>
                  <a:pt x="2228862" y="1872615"/>
                </a:lnTo>
                <a:lnTo>
                  <a:pt x="2228862" y="1882140"/>
                </a:lnTo>
                <a:lnTo>
                  <a:pt x="2238387" y="1882140"/>
                </a:lnTo>
                <a:lnTo>
                  <a:pt x="2238387" y="1872615"/>
                </a:lnTo>
                <a:close/>
              </a:path>
              <a:path w="2867660" h="1882139">
                <a:moveTo>
                  <a:pt x="2295537" y="1872615"/>
                </a:moveTo>
                <a:lnTo>
                  <a:pt x="2286012" y="1872615"/>
                </a:lnTo>
                <a:lnTo>
                  <a:pt x="2286012" y="1882140"/>
                </a:lnTo>
                <a:lnTo>
                  <a:pt x="2295537" y="1882140"/>
                </a:lnTo>
                <a:lnTo>
                  <a:pt x="2295537" y="1872615"/>
                </a:lnTo>
                <a:close/>
              </a:path>
              <a:path w="2867660" h="1882139">
                <a:moveTo>
                  <a:pt x="2352687" y="1872615"/>
                </a:moveTo>
                <a:lnTo>
                  <a:pt x="2343162" y="1872615"/>
                </a:lnTo>
                <a:lnTo>
                  <a:pt x="2343162" y="1882140"/>
                </a:lnTo>
                <a:lnTo>
                  <a:pt x="2352687" y="1882140"/>
                </a:lnTo>
                <a:lnTo>
                  <a:pt x="2352687" y="1872615"/>
                </a:lnTo>
                <a:close/>
              </a:path>
              <a:path w="2867660" h="1882139">
                <a:moveTo>
                  <a:pt x="2409837" y="1872615"/>
                </a:moveTo>
                <a:lnTo>
                  <a:pt x="2400312" y="1872615"/>
                </a:lnTo>
                <a:lnTo>
                  <a:pt x="2400312" y="1882140"/>
                </a:lnTo>
                <a:lnTo>
                  <a:pt x="2409837" y="1882140"/>
                </a:lnTo>
                <a:lnTo>
                  <a:pt x="2409837" y="1872615"/>
                </a:lnTo>
                <a:close/>
              </a:path>
              <a:path w="2867660" h="1882139">
                <a:moveTo>
                  <a:pt x="2466987" y="1872615"/>
                </a:moveTo>
                <a:lnTo>
                  <a:pt x="2457462" y="1872615"/>
                </a:lnTo>
                <a:lnTo>
                  <a:pt x="2457462" y="1882140"/>
                </a:lnTo>
                <a:lnTo>
                  <a:pt x="2466987" y="1882140"/>
                </a:lnTo>
                <a:lnTo>
                  <a:pt x="2466987" y="1872615"/>
                </a:lnTo>
                <a:close/>
              </a:path>
              <a:path w="2867660" h="1882139">
                <a:moveTo>
                  <a:pt x="2524137" y="1872615"/>
                </a:moveTo>
                <a:lnTo>
                  <a:pt x="2514612" y="1872615"/>
                </a:lnTo>
                <a:lnTo>
                  <a:pt x="2514612" y="1882140"/>
                </a:lnTo>
                <a:lnTo>
                  <a:pt x="2524137" y="1882140"/>
                </a:lnTo>
                <a:lnTo>
                  <a:pt x="2524137" y="1872615"/>
                </a:lnTo>
                <a:close/>
              </a:path>
              <a:path w="2867660" h="1882139">
                <a:moveTo>
                  <a:pt x="2581287" y="1872615"/>
                </a:moveTo>
                <a:lnTo>
                  <a:pt x="2571762" y="1872615"/>
                </a:lnTo>
                <a:lnTo>
                  <a:pt x="2571762" y="1882140"/>
                </a:lnTo>
                <a:lnTo>
                  <a:pt x="2581287" y="1882140"/>
                </a:lnTo>
                <a:lnTo>
                  <a:pt x="2581287" y="1872615"/>
                </a:lnTo>
                <a:close/>
              </a:path>
              <a:path w="2867660" h="1882139">
                <a:moveTo>
                  <a:pt x="2638437" y="1872615"/>
                </a:moveTo>
                <a:lnTo>
                  <a:pt x="2628912" y="1872615"/>
                </a:lnTo>
                <a:lnTo>
                  <a:pt x="2628912" y="1882140"/>
                </a:lnTo>
                <a:lnTo>
                  <a:pt x="2638437" y="1882140"/>
                </a:lnTo>
                <a:lnTo>
                  <a:pt x="2638437" y="1872615"/>
                </a:lnTo>
                <a:close/>
              </a:path>
              <a:path w="2867660" h="1882139">
                <a:moveTo>
                  <a:pt x="2695587" y="1872615"/>
                </a:moveTo>
                <a:lnTo>
                  <a:pt x="2686062" y="1872615"/>
                </a:lnTo>
                <a:lnTo>
                  <a:pt x="2686062" y="1882140"/>
                </a:lnTo>
                <a:lnTo>
                  <a:pt x="2695587" y="1882140"/>
                </a:lnTo>
                <a:lnTo>
                  <a:pt x="2695587" y="1872615"/>
                </a:lnTo>
                <a:close/>
              </a:path>
              <a:path w="2867660" h="1882139">
                <a:moveTo>
                  <a:pt x="2752737" y="1872615"/>
                </a:moveTo>
                <a:lnTo>
                  <a:pt x="2743212" y="1872615"/>
                </a:lnTo>
                <a:lnTo>
                  <a:pt x="2743212" y="1882140"/>
                </a:lnTo>
                <a:lnTo>
                  <a:pt x="2752737" y="1882140"/>
                </a:lnTo>
                <a:lnTo>
                  <a:pt x="2752737" y="1872615"/>
                </a:lnTo>
                <a:close/>
              </a:path>
              <a:path w="2867660" h="1882139">
                <a:moveTo>
                  <a:pt x="2809887" y="1872615"/>
                </a:moveTo>
                <a:lnTo>
                  <a:pt x="2800362" y="1872615"/>
                </a:lnTo>
                <a:lnTo>
                  <a:pt x="2800362" y="1882140"/>
                </a:lnTo>
                <a:lnTo>
                  <a:pt x="2809887" y="1882140"/>
                </a:lnTo>
                <a:lnTo>
                  <a:pt x="2809887" y="1872615"/>
                </a:lnTo>
                <a:close/>
              </a:path>
              <a:path w="2867660" h="1882139">
                <a:moveTo>
                  <a:pt x="2809887" y="1248397"/>
                </a:moveTo>
                <a:lnTo>
                  <a:pt x="2800362" y="1248397"/>
                </a:lnTo>
                <a:lnTo>
                  <a:pt x="2800362" y="1257922"/>
                </a:lnTo>
                <a:lnTo>
                  <a:pt x="2809887" y="1257922"/>
                </a:lnTo>
                <a:lnTo>
                  <a:pt x="2809887" y="1248397"/>
                </a:lnTo>
                <a:close/>
              </a:path>
              <a:path w="2867660" h="1882139">
                <a:moveTo>
                  <a:pt x="2809887" y="624205"/>
                </a:moveTo>
                <a:lnTo>
                  <a:pt x="2800362" y="624205"/>
                </a:lnTo>
                <a:lnTo>
                  <a:pt x="2800362" y="633730"/>
                </a:lnTo>
                <a:lnTo>
                  <a:pt x="2809887" y="633730"/>
                </a:lnTo>
                <a:lnTo>
                  <a:pt x="2809887" y="624205"/>
                </a:lnTo>
                <a:close/>
              </a:path>
              <a:path w="2867660" h="1882139">
                <a:moveTo>
                  <a:pt x="2809887" y="0"/>
                </a:moveTo>
                <a:lnTo>
                  <a:pt x="2800362" y="0"/>
                </a:lnTo>
                <a:lnTo>
                  <a:pt x="2800362" y="9525"/>
                </a:lnTo>
                <a:lnTo>
                  <a:pt x="2809887" y="9525"/>
                </a:lnTo>
                <a:lnTo>
                  <a:pt x="2809887" y="0"/>
                </a:lnTo>
                <a:close/>
              </a:path>
              <a:path w="2867660" h="1882139">
                <a:moveTo>
                  <a:pt x="2867037" y="1872615"/>
                </a:moveTo>
                <a:lnTo>
                  <a:pt x="2857512" y="1872615"/>
                </a:lnTo>
                <a:lnTo>
                  <a:pt x="2857512" y="1882140"/>
                </a:lnTo>
                <a:lnTo>
                  <a:pt x="2867037" y="1882140"/>
                </a:lnTo>
                <a:lnTo>
                  <a:pt x="2867037" y="1872615"/>
                </a:lnTo>
                <a:close/>
              </a:path>
              <a:path w="2867660" h="1882139">
                <a:moveTo>
                  <a:pt x="2867037" y="1248397"/>
                </a:moveTo>
                <a:lnTo>
                  <a:pt x="2857512" y="1248397"/>
                </a:lnTo>
                <a:lnTo>
                  <a:pt x="2857512" y="1257922"/>
                </a:lnTo>
                <a:lnTo>
                  <a:pt x="2867037" y="1257922"/>
                </a:lnTo>
                <a:lnTo>
                  <a:pt x="2867037" y="1248397"/>
                </a:lnTo>
                <a:close/>
              </a:path>
              <a:path w="2867660" h="1882139">
                <a:moveTo>
                  <a:pt x="2867037" y="624205"/>
                </a:moveTo>
                <a:lnTo>
                  <a:pt x="2857512" y="624205"/>
                </a:lnTo>
                <a:lnTo>
                  <a:pt x="2857512" y="633730"/>
                </a:lnTo>
                <a:lnTo>
                  <a:pt x="2867037" y="633730"/>
                </a:lnTo>
                <a:lnTo>
                  <a:pt x="2867037" y="624205"/>
                </a:lnTo>
                <a:close/>
              </a:path>
              <a:path w="2867660" h="1882139">
                <a:moveTo>
                  <a:pt x="2867037" y="0"/>
                </a:moveTo>
                <a:lnTo>
                  <a:pt x="2857512" y="0"/>
                </a:lnTo>
                <a:lnTo>
                  <a:pt x="2857512" y="9525"/>
                </a:lnTo>
                <a:lnTo>
                  <a:pt x="2867037" y="9525"/>
                </a:lnTo>
                <a:lnTo>
                  <a:pt x="2867037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415414" y="3768090"/>
            <a:ext cx="66675" cy="19050"/>
            <a:chOff x="1415414" y="3768090"/>
            <a:chExt cx="66675" cy="19050"/>
          </a:xfrm>
        </p:grpSpPr>
        <p:sp>
          <p:nvSpPr>
            <p:cNvPr id="15" name="object 15"/>
            <p:cNvSpPr/>
            <p:nvPr/>
          </p:nvSpPr>
          <p:spPr>
            <a:xfrm>
              <a:off x="1415402" y="377762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66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0248" y="3768090"/>
              <a:ext cx="40005" cy="9525"/>
            </a:xfrm>
            <a:custGeom>
              <a:avLst/>
              <a:gdLst/>
              <a:ahLst/>
              <a:cxnLst/>
              <a:rect l="l" t="t" r="r" b="b"/>
              <a:pathLst>
                <a:path w="40005" h="9525">
                  <a:moveTo>
                    <a:pt x="3974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9740" y="0"/>
                  </a:lnTo>
                  <a:lnTo>
                    <a:pt x="39740" y="9525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529714" y="3768090"/>
            <a:ext cx="238125" cy="19050"/>
            <a:chOff x="1529714" y="3768090"/>
            <a:chExt cx="238125" cy="19050"/>
          </a:xfrm>
        </p:grpSpPr>
        <p:sp>
          <p:nvSpPr>
            <p:cNvPr id="18" name="object 18"/>
            <p:cNvSpPr/>
            <p:nvPr/>
          </p:nvSpPr>
          <p:spPr>
            <a:xfrm>
              <a:off x="1529702" y="3777627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238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238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276" y="3768090"/>
              <a:ext cx="40005" cy="9525"/>
            </a:xfrm>
            <a:custGeom>
              <a:avLst/>
              <a:gdLst/>
              <a:ahLst/>
              <a:cxnLst/>
              <a:rect l="l" t="t" r="r" b="b"/>
              <a:pathLst>
                <a:path w="40005" h="9525">
                  <a:moveTo>
                    <a:pt x="3974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9740" y="0"/>
                  </a:lnTo>
                  <a:lnTo>
                    <a:pt x="39740" y="9525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1164" y="37776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8952" y="3768090"/>
              <a:ext cx="40005" cy="9525"/>
            </a:xfrm>
            <a:custGeom>
              <a:avLst/>
              <a:gdLst/>
              <a:ahLst/>
              <a:cxnLst/>
              <a:rect l="l" t="t" r="r" b="b"/>
              <a:pathLst>
                <a:path w="40005" h="9525">
                  <a:moveTo>
                    <a:pt x="3974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9740" y="0"/>
                  </a:lnTo>
                  <a:lnTo>
                    <a:pt x="39740" y="9525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8314" y="37776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8305" y="3768090"/>
              <a:ext cx="40005" cy="9525"/>
            </a:xfrm>
            <a:custGeom>
              <a:avLst/>
              <a:gdLst/>
              <a:ahLst/>
              <a:cxnLst/>
              <a:rect l="l" t="t" r="r" b="b"/>
              <a:pathLst>
                <a:path w="40005" h="9525">
                  <a:moveTo>
                    <a:pt x="3974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9740" y="0"/>
                  </a:lnTo>
                  <a:lnTo>
                    <a:pt x="39740" y="9525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815464" y="3768090"/>
            <a:ext cx="123825" cy="19050"/>
            <a:chOff x="1815464" y="3768090"/>
            <a:chExt cx="123825" cy="19050"/>
          </a:xfrm>
        </p:grpSpPr>
        <p:sp>
          <p:nvSpPr>
            <p:cNvPr id="25" name="object 25"/>
            <p:cNvSpPr/>
            <p:nvPr/>
          </p:nvSpPr>
          <p:spPr>
            <a:xfrm>
              <a:off x="1815452" y="377762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66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7657" y="3768090"/>
              <a:ext cx="40005" cy="9525"/>
            </a:xfrm>
            <a:custGeom>
              <a:avLst/>
              <a:gdLst/>
              <a:ahLst/>
              <a:cxnLst/>
              <a:rect l="l" t="t" r="r" b="b"/>
              <a:pathLst>
                <a:path w="40005" h="9525">
                  <a:moveTo>
                    <a:pt x="3974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9740" y="0"/>
                  </a:lnTo>
                  <a:lnTo>
                    <a:pt x="39740" y="9525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29764" y="37776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7333" y="3768090"/>
              <a:ext cx="40005" cy="9525"/>
            </a:xfrm>
            <a:custGeom>
              <a:avLst/>
              <a:gdLst/>
              <a:ahLst/>
              <a:cxnLst/>
              <a:rect l="l" t="t" r="r" b="b"/>
              <a:pathLst>
                <a:path w="40005" h="9525">
                  <a:moveTo>
                    <a:pt x="3974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9740" y="0"/>
                  </a:lnTo>
                  <a:lnTo>
                    <a:pt x="39740" y="9525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24666" y="3691989"/>
            <a:ext cx="165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868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39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011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82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154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725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297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868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40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11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3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154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26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297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69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83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155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726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298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869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441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012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584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155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727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298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870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41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013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584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156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8706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44214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013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585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156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728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299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871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442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014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585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157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728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300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871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586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157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729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300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872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443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015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586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158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729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301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872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444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0156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58715" y="315341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2502" y="31489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4432"/>
                </a:moveTo>
                <a:lnTo>
                  <a:pt x="0" y="4432"/>
                </a:lnTo>
                <a:lnTo>
                  <a:pt x="0" y="13957"/>
                </a:lnTo>
                <a:lnTo>
                  <a:pt x="9525" y="13957"/>
                </a:lnTo>
                <a:lnTo>
                  <a:pt x="9525" y="4432"/>
                </a:lnTo>
                <a:close/>
              </a:path>
              <a:path w="66675" h="66675">
                <a:moveTo>
                  <a:pt x="29400" y="57150"/>
                </a:moveTo>
                <a:lnTo>
                  <a:pt x="19875" y="57150"/>
                </a:lnTo>
                <a:lnTo>
                  <a:pt x="19875" y="66675"/>
                </a:lnTo>
                <a:lnTo>
                  <a:pt x="29400" y="66675"/>
                </a:lnTo>
                <a:lnTo>
                  <a:pt x="29400" y="57150"/>
                </a:lnTo>
                <a:close/>
              </a:path>
              <a:path w="66675" h="66675">
                <a:moveTo>
                  <a:pt x="29400" y="0"/>
                </a:moveTo>
                <a:lnTo>
                  <a:pt x="19875" y="0"/>
                </a:lnTo>
                <a:lnTo>
                  <a:pt x="19875" y="9525"/>
                </a:lnTo>
                <a:lnTo>
                  <a:pt x="29400" y="9525"/>
                </a:lnTo>
                <a:lnTo>
                  <a:pt x="29400" y="0"/>
                </a:lnTo>
                <a:close/>
              </a:path>
              <a:path w="66675" h="66675">
                <a:moveTo>
                  <a:pt x="66675" y="4432"/>
                </a:moveTo>
                <a:lnTo>
                  <a:pt x="57150" y="4432"/>
                </a:lnTo>
                <a:lnTo>
                  <a:pt x="57150" y="13957"/>
                </a:lnTo>
                <a:lnTo>
                  <a:pt x="66675" y="13957"/>
                </a:lnTo>
                <a:lnTo>
                  <a:pt x="66675" y="4432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4052" y="31489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4432"/>
                </a:moveTo>
                <a:lnTo>
                  <a:pt x="0" y="4432"/>
                </a:lnTo>
                <a:lnTo>
                  <a:pt x="0" y="13957"/>
                </a:lnTo>
                <a:lnTo>
                  <a:pt x="9525" y="13957"/>
                </a:lnTo>
                <a:lnTo>
                  <a:pt x="9525" y="4432"/>
                </a:lnTo>
                <a:close/>
              </a:path>
              <a:path w="66675" h="66675">
                <a:moveTo>
                  <a:pt x="51371" y="57150"/>
                </a:moveTo>
                <a:lnTo>
                  <a:pt x="41846" y="57150"/>
                </a:lnTo>
                <a:lnTo>
                  <a:pt x="41846" y="66675"/>
                </a:lnTo>
                <a:lnTo>
                  <a:pt x="51371" y="66675"/>
                </a:lnTo>
                <a:lnTo>
                  <a:pt x="51371" y="57150"/>
                </a:lnTo>
                <a:close/>
              </a:path>
              <a:path w="66675" h="66675">
                <a:moveTo>
                  <a:pt x="51371" y="0"/>
                </a:moveTo>
                <a:lnTo>
                  <a:pt x="41846" y="0"/>
                </a:lnTo>
                <a:lnTo>
                  <a:pt x="41846" y="9525"/>
                </a:lnTo>
                <a:lnTo>
                  <a:pt x="51371" y="9525"/>
                </a:lnTo>
                <a:lnTo>
                  <a:pt x="51371" y="0"/>
                </a:lnTo>
                <a:close/>
              </a:path>
              <a:path w="66675" h="66675">
                <a:moveTo>
                  <a:pt x="66675" y="4432"/>
                </a:moveTo>
                <a:lnTo>
                  <a:pt x="57150" y="4432"/>
                </a:lnTo>
                <a:lnTo>
                  <a:pt x="57150" y="13957"/>
                </a:lnTo>
                <a:lnTo>
                  <a:pt x="66675" y="13957"/>
                </a:lnTo>
                <a:lnTo>
                  <a:pt x="66675" y="4432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72765" y="31489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16179" y="57150"/>
                </a:moveTo>
                <a:lnTo>
                  <a:pt x="6654" y="57150"/>
                </a:lnTo>
                <a:lnTo>
                  <a:pt x="6654" y="66675"/>
                </a:lnTo>
                <a:lnTo>
                  <a:pt x="16179" y="66675"/>
                </a:lnTo>
                <a:lnTo>
                  <a:pt x="16179" y="57150"/>
                </a:lnTo>
                <a:close/>
              </a:path>
              <a:path w="66675" h="66675">
                <a:moveTo>
                  <a:pt x="16179" y="0"/>
                </a:moveTo>
                <a:lnTo>
                  <a:pt x="6654" y="0"/>
                </a:lnTo>
                <a:lnTo>
                  <a:pt x="6654" y="4432"/>
                </a:lnTo>
                <a:lnTo>
                  <a:pt x="0" y="4432"/>
                </a:lnTo>
                <a:lnTo>
                  <a:pt x="0" y="13957"/>
                </a:lnTo>
                <a:lnTo>
                  <a:pt x="9525" y="13957"/>
                </a:lnTo>
                <a:lnTo>
                  <a:pt x="9525" y="9525"/>
                </a:lnTo>
                <a:lnTo>
                  <a:pt x="16179" y="9525"/>
                </a:lnTo>
                <a:lnTo>
                  <a:pt x="16179" y="0"/>
                </a:lnTo>
                <a:close/>
              </a:path>
              <a:path w="66675" h="66675">
                <a:moveTo>
                  <a:pt x="66675" y="4432"/>
                </a:moveTo>
                <a:lnTo>
                  <a:pt x="57150" y="4432"/>
                </a:lnTo>
                <a:lnTo>
                  <a:pt x="57150" y="13957"/>
                </a:lnTo>
                <a:lnTo>
                  <a:pt x="66675" y="13957"/>
                </a:lnTo>
                <a:lnTo>
                  <a:pt x="66675" y="4432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44315" y="31489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4432"/>
                </a:moveTo>
                <a:lnTo>
                  <a:pt x="0" y="4432"/>
                </a:lnTo>
                <a:lnTo>
                  <a:pt x="0" y="13957"/>
                </a:lnTo>
                <a:lnTo>
                  <a:pt x="9525" y="13957"/>
                </a:lnTo>
                <a:lnTo>
                  <a:pt x="9525" y="4432"/>
                </a:lnTo>
                <a:close/>
              </a:path>
              <a:path w="66675" h="66675">
                <a:moveTo>
                  <a:pt x="38163" y="57150"/>
                </a:moveTo>
                <a:lnTo>
                  <a:pt x="28638" y="57150"/>
                </a:lnTo>
                <a:lnTo>
                  <a:pt x="28638" y="66675"/>
                </a:lnTo>
                <a:lnTo>
                  <a:pt x="38163" y="66675"/>
                </a:lnTo>
                <a:lnTo>
                  <a:pt x="38163" y="57150"/>
                </a:lnTo>
                <a:close/>
              </a:path>
              <a:path w="66675" h="66675">
                <a:moveTo>
                  <a:pt x="38163" y="0"/>
                </a:moveTo>
                <a:lnTo>
                  <a:pt x="28638" y="0"/>
                </a:lnTo>
                <a:lnTo>
                  <a:pt x="28638" y="9525"/>
                </a:lnTo>
                <a:lnTo>
                  <a:pt x="38163" y="9525"/>
                </a:lnTo>
                <a:lnTo>
                  <a:pt x="38163" y="0"/>
                </a:lnTo>
                <a:close/>
              </a:path>
              <a:path w="66675" h="66675">
                <a:moveTo>
                  <a:pt x="66675" y="4432"/>
                </a:moveTo>
                <a:lnTo>
                  <a:pt x="57150" y="4432"/>
                </a:lnTo>
                <a:lnTo>
                  <a:pt x="57150" y="13957"/>
                </a:lnTo>
                <a:lnTo>
                  <a:pt x="66675" y="13957"/>
                </a:lnTo>
                <a:lnTo>
                  <a:pt x="66675" y="4432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61116" y="3067784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1868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439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011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582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154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725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297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868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440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011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583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154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726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297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869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583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155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726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298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869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441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012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584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155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727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298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870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441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013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584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156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8706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44214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013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585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156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728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5299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5871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442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014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585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157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728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300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871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586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2157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729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300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3872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443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015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86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158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6729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301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872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444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90156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958715" y="2529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72502" y="25203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8890"/>
                </a:moveTo>
                <a:lnTo>
                  <a:pt x="0" y="8890"/>
                </a:lnTo>
                <a:lnTo>
                  <a:pt x="0" y="18415"/>
                </a:lnTo>
                <a:lnTo>
                  <a:pt x="9525" y="18415"/>
                </a:lnTo>
                <a:lnTo>
                  <a:pt x="9525" y="8890"/>
                </a:lnTo>
                <a:close/>
              </a:path>
              <a:path w="66675" h="66675">
                <a:moveTo>
                  <a:pt x="29400" y="57150"/>
                </a:moveTo>
                <a:lnTo>
                  <a:pt x="19875" y="57150"/>
                </a:lnTo>
                <a:lnTo>
                  <a:pt x="19875" y="66675"/>
                </a:lnTo>
                <a:lnTo>
                  <a:pt x="29400" y="66675"/>
                </a:lnTo>
                <a:lnTo>
                  <a:pt x="29400" y="57150"/>
                </a:lnTo>
                <a:close/>
              </a:path>
              <a:path w="66675" h="66675">
                <a:moveTo>
                  <a:pt x="29400" y="0"/>
                </a:moveTo>
                <a:lnTo>
                  <a:pt x="19875" y="0"/>
                </a:lnTo>
                <a:lnTo>
                  <a:pt x="19875" y="9525"/>
                </a:lnTo>
                <a:lnTo>
                  <a:pt x="29400" y="9525"/>
                </a:lnTo>
                <a:lnTo>
                  <a:pt x="29400" y="0"/>
                </a:lnTo>
                <a:close/>
              </a:path>
              <a:path w="66675" h="66675">
                <a:moveTo>
                  <a:pt x="66675" y="8890"/>
                </a:moveTo>
                <a:lnTo>
                  <a:pt x="57150" y="8890"/>
                </a:lnTo>
                <a:lnTo>
                  <a:pt x="57150" y="18415"/>
                </a:lnTo>
                <a:lnTo>
                  <a:pt x="66675" y="18415"/>
                </a:lnTo>
                <a:lnTo>
                  <a:pt x="66675" y="889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44052" y="25203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8890"/>
                </a:moveTo>
                <a:lnTo>
                  <a:pt x="0" y="8890"/>
                </a:lnTo>
                <a:lnTo>
                  <a:pt x="0" y="18415"/>
                </a:lnTo>
                <a:lnTo>
                  <a:pt x="9525" y="18415"/>
                </a:lnTo>
                <a:lnTo>
                  <a:pt x="9525" y="8890"/>
                </a:lnTo>
                <a:close/>
              </a:path>
              <a:path w="66675" h="66675">
                <a:moveTo>
                  <a:pt x="51371" y="57150"/>
                </a:moveTo>
                <a:lnTo>
                  <a:pt x="41846" y="57150"/>
                </a:lnTo>
                <a:lnTo>
                  <a:pt x="41846" y="66675"/>
                </a:lnTo>
                <a:lnTo>
                  <a:pt x="51371" y="66675"/>
                </a:lnTo>
                <a:lnTo>
                  <a:pt x="51371" y="57150"/>
                </a:lnTo>
                <a:close/>
              </a:path>
              <a:path w="66675" h="66675">
                <a:moveTo>
                  <a:pt x="51371" y="0"/>
                </a:moveTo>
                <a:lnTo>
                  <a:pt x="41846" y="0"/>
                </a:lnTo>
                <a:lnTo>
                  <a:pt x="41846" y="9525"/>
                </a:lnTo>
                <a:lnTo>
                  <a:pt x="51371" y="9525"/>
                </a:lnTo>
                <a:lnTo>
                  <a:pt x="51371" y="0"/>
                </a:lnTo>
                <a:close/>
              </a:path>
              <a:path w="66675" h="66675">
                <a:moveTo>
                  <a:pt x="66675" y="8890"/>
                </a:moveTo>
                <a:lnTo>
                  <a:pt x="57150" y="8890"/>
                </a:lnTo>
                <a:lnTo>
                  <a:pt x="57150" y="18415"/>
                </a:lnTo>
                <a:lnTo>
                  <a:pt x="66675" y="18415"/>
                </a:lnTo>
                <a:lnTo>
                  <a:pt x="66675" y="889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72765" y="25203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16179" y="57150"/>
                </a:moveTo>
                <a:lnTo>
                  <a:pt x="6654" y="57150"/>
                </a:lnTo>
                <a:lnTo>
                  <a:pt x="6654" y="66675"/>
                </a:lnTo>
                <a:lnTo>
                  <a:pt x="16179" y="66675"/>
                </a:lnTo>
                <a:lnTo>
                  <a:pt x="16179" y="57150"/>
                </a:lnTo>
                <a:close/>
              </a:path>
              <a:path w="66675" h="66675">
                <a:moveTo>
                  <a:pt x="16179" y="0"/>
                </a:moveTo>
                <a:lnTo>
                  <a:pt x="6654" y="0"/>
                </a:lnTo>
                <a:lnTo>
                  <a:pt x="6654" y="8890"/>
                </a:lnTo>
                <a:lnTo>
                  <a:pt x="0" y="8890"/>
                </a:lnTo>
                <a:lnTo>
                  <a:pt x="0" y="18415"/>
                </a:lnTo>
                <a:lnTo>
                  <a:pt x="9525" y="18415"/>
                </a:lnTo>
                <a:lnTo>
                  <a:pt x="9525" y="9525"/>
                </a:lnTo>
                <a:lnTo>
                  <a:pt x="16179" y="9525"/>
                </a:lnTo>
                <a:lnTo>
                  <a:pt x="16179" y="0"/>
                </a:lnTo>
                <a:close/>
              </a:path>
              <a:path w="66675" h="66675">
                <a:moveTo>
                  <a:pt x="66675" y="8890"/>
                </a:moveTo>
                <a:lnTo>
                  <a:pt x="57150" y="8890"/>
                </a:lnTo>
                <a:lnTo>
                  <a:pt x="57150" y="18415"/>
                </a:lnTo>
                <a:lnTo>
                  <a:pt x="66675" y="18415"/>
                </a:lnTo>
                <a:lnTo>
                  <a:pt x="66675" y="889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44315" y="25203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8890"/>
                </a:moveTo>
                <a:lnTo>
                  <a:pt x="0" y="8890"/>
                </a:lnTo>
                <a:lnTo>
                  <a:pt x="0" y="18415"/>
                </a:lnTo>
                <a:lnTo>
                  <a:pt x="9525" y="18415"/>
                </a:lnTo>
                <a:lnTo>
                  <a:pt x="9525" y="8890"/>
                </a:lnTo>
                <a:close/>
              </a:path>
              <a:path w="66675" h="66675">
                <a:moveTo>
                  <a:pt x="38163" y="57150"/>
                </a:moveTo>
                <a:lnTo>
                  <a:pt x="28638" y="57150"/>
                </a:lnTo>
                <a:lnTo>
                  <a:pt x="28638" y="66675"/>
                </a:lnTo>
                <a:lnTo>
                  <a:pt x="38163" y="66675"/>
                </a:lnTo>
                <a:lnTo>
                  <a:pt x="38163" y="57150"/>
                </a:lnTo>
                <a:close/>
              </a:path>
              <a:path w="66675" h="66675">
                <a:moveTo>
                  <a:pt x="38163" y="0"/>
                </a:moveTo>
                <a:lnTo>
                  <a:pt x="28638" y="0"/>
                </a:lnTo>
                <a:lnTo>
                  <a:pt x="28638" y="9525"/>
                </a:lnTo>
                <a:lnTo>
                  <a:pt x="38163" y="9525"/>
                </a:lnTo>
                <a:lnTo>
                  <a:pt x="38163" y="0"/>
                </a:lnTo>
                <a:close/>
              </a:path>
              <a:path w="66675" h="66675">
                <a:moveTo>
                  <a:pt x="66675" y="8890"/>
                </a:moveTo>
                <a:lnTo>
                  <a:pt x="57150" y="8890"/>
                </a:lnTo>
                <a:lnTo>
                  <a:pt x="57150" y="18415"/>
                </a:lnTo>
                <a:lnTo>
                  <a:pt x="66675" y="18415"/>
                </a:lnTo>
                <a:lnTo>
                  <a:pt x="66675" y="889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61116" y="2443579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40K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1868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439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3011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3582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154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4725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297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868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440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011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583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154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726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297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869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1583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155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2726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3298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3869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4441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5012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5584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6155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6727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298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870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441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013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584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0156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18706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244214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3013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585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4156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4728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299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871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442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014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585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157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728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9300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9871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1586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2157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2729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300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3872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4443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5015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5586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6158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6729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7301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7872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444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90156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95871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72502" y="1895487"/>
            <a:ext cx="66675" cy="62865"/>
          </a:xfrm>
          <a:custGeom>
            <a:avLst/>
            <a:gdLst/>
            <a:ahLst/>
            <a:cxnLst/>
            <a:rect l="l" t="t" r="r" b="b"/>
            <a:pathLst>
              <a:path w="66675" h="62864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  <a:path w="66675" h="62864">
                <a:moveTo>
                  <a:pt x="29400" y="53340"/>
                </a:moveTo>
                <a:lnTo>
                  <a:pt x="19875" y="53340"/>
                </a:lnTo>
                <a:lnTo>
                  <a:pt x="19875" y="62865"/>
                </a:lnTo>
                <a:lnTo>
                  <a:pt x="29400" y="62865"/>
                </a:lnTo>
                <a:lnTo>
                  <a:pt x="29400" y="53340"/>
                </a:lnTo>
                <a:close/>
              </a:path>
              <a:path w="66675" h="62864">
                <a:moveTo>
                  <a:pt x="29400" y="0"/>
                </a:moveTo>
                <a:lnTo>
                  <a:pt x="19875" y="0"/>
                </a:lnTo>
                <a:lnTo>
                  <a:pt x="19875" y="5715"/>
                </a:lnTo>
                <a:lnTo>
                  <a:pt x="29400" y="5715"/>
                </a:lnTo>
                <a:lnTo>
                  <a:pt x="29400" y="0"/>
                </a:lnTo>
                <a:close/>
              </a:path>
              <a:path w="66675" h="62864">
                <a:moveTo>
                  <a:pt x="66675" y="9525"/>
                </a:moveTo>
                <a:lnTo>
                  <a:pt x="57150" y="9525"/>
                </a:lnTo>
                <a:lnTo>
                  <a:pt x="57150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044052" y="1895487"/>
            <a:ext cx="66675" cy="62865"/>
          </a:xfrm>
          <a:custGeom>
            <a:avLst/>
            <a:gdLst/>
            <a:ahLst/>
            <a:cxnLst/>
            <a:rect l="l" t="t" r="r" b="b"/>
            <a:pathLst>
              <a:path w="66675" h="62864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  <a:path w="66675" h="62864">
                <a:moveTo>
                  <a:pt x="51371" y="53340"/>
                </a:moveTo>
                <a:lnTo>
                  <a:pt x="41846" y="53340"/>
                </a:lnTo>
                <a:lnTo>
                  <a:pt x="41846" y="62865"/>
                </a:lnTo>
                <a:lnTo>
                  <a:pt x="51371" y="62865"/>
                </a:lnTo>
                <a:lnTo>
                  <a:pt x="51371" y="53340"/>
                </a:lnTo>
                <a:close/>
              </a:path>
              <a:path w="66675" h="62864">
                <a:moveTo>
                  <a:pt x="51371" y="0"/>
                </a:moveTo>
                <a:lnTo>
                  <a:pt x="41846" y="0"/>
                </a:lnTo>
                <a:lnTo>
                  <a:pt x="41846" y="5715"/>
                </a:lnTo>
                <a:lnTo>
                  <a:pt x="51371" y="5715"/>
                </a:lnTo>
                <a:lnTo>
                  <a:pt x="51371" y="0"/>
                </a:lnTo>
                <a:close/>
              </a:path>
              <a:path w="66675" h="62864">
                <a:moveTo>
                  <a:pt x="66675" y="9525"/>
                </a:moveTo>
                <a:lnTo>
                  <a:pt x="57150" y="9525"/>
                </a:lnTo>
                <a:lnTo>
                  <a:pt x="57150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072765" y="1895487"/>
            <a:ext cx="66675" cy="62865"/>
          </a:xfrm>
          <a:custGeom>
            <a:avLst/>
            <a:gdLst/>
            <a:ahLst/>
            <a:cxnLst/>
            <a:rect l="l" t="t" r="r" b="b"/>
            <a:pathLst>
              <a:path w="66675" h="62864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  <a:path w="66675" h="62864">
                <a:moveTo>
                  <a:pt x="16179" y="53340"/>
                </a:moveTo>
                <a:lnTo>
                  <a:pt x="6654" y="53340"/>
                </a:lnTo>
                <a:lnTo>
                  <a:pt x="6654" y="62865"/>
                </a:lnTo>
                <a:lnTo>
                  <a:pt x="16179" y="62865"/>
                </a:lnTo>
                <a:lnTo>
                  <a:pt x="16179" y="53340"/>
                </a:lnTo>
                <a:close/>
              </a:path>
              <a:path w="66675" h="62864">
                <a:moveTo>
                  <a:pt x="16179" y="0"/>
                </a:moveTo>
                <a:lnTo>
                  <a:pt x="6654" y="0"/>
                </a:lnTo>
                <a:lnTo>
                  <a:pt x="6654" y="5715"/>
                </a:lnTo>
                <a:lnTo>
                  <a:pt x="16179" y="5715"/>
                </a:lnTo>
                <a:lnTo>
                  <a:pt x="16179" y="0"/>
                </a:lnTo>
                <a:close/>
              </a:path>
              <a:path w="66675" h="62864">
                <a:moveTo>
                  <a:pt x="66675" y="9525"/>
                </a:moveTo>
                <a:lnTo>
                  <a:pt x="57150" y="9525"/>
                </a:lnTo>
                <a:lnTo>
                  <a:pt x="57150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044315" y="1895487"/>
            <a:ext cx="66675" cy="62865"/>
          </a:xfrm>
          <a:custGeom>
            <a:avLst/>
            <a:gdLst/>
            <a:ahLst/>
            <a:cxnLst/>
            <a:rect l="l" t="t" r="r" b="b"/>
            <a:pathLst>
              <a:path w="66675" h="62864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  <a:path w="66675" h="62864">
                <a:moveTo>
                  <a:pt x="38163" y="53340"/>
                </a:moveTo>
                <a:lnTo>
                  <a:pt x="28638" y="53340"/>
                </a:lnTo>
                <a:lnTo>
                  <a:pt x="28638" y="62865"/>
                </a:lnTo>
                <a:lnTo>
                  <a:pt x="38163" y="62865"/>
                </a:lnTo>
                <a:lnTo>
                  <a:pt x="38163" y="53340"/>
                </a:lnTo>
                <a:close/>
              </a:path>
              <a:path w="66675" h="62864">
                <a:moveTo>
                  <a:pt x="38163" y="0"/>
                </a:moveTo>
                <a:lnTo>
                  <a:pt x="28638" y="0"/>
                </a:lnTo>
                <a:lnTo>
                  <a:pt x="28638" y="5715"/>
                </a:lnTo>
                <a:lnTo>
                  <a:pt x="38163" y="5715"/>
                </a:lnTo>
                <a:lnTo>
                  <a:pt x="38163" y="0"/>
                </a:lnTo>
                <a:close/>
              </a:path>
              <a:path w="66675" h="62864">
                <a:moveTo>
                  <a:pt x="66675" y="9525"/>
                </a:moveTo>
                <a:lnTo>
                  <a:pt x="57150" y="9525"/>
                </a:lnTo>
                <a:lnTo>
                  <a:pt x="57150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761116" y="1819374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60K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60161" y="2056717"/>
            <a:ext cx="153670" cy="156972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9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9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review_scores_rating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092385" y="3663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92385" y="36061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92385" y="3549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92385" y="349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92385" y="3434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92385" y="33775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92385" y="3320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92385" y="326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92385" y="30918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92385" y="30346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92385" y="29775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92385" y="29203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092385" y="2863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92385" y="28060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92385" y="27489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92385" y="26917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92385" y="2634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92385" y="24631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92385" y="2406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92385" y="2348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92385" y="2291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092385" y="22345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092385" y="2177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092385" y="2120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092385" y="20631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92385" y="20059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1020898" y="3803015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2085909" y="3663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085909" y="36061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085909" y="3549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085909" y="349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085909" y="3434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085909" y="33775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085909" y="3320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085909" y="326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085909" y="30918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085909" y="30346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085909" y="29775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085909" y="29203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85909" y="2863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085909" y="28060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085909" y="27489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085909" y="26917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85909" y="2634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85909" y="24631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085909" y="2406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085909" y="2348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085909" y="2291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085909" y="22345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085909" y="2177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085909" y="2120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085909" y="20631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085909" y="20059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 txBox="1"/>
          <p:nvPr/>
        </p:nvSpPr>
        <p:spPr>
          <a:xfrm>
            <a:off x="2014422" y="3803015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3079432" y="36061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079432" y="3549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079432" y="349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079432" y="3434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079432" y="33775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079432" y="3320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079432" y="326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079432" y="30918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079432" y="30346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079432" y="29775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079432" y="29203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079432" y="2863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079432" y="28060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079432" y="27489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079432" y="26917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079432" y="2634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079432" y="24631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079432" y="2406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079432" y="2348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79432" y="2291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79432" y="22345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79432" y="2177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79432" y="2120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79432" y="20631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79432" y="20059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2526783" y="3795395"/>
            <a:ext cx="1105535" cy="3149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review_scores_rating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4072953" y="3491877"/>
            <a:ext cx="9525" cy="295275"/>
          </a:xfrm>
          <a:custGeom>
            <a:avLst/>
            <a:gdLst/>
            <a:ahLst/>
            <a:cxnLst/>
            <a:rect l="l" t="t" r="r" b="b"/>
            <a:pathLst>
              <a:path w="9525" h="2952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2952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2952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2952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2952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2952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072956" y="3434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072956" y="33775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072956" y="3320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072956" y="326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072956" y="30918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072956" y="30346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072956" y="29775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072956" y="29203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072956" y="2863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072956" y="28060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072956" y="27489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072956" y="26917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072956" y="2634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072956" y="24631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072956" y="2406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072956" y="2348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072956" y="2291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072956" y="22345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072956" y="2177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072956" y="2120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072956" y="20631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072956" y="20059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 txBox="1"/>
          <p:nvPr/>
        </p:nvSpPr>
        <p:spPr>
          <a:xfrm>
            <a:off x="4001468" y="3803015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5066474" y="1895487"/>
            <a:ext cx="9525" cy="1891664"/>
          </a:xfrm>
          <a:custGeom>
            <a:avLst/>
            <a:gdLst/>
            <a:ahLst/>
            <a:cxnLst/>
            <a:rect l="l" t="t" r="r" b="b"/>
            <a:pathLst>
              <a:path w="9525" h="1891664">
                <a:moveTo>
                  <a:pt x="9525" y="1882140"/>
                </a:moveTo>
                <a:lnTo>
                  <a:pt x="0" y="1882140"/>
                </a:lnTo>
                <a:lnTo>
                  <a:pt x="0" y="1891665"/>
                </a:lnTo>
                <a:lnTo>
                  <a:pt x="9525" y="1891665"/>
                </a:lnTo>
                <a:lnTo>
                  <a:pt x="9525" y="1882140"/>
                </a:lnTo>
                <a:close/>
              </a:path>
              <a:path w="9525" h="1891664">
                <a:moveTo>
                  <a:pt x="9525" y="1824990"/>
                </a:moveTo>
                <a:lnTo>
                  <a:pt x="0" y="1824990"/>
                </a:lnTo>
                <a:lnTo>
                  <a:pt x="0" y="1834515"/>
                </a:lnTo>
                <a:lnTo>
                  <a:pt x="9525" y="1834515"/>
                </a:lnTo>
                <a:lnTo>
                  <a:pt x="9525" y="1824990"/>
                </a:lnTo>
                <a:close/>
              </a:path>
              <a:path w="9525" h="1891664">
                <a:moveTo>
                  <a:pt x="9525" y="1767840"/>
                </a:moveTo>
                <a:lnTo>
                  <a:pt x="0" y="1767840"/>
                </a:lnTo>
                <a:lnTo>
                  <a:pt x="0" y="1777365"/>
                </a:lnTo>
                <a:lnTo>
                  <a:pt x="9525" y="1777365"/>
                </a:lnTo>
                <a:lnTo>
                  <a:pt x="9525" y="1767840"/>
                </a:lnTo>
                <a:close/>
              </a:path>
              <a:path w="9525" h="1891664">
                <a:moveTo>
                  <a:pt x="9525" y="1710690"/>
                </a:moveTo>
                <a:lnTo>
                  <a:pt x="0" y="1710690"/>
                </a:lnTo>
                <a:lnTo>
                  <a:pt x="0" y="1720215"/>
                </a:lnTo>
                <a:lnTo>
                  <a:pt x="9525" y="1720215"/>
                </a:lnTo>
                <a:lnTo>
                  <a:pt x="9525" y="1710690"/>
                </a:lnTo>
                <a:close/>
              </a:path>
              <a:path w="9525" h="1891664">
                <a:moveTo>
                  <a:pt x="9525" y="1653540"/>
                </a:moveTo>
                <a:lnTo>
                  <a:pt x="0" y="1653540"/>
                </a:lnTo>
                <a:lnTo>
                  <a:pt x="0" y="1663065"/>
                </a:lnTo>
                <a:lnTo>
                  <a:pt x="9525" y="1663065"/>
                </a:lnTo>
                <a:lnTo>
                  <a:pt x="9525" y="1653540"/>
                </a:lnTo>
                <a:close/>
              </a:path>
              <a:path w="9525" h="1891664">
                <a:moveTo>
                  <a:pt x="9525" y="1596390"/>
                </a:moveTo>
                <a:lnTo>
                  <a:pt x="0" y="1596390"/>
                </a:lnTo>
                <a:lnTo>
                  <a:pt x="0" y="1605915"/>
                </a:lnTo>
                <a:lnTo>
                  <a:pt x="9525" y="1605915"/>
                </a:lnTo>
                <a:lnTo>
                  <a:pt x="9525" y="1596390"/>
                </a:lnTo>
                <a:close/>
              </a:path>
              <a:path w="9525" h="1891664">
                <a:moveTo>
                  <a:pt x="9525" y="1539240"/>
                </a:moveTo>
                <a:lnTo>
                  <a:pt x="0" y="1539240"/>
                </a:lnTo>
                <a:lnTo>
                  <a:pt x="0" y="1548765"/>
                </a:lnTo>
                <a:lnTo>
                  <a:pt x="9525" y="1548765"/>
                </a:lnTo>
                <a:lnTo>
                  <a:pt x="9525" y="1539240"/>
                </a:lnTo>
                <a:close/>
              </a:path>
              <a:path w="9525" h="1891664">
                <a:moveTo>
                  <a:pt x="9525" y="1482090"/>
                </a:moveTo>
                <a:lnTo>
                  <a:pt x="0" y="1482090"/>
                </a:lnTo>
                <a:lnTo>
                  <a:pt x="0" y="1491615"/>
                </a:lnTo>
                <a:lnTo>
                  <a:pt x="9525" y="1491615"/>
                </a:lnTo>
                <a:lnTo>
                  <a:pt x="9525" y="1482090"/>
                </a:lnTo>
                <a:close/>
              </a:path>
              <a:path w="9525" h="1891664">
                <a:moveTo>
                  <a:pt x="9525" y="1424940"/>
                </a:moveTo>
                <a:lnTo>
                  <a:pt x="0" y="1424940"/>
                </a:lnTo>
                <a:lnTo>
                  <a:pt x="0" y="1434465"/>
                </a:lnTo>
                <a:lnTo>
                  <a:pt x="9525" y="1434465"/>
                </a:lnTo>
                <a:lnTo>
                  <a:pt x="9525" y="1424940"/>
                </a:lnTo>
                <a:close/>
              </a:path>
              <a:path w="9525" h="1891664">
                <a:moveTo>
                  <a:pt x="9525" y="1367790"/>
                </a:moveTo>
                <a:lnTo>
                  <a:pt x="0" y="1367790"/>
                </a:lnTo>
                <a:lnTo>
                  <a:pt x="0" y="1377315"/>
                </a:lnTo>
                <a:lnTo>
                  <a:pt x="9525" y="1377315"/>
                </a:lnTo>
                <a:lnTo>
                  <a:pt x="9525" y="1367790"/>
                </a:lnTo>
                <a:close/>
              </a:path>
              <a:path w="9525" h="1891664">
                <a:moveTo>
                  <a:pt x="9525" y="1310640"/>
                </a:moveTo>
                <a:lnTo>
                  <a:pt x="0" y="1310640"/>
                </a:lnTo>
                <a:lnTo>
                  <a:pt x="0" y="1320165"/>
                </a:lnTo>
                <a:lnTo>
                  <a:pt x="9525" y="1320165"/>
                </a:lnTo>
                <a:lnTo>
                  <a:pt x="9525" y="1310640"/>
                </a:lnTo>
                <a:close/>
              </a:path>
              <a:path w="9525" h="1891664">
                <a:moveTo>
                  <a:pt x="9525" y="1253490"/>
                </a:moveTo>
                <a:lnTo>
                  <a:pt x="0" y="1253490"/>
                </a:lnTo>
                <a:lnTo>
                  <a:pt x="0" y="1263015"/>
                </a:lnTo>
                <a:lnTo>
                  <a:pt x="9525" y="1263015"/>
                </a:lnTo>
                <a:lnTo>
                  <a:pt x="9525" y="1253490"/>
                </a:lnTo>
                <a:close/>
              </a:path>
              <a:path w="9525" h="1891664">
                <a:moveTo>
                  <a:pt x="9525" y="1196340"/>
                </a:moveTo>
                <a:lnTo>
                  <a:pt x="0" y="1196340"/>
                </a:lnTo>
                <a:lnTo>
                  <a:pt x="0" y="1205865"/>
                </a:lnTo>
                <a:lnTo>
                  <a:pt x="9525" y="1205865"/>
                </a:lnTo>
                <a:lnTo>
                  <a:pt x="9525" y="1196340"/>
                </a:lnTo>
                <a:close/>
              </a:path>
              <a:path w="9525" h="1891664">
                <a:moveTo>
                  <a:pt x="9525" y="1139190"/>
                </a:moveTo>
                <a:lnTo>
                  <a:pt x="0" y="1139190"/>
                </a:lnTo>
                <a:lnTo>
                  <a:pt x="0" y="1148715"/>
                </a:lnTo>
                <a:lnTo>
                  <a:pt x="9525" y="1148715"/>
                </a:lnTo>
                <a:lnTo>
                  <a:pt x="9525" y="1139190"/>
                </a:lnTo>
                <a:close/>
              </a:path>
              <a:path w="9525" h="1891664">
                <a:moveTo>
                  <a:pt x="9525" y="1082040"/>
                </a:moveTo>
                <a:lnTo>
                  <a:pt x="0" y="1082040"/>
                </a:lnTo>
                <a:lnTo>
                  <a:pt x="0" y="1091565"/>
                </a:lnTo>
                <a:lnTo>
                  <a:pt x="9525" y="1091565"/>
                </a:lnTo>
                <a:lnTo>
                  <a:pt x="9525" y="1082040"/>
                </a:lnTo>
                <a:close/>
              </a:path>
              <a:path w="9525" h="1891664">
                <a:moveTo>
                  <a:pt x="9525" y="1024890"/>
                </a:moveTo>
                <a:lnTo>
                  <a:pt x="0" y="1024890"/>
                </a:lnTo>
                <a:lnTo>
                  <a:pt x="0" y="1034415"/>
                </a:lnTo>
                <a:lnTo>
                  <a:pt x="9525" y="1034415"/>
                </a:lnTo>
                <a:lnTo>
                  <a:pt x="9525" y="1024890"/>
                </a:lnTo>
                <a:close/>
              </a:path>
              <a:path w="9525" h="1891664">
                <a:moveTo>
                  <a:pt x="9525" y="967740"/>
                </a:moveTo>
                <a:lnTo>
                  <a:pt x="0" y="967740"/>
                </a:lnTo>
                <a:lnTo>
                  <a:pt x="0" y="977265"/>
                </a:lnTo>
                <a:lnTo>
                  <a:pt x="9525" y="977265"/>
                </a:lnTo>
                <a:lnTo>
                  <a:pt x="9525" y="967740"/>
                </a:lnTo>
                <a:close/>
              </a:path>
              <a:path w="9525" h="1891664">
                <a:moveTo>
                  <a:pt x="9525" y="910590"/>
                </a:moveTo>
                <a:lnTo>
                  <a:pt x="0" y="910590"/>
                </a:lnTo>
                <a:lnTo>
                  <a:pt x="0" y="920115"/>
                </a:lnTo>
                <a:lnTo>
                  <a:pt x="9525" y="920115"/>
                </a:lnTo>
                <a:lnTo>
                  <a:pt x="9525" y="910590"/>
                </a:lnTo>
                <a:close/>
              </a:path>
              <a:path w="9525" h="1891664">
                <a:moveTo>
                  <a:pt x="9525" y="853440"/>
                </a:moveTo>
                <a:lnTo>
                  <a:pt x="0" y="853440"/>
                </a:lnTo>
                <a:lnTo>
                  <a:pt x="0" y="862965"/>
                </a:lnTo>
                <a:lnTo>
                  <a:pt x="9525" y="862965"/>
                </a:lnTo>
                <a:lnTo>
                  <a:pt x="9525" y="853440"/>
                </a:lnTo>
                <a:close/>
              </a:path>
              <a:path w="9525" h="1891664">
                <a:moveTo>
                  <a:pt x="9525" y="796290"/>
                </a:moveTo>
                <a:lnTo>
                  <a:pt x="0" y="796290"/>
                </a:lnTo>
                <a:lnTo>
                  <a:pt x="0" y="805815"/>
                </a:lnTo>
                <a:lnTo>
                  <a:pt x="9525" y="805815"/>
                </a:lnTo>
                <a:lnTo>
                  <a:pt x="9525" y="796290"/>
                </a:lnTo>
                <a:close/>
              </a:path>
              <a:path w="9525" h="1891664">
                <a:moveTo>
                  <a:pt x="9525" y="739140"/>
                </a:moveTo>
                <a:lnTo>
                  <a:pt x="0" y="739140"/>
                </a:lnTo>
                <a:lnTo>
                  <a:pt x="0" y="748665"/>
                </a:lnTo>
                <a:lnTo>
                  <a:pt x="9525" y="748665"/>
                </a:lnTo>
                <a:lnTo>
                  <a:pt x="9525" y="739140"/>
                </a:lnTo>
                <a:close/>
              </a:path>
              <a:path w="9525" h="1891664">
                <a:moveTo>
                  <a:pt x="9525" y="681990"/>
                </a:moveTo>
                <a:lnTo>
                  <a:pt x="0" y="681990"/>
                </a:lnTo>
                <a:lnTo>
                  <a:pt x="0" y="691515"/>
                </a:lnTo>
                <a:lnTo>
                  <a:pt x="9525" y="691515"/>
                </a:lnTo>
                <a:lnTo>
                  <a:pt x="9525" y="681990"/>
                </a:lnTo>
                <a:close/>
              </a:path>
              <a:path w="9525" h="1891664">
                <a:moveTo>
                  <a:pt x="9525" y="624840"/>
                </a:moveTo>
                <a:lnTo>
                  <a:pt x="0" y="624840"/>
                </a:lnTo>
                <a:lnTo>
                  <a:pt x="0" y="634365"/>
                </a:lnTo>
                <a:lnTo>
                  <a:pt x="9525" y="634365"/>
                </a:lnTo>
                <a:lnTo>
                  <a:pt x="9525" y="624840"/>
                </a:lnTo>
                <a:close/>
              </a:path>
              <a:path w="9525" h="1891664">
                <a:moveTo>
                  <a:pt x="9525" y="567690"/>
                </a:moveTo>
                <a:lnTo>
                  <a:pt x="0" y="567690"/>
                </a:lnTo>
                <a:lnTo>
                  <a:pt x="0" y="577215"/>
                </a:lnTo>
                <a:lnTo>
                  <a:pt x="9525" y="577215"/>
                </a:lnTo>
                <a:lnTo>
                  <a:pt x="9525" y="567690"/>
                </a:lnTo>
                <a:close/>
              </a:path>
              <a:path w="9525" h="1891664">
                <a:moveTo>
                  <a:pt x="9525" y="510540"/>
                </a:moveTo>
                <a:lnTo>
                  <a:pt x="0" y="510540"/>
                </a:lnTo>
                <a:lnTo>
                  <a:pt x="0" y="520065"/>
                </a:lnTo>
                <a:lnTo>
                  <a:pt x="9525" y="520065"/>
                </a:lnTo>
                <a:lnTo>
                  <a:pt x="9525" y="510540"/>
                </a:lnTo>
                <a:close/>
              </a:path>
              <a:path w="9525" h="1891664">
                <a:moveTo>
                  <a:pt x="9525" y="453390"/>
                </a:moveTo>
                <a:lnTo>
                  <a:pt x="0" y="453390"/>
                </a:lnTo>
                <a:lnTo>
                  <a:pt x="0" y="462915"/>
                </a:lnTo>
                <a:lnTo>
                  <a:pt x="9525" y="462915"/>
                </a:lnTo>
                <a:lnTo>
                  <a:pt x="9525" y="453390"/>
                </a:lnTo>
                <a:close/>
              </a:path>
              <a:path w="9525" h="1891664">
                <a:moveTo>
                  <a:pt x="9525" y="396240"/>
                </a:moveTo>
                <a:lnTo>
                  <a:pt x="0" y="396240"/>
                </a:lnTo>
                <a:lnTo>
                  <a:pt x="0" y="405765"/>
                </a:lnTo>
                <a:lnTo>
                  <a:pt x="9525" y="405765"/>
                </a:lnTo>
                <a:lnTo>
                  <a:pt x="9525" y="396240"/>
                </a:lnTo>
                <a:close/>
              </a:path>
              <a:path w="9525" h="1891664">
                <a:moveTo>
                  <a:pt x="9525" y="339090"/>
                </a:moveTo>
                <a:lnTo>
                  <a:pt x="0" y="339090"/>
                </a:lnTo>
                <a:lnTo>
                  <a:pt x="0" y="348615"/>
                </a:lnTo>
                <a:lnTo>
                  <a:pt x="9525" y="348615"/>
                </a:lnTo>
                <a:lnTo>
                  <a:pt x="9525" y="339090"/>
                </a:lnTo>
                <a:close/>
              </a:path>
              <a:path w="9525" h="1891664">
                <a:moveTo>
                  <a:pt x="9525" y="281940"/>
                </a:moveTo>
                <a:lnTo>
                  <a:pt x="0" y="281940"/>
                </a:lnTo>
                <a:lnTo>
                  <a:pt x="0" y="291465"/>
                </a:lnTo>
                <a:lnTo>
                  <a:pt x="9525" y="291465"/>
                </a:lnTo>
                <a:lnTo>
                  <a:pt x="9525" y="281940"/>
                </a:lnTo>
                <a:close/>
              </a:path>
              <a:path w="9525" h="1891664">
                <a:moveTo>
                  <a:pt x="9525" y="224790"/>
                </a:moveTo>
                <a:lnTo>
                  <a:pt x="0" y="224790"/>
                </a:lnTo>
                <a:lnTo>
                  <a:pt x="0" y="234315"/>
                </a:lnTo>
                <a:lnTo>
                  <a:pt x="9525" y="234315"/>
                </a:lnTo>
                <a:lnTo>
                  <a:pt x="9525" y="224790"/>
                </a:lnTo>
                <a:close/>
              </a:path>
              <a:path w="9525" h="1891664">
                <a:moveTo>
                  <a:pt x="9525" y="167640"/>
                </a:moveTo>
                <a:lnTo>
                  <a:pt x="0" y="167640"/>
                </a:lnTo>
                <a:lnTo>
                  <a:pt x="0" y="177165"/>
                </a:lnTo>
                <a:lnTo>
                  <a:pt x="9525" y="177165"/>
                </a:lnTo>
                <a:lnTo>
                  <a:pt x="9525" y="167640"/>
                </a:lnTo>
                <a:close/>
              </a:path>
              <a:path w="9525" h="1891664">
                <a:moveTo>
                  <a:pt x="9525" y="110490"/>
                </a:moveTo>
                <a:lnTo>
                  <a:pt x="0" y="110490"/>
                </a:lnTo>
                <a:lnTo>
                  <a:pt x="0" y="120015"/>
                </a:lnTo>
                <a:lnTo>
                  <a:pt x="9525" y="120015"/>
                </a:lnTo>
                <a:lnTo>
                  <a:pt x="9525" y="110490"/>
                </a:lnTo>
                <a:close/>
              </a:path>
              <a:path w="9525" h="1891664">
                <a:moveTo>
                  <a:pt x="9525" y="53340"/>
                </a:moveTo>
                <a:lnTo>
                  <a:pt x="0" y="53340"/>
                </a:lnTo>
                <a:lnTo>
                  <a:pt x="0" y="62865"/>
                </a:lnTo>
                <a:lnTo>
                  <a:pt x="9525" y="62865"/>
                </a:lnTo>
                <a:lnTo>
                  <a:pt x="9525" y="53340"/>
                </a:lnTo>
                <a:close/>
              </a:path>
              <a:path w="9525" h="1891664">
                <a:moveTo>
                  <a:pt x="9525" y="0"/>
                </a:moveTo>
                <a:lnTo>
                  <a:pt x="0" y="0"/>
                </a:lnTo>
                <a:lnTo>
                  <a:pt x="0" y="5715"/>
                </a:lnTo>
                <a:lnTo>
                  <a:pt x="9525" y="5715"/>
                </a:lnTo>
                <a:lnTo>
                  <a:pt x="9525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4963143" y="3803015"/>
            <a:ext cx="21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1072514" y="3742129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5" h="35560">
                <a:moveTo>
                  <a:pt x="39740" y="35486"/>
                </a:moveTo>
                <a:lnTo>
                  <a:pt x="0" y="35486"/>
                </a:lnTo>
                <a:lnTo>
                  <a:pt x="0" y="0"/>
                </a:lnTo>
                <a:lnTo>
                  <a:pt x="39740" y="0"/>
                </a:lnTo>
                <a:lnTo>
                  <a:pt x="39740" y="35486"/>
                </a:lnTo>
                <a:close/>
              </a:path>
            </a:pathLst>
          </a:custGeom>
          <a:solidFill>
            <a:srgbClr val="6FB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66038" y="3756329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5" h="21589">
                <a:moveTo>
                  <a:pt x="39740" y="21285"/>
                </a:moveTo>
                <a:lnTo>
                  <a:pt x="0" y="21285"/>
                </a:lnTo>
                <a:lnTo>
                  <a:pt x="0" y="0"/>
                </a:lnTo>
                <a:lnTo>
                  <a:pt x="39740" y="0"/>
                </a:lnTo>
                <a:lnTo>
                  <a:pt x="39740" y="21285"/>
                </a:lnTo>
                <a:close/>
              </a:path>
            </a:pathLst>
          </a:custGeom>
          <a:solidFill>
            <a:srgbClr val="6FB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215057" y="1984336"/>
            <a:ext cx="2871470" cy="1793875"/>
          </a:xfrm>
          <a:custGeom>
            <a:avLst/>
            <a:gdLst/>
            <a:ahLst/>
            <a:cxnLst/>
            <a:rect l="l" t="t" r="r" b="b"/>
            <a:pathLst>
              <a:path w="2871470" h="1793875">
                <a:moveTo>
                  <a:pt x="39738" y="1783765"/>
                </a:moveTo>
                <a:lnTo>
                  <a:pt x="0" y="1783765"/>
                </a:lnTo>
                <a:lnTo>
                  <a:pt x="0" y="1793290"/>
                </a:lnTo>
                <a:lnTo>
                  <a:pt x="39738" y="1793290"/>
                </a:lnTo>
                <a:lnTo>
                  <a:pt x="39738" y="1783765"/>
                </a:lnTo>
                <a:close/>
              </a:path>
              <a:path w="2871470" h="1793875">
                <a:moveTo>
                  <a:pt x="89420" y="1783765"/>
                </a:moveTo>
                <a:lnTo>
                  <a:pt x="49682" y="1783765"/>
                </a:lnTo>
                <a:lnTo>
                  <a:pt x="49682" y="1793290"/>
                </a:lnTo>
                <a:lnTo>
                  <a:pt x="89420" y="1793290"/>
                </a:lnTo>
                <a:lnTo>
                  <a:pt x="89420" y="1783765"/>
                </a:lnTo>
                <a:close/>
              </a:path>
              <a:path w="2871470" h="1793875">
                <a:moveTo>
                  <a:pt x="139090" y="1783765"/>
                </a:moveTo>
                <a:lnTo>
                  <a:pt x="99352" y="1783765"/>
                </a:lnTo>
                <a:lnTo>
                  <a:pt x="99352" y="1793290"/>
                </a:lnTo>
                <a:lnTo>
                  <a:pt x="139090" y="1793290"/>
                </a:lnTo>
                <a:lnTo>
                  <a:pt x="139090" y="1783765"/>
                </a:lnTo>
                <a:close/>
              </a:path>
              <a:path w="2871470" h="1793875">
                <a:moveTo>
                  <a:pt x="238442" y="1783765"/>
                </a:moveTo>
                <a:lnTo>
                  <a:pt x="198704" y="1783765"/>
                </a:lnTo>
                <a:lnTo>
                  <a:pt x="198704" y="1793290"/>
                </a:lnTo>
                <a:lnTo>
                  <a:pt x="238442" y="1793290"/>
                </a:lnTo>
                <a:lnTo>
                  <a:pt x="238442" y="1783765"/>
                </a:lnTo>
                <a:close/>
              </a:path>
              <a:path w="2871470" h="1793875">
                <a:moveTo>
                  <a:pt x="288124" y="1783765"/>
                </a:moveTo>
                <a:lnTo>
                  <a:pt x="248386" y="1783765"/>
                </a:lnTo>
                <a:lnTo>
                  <a:pt x="248386" y="1793290"/>
                </a:lnTo>
                <a:lnTo>
                  <a:pt x="288124" y="1793290"/>
                </a:lnTo>
                <a:lnTo>
                  <a:pt x="288124" y="1783765"/>
                </a:lnTo>
                <a:close/>
              </a:path>
              <a:path w="2871470" h="1793875">
                <a:moveTo>
                  <a:pt x="337794" y="1783765"/>
                </a:moveTo>
                <a:lnTo>
                  <a:pt x="298056" y="1783765"/>
                </a:lnTo>
                <a:lnTo>
                  <a:pt x="298056" y="1793290"/>
                </a:lnTo>
                <a:lnTo>
                  <a:pt x="337794" y="1793290"/>
                </a:lnTo>
                <a:lnTo>
                  <a:pt x="337794" y="1783765"/>
                </a:lnTo>
                <a:close/>
              </a:path>
              <a:path w="2871470" h="1793875">
                <a:moveTo>
                  <a:pt x="387477" y="1783765"/>
                </a:moveTo>
                <a:lnTo>
                  <a:pt x="347738" y="1783765"/>
                </a:lnTo>
                <a:lnTo>
                  <a:pt x="347738" y="1793290"/>
                </a:lnTo>
                <a:lnTo>
                  <a:pt x="387477" y="1793290"/>
                </a:lnTo>
                <a:lnTo>
                  <a:pt x="387477" y="1783765"/>
                </a:lnTo>
                <a:close/>
              </a:path>
              <a:path w="2871470" h="1793875">
                <a:moveTo>
                  <a:pt x="486829" y="1783765"/>
                </a:moveTo>
                <a:lnTo>
                  <a:pt x="447090" y="1783765"/>
                </a:lnTo>
                <a:lnTo>
                  <a:pt x="447090" y="1793290"/>
                </a:lnTo>
                <a:lnTo>
                  <a:pt x="486829" y="1793290"/>
                </a:lnTo>
                <a:lnTo>
                  <a:pt x="486829" y="1783765"/>
                </a:lnTo>
                <a:close/>
              </a:path>
              <a:path w="2871470" h="1793875">
                <a:moveTo>
                  <a:pt x="536511" y="1783765"/>
                </a:moveTo>
                <a:lnTo>
                  <a:pt x="496760" y="1783765"/>
                </a:lnTo>
                <a:lnTo>
                  <a:pt x="496760" y="1793290"/>
                </a:lnTo>
                <a:lnTo>
                  <a:pt x="536511" y="1793290"/>
                </a:lnTo>
                <a:lnTo>
                  <a:pt x="536511" y="1783765"/>
                </a:lnTo>
                <a:close/>
              </a:path>
              <a:path w="2871470" h="1793875">
                <a:moveTo>
                  <a:pt x="586181" y="1783765"/>
                </a:moveTo>
                <a:lnTo>
                  <a:pt x="546442" y="1783765"/>
                </a:lnTo>
                <a:lnTo>
                  <a:pt x="546442" y="1793290"/>
                </a:lnTo>
                <a:lnTo>
                  <a:pt x="586181" y="1793290"/>
                </a:lnTo>
                <a:lnTo>
                  <a:pt x="586181" y="1783765"/>
                </a:lnTo>
                <a:close/>
              </a:path>
              <a:path w="2871470" h="1793875">
                <a:moveTo>
                  <a:pt x="635863" y="1783765"/>
                </a:moveTo>
                <a:lnTo>
                  <a:pt x="596112" y="1783765"/>
                </a:lnTo>
                <a:lnTo>
                  <a:pt x="596112" y="1793290"/>
                </a:lnTo>
                <a:lnTo>
                  <a:pt x="635863" y="1793290"/>
                </a:lnTo>
                <a:lnTo>
                  <a:pt x="635863" y="1783765"/>
                </a:lnTo>
                <a:close/>
              </a:path>
              <a:path w="2871470" h="1793875">
                <a:moveTo>
                  <a:pt x="685533" y="1783765"/>
                </a:moveTo>
                <a:lnTo>
                  <a:pt x="645795" y="1783765"/>
                </a:lnTo>
                <a:lnTo>
                  <a:pt x="645795" y="1793290"/>
                </a:lnTo>
                <a:lnTo>
                  <a:pt x="685533" y="1793290"/>
                </a:lnTo>
                <a:lnTo>
                  <a:pt x="685533" y="1783765"/>
                </a:lnTo>
                <a:close/>
              </a:path>
              <a:path w="2871470" h="1793875">
                <a:moveTo>
                  <a:pt x="735215" y="1783765"/>
                </a:moveTo>
                <a:lnTo>
                  <a:pt x="695464" y="1783765"/>
                </a:lnTo>
                <a:lnTo>
                  <a:pt x="695464" y="1793290"/>
                </a:lnTo>
                <a:lnTo>
                  <a:pt x="735215" y="1793290"/>
                </a:lnTo>
                <a:lnTo>
                  <a:pt x="735215" y="1783765"/>
                </a:lnTo>
                <a:close/>
              </a:path>
              <a:path w="2871470" h="1793875">
                <a:moveTo>
                  <a:pt x="784885" y="1783765"/>
                </a:moveTo>
                <a:lnTo>
                  <a:pt x="745147" y="1783765"/>
                </a:lnTo>
                <a:lnTo>
                  <a:pt x="745147" y="1793290"/>
                </a:lnTo>
                <a:lnTo>
                  <a:pt x="784885" y="1793290"/>
                </a:lnTo>
                <a:lnTo>
                  <a:pt x="784885" y="1783765"/>
                </a:lnTo>
                <a:close/>
              </a:path>
              <a:path w="2871470" h="1793875">
                <a:moveTo>
                  <a:pt x="884237" y="1725904"/>
                </a:moveTo>
                <a:lnTo>
                  <a:pt x="844499" y="1725904"/>
                </a:lnTo>
                <a:lnTo>
                  <a:pt x="844499" y="1793290"/>
                </a:lnTo>
                <a:lnTo>
                  <a:pt x="884237" y="1793290"/>
                </a:lnTo>
                <a:lnTo>
                  <a:pt x="884237" y="1725904"/>
                </a:lnTo>
                <a:close/>
              </a:path>
              <a:path w="2871470" h="1793875">
                <a:moveTo>
                  <a:pt x="933919" y="1783765"/>
                </a:moveTo>
                <a:lnTo>
                  <a:pt x="894168" y="1783765"/>
                </a:lnTo>
                <a:lnTo>
                  <a:pt x="894168" y="1793290"/>
                </a:lnTo>
                <a:lnTo>
                  <a:pt x="933919" y="1793290"/>
                </a:lnTo>
                <a:lnTo>
                  <a:pt x="933919" y="1783765"/>
                </a:lnTo>
                <a:close/>
              </a:path>
              <a:path w="2871470" h="1793875">
                <a:moveTo>
                  <a:pt x="983589" y="1783765"/>
                </a:moveTo>
                <a:lnTo>
                  <a:pt x="943851" y="1783765"/>
                </a:lnTo>
                <a:lnTo>
                  <a:pt x="943851" y="1793290"/>
                </a:lnTo>
                <a:lnTo>
                  <a:pt x="983589" y="1793290"/>
                </a:lnTo>
                <a:lnTo>
                  <a:pt x="983589" y="1783765"/>
                </a:lnTo>
                <a:close/>
              </a:path>
              <a:path w="2871470" h="1793875">
                <a:moveTo>
                  <a:pt x="1033272" y="1783765"/>
                </a:moveTo>
                <a:lnTo>
                  <a:pt x="993521" y="1783765"/>
                </a:lnTo>
                <a:lnTo>
                  <a:pt x="993521" y="1793290"/>
                </a:lnTo>
                <a:lnTo>
                  <a:pt x="1033272" y="1793290"/>
                </a:lnTo>
                <a:lnTo>
                  <a:pt x="1033272" y="1783765"/>
                </a:lnTo>
                <a:close/>
              </a:path>
              <a:path w="2871470" h="1793875">
                <a:moveTo>
                  <a:pt x="1082941" y="1783765"/>
                </a:moveTo>
                <a:lnTo>
                  <a:pt x="1043203" y="1783765"/>
                </a:lnTo>
                <a:lnTo>
                  <a:pt x="1043203" y="1793290"/>
                </a:lnTo>
                <a:lnTo>
                  <a:pt x="1082941" y="1793290"/>
                </a:lnTo>
                <a:lnTo>
                  <a:pt x="1082941" y="1783765"/>
                </a:lnTo>
                <a:close/>
              </a:path>
              <a:path w="2871470" h="1793875">
                <a:moveTo>
                  <a:pt x="1132624" y="1783765"/>
                </a:moveTo>
                <a:lnTo>
                  <a:pt x="1092873" y="1783765"/>
                </a:lnTo>
                <a:lnTo>
                  <a:pt x="1092873" y="1793290"/>
                </a:lnTo>
                <a:lnTo>
                  <a:pt x="1132624" y="1793290"/>
                </a:lnTo>
                <a:lnTo>
                  <a:pt x="1132624" y="1783765"/>
                </a:lnTo>
                <a:close/>
              </a:path>
              <a:path w="2871470" h="1793875">
                <a:moveTo>
                  <a:pt x="1182293" y="1783765"/>
                </a:moveTo>
                <a:lnTo>
                  <a:pt x="1142555" y="1783765"/>
                </a:lnTo>
                <a:lnTo>
                  <a:pt x="1142555" y="1793290"/>
                </a:lnTo>
                <a:lnTo>
                  <a:pt x="1182293" y="1793290"/>
                </a:lnTo>
                <a:lnTo>
                  <a:pt x="1182293" y="1783765"/>
                </a:lnTo>
                <a:close/>
              </a:path>
              <a:path w="2871470" h="1793875">
                <a:moveTo>
                  <a:pt x="1231976" y="1783765"/>
                </a:moveTo>
                <a:lnTo>
                  <a:pt x="1192225" y="1783765"/>
                </a:lnTo>
                <a:lnTo>
                  <a:pt x="1192225" y="1793290"/>
                </a:lnTo>
                <a:lnTo>
                  <a:pt x="1231976" y="1793290"/>
                </a:lnTo>
                <a:lnTo>
                  <a:pt x="1231976" y="1783765"/>
                </a:lnTo>
                <a:close/>
              </a:path>
              <a:path w="2871470" h="1793875">
                <a:moveTo>
                  <a:pt x="1281645" y="1783765"/>
                </a:moveTo>
                <a:lnTo>
                  <a:pt x="1241907" y="1783765"/>
                </a:lnTo>
                <a:lnTo>
                  <a:pt x="1241907" y="1793290"/>
                </a:lnTo>
                <a:lnTo>
                  <a:pt x="1281645" y="1793290"/>
                </a:lnTo>
                <a:lnTo>
                  <a:pt x="1281645" y="1783765"/>
                </a:lnTo>
                <a:close/>
              </a:path>
              <a:path w="2871470" h="1793875">
                <a:moveTo>
                  <a:pt x="1331328" y="1783765"/>
                </a:moveTo>
                <a:lnTo>
                  <a:pt x="1291577" y="1783765"/>
                </a:lnTo>
                <a:lnTo>
                  <a:pt x="1291577" y="1793290"/>
                </a:lnTo>
                <a:lnTo>
                  <a:pt x="1331328" y="1793290"/>
                </a:lnTo>
                <a:lnTo>
                  <a:pt x="1331328" y="1783765"/>
                </a:lnTo>
                <a:close/>
              </a:path>
              <a:path w="2871470" h="1793875">
                <a:moveTo>
                  <a:pt x="1380998" y="1762201"/>
                </a:moveTo>
                <a:lnTo>
                  <a:pt x="1341259" y="1762201"/>
                </a:lnTo>
                <a:lnTo>
                  <a:pt x="1341259" y="1793290"/>
                </a:lnTo>
                <a:lnTo>
                  <a:pt x="1380998" y="1793290"/>
                </a:lnTo>
                <a:lnTo>
                  <a:pt x="1380998" y="1762201"/>
                </a:lnTo>
                <a:close/>
              </a:path>
              <a:path w="2871470" h="1793875">
                <a:moveTo>
                  <a:pt x="1430680" y="1783765"/>
                </a:moveTo>
                <a:lnTo>
                  <a:pt x="1390929" y="1783765"/>
                </a:lnTo>
                <a:lnTo>
                  <a:pt x="1390929" y="1793290"/>
                </a:lnTo>
                <a:lnTo>
                  <a:pt x="1430680" y="1793290"/>
                </a:lnTo>
                <a:lnTo>
                  <a:pt x="1430680" y="1783765"/>
                </a:lnTo>
                <a:close/>
              </a:path>
              <a:path w="2871470" h="1793875">
                <a:moveTo>
                  <a:pt x="1480350" y="1783765"/>
                </a:moveTo>
                <a:lnTo>
                  <a:pt x="1440611" y="1783765"/>
                </a:lnTo>
                <a:lnTo>
                  <a:pt x="1440611" y="1793290"/>
                </a:lnTo>
                <a:lnTo>
                  <a:pt x="1480350" y="1793290"/>
                </a:lnTo>
                <a:lnTo>
                  <a:pt x="1480350" y="1783765"/>
                </a:lnTo>
                <a:close/>
              </a:path>
              <a:path w="2871470" h="1793875">
                <a:moveTo>
                  <a:pt x="1530032" y="1771878"/>
                </a:moveTo>
                <a:lnTo>
                  <a:pt x="1490294" y="1771878"/>
                </a:lnTo>
                <a:lnTo>
                  <a:pt x="1490294" y="1793278"/>
                </a:lnTo>
                <a:lnTo>
                  <a:pt x="1530032" y="1793278"/>
                </a:lnTo>
                <a:lnTo>
                  <a:pt x="1530032" y="1771878"/>
                </a:lnTo>
                <a:close/>
              </a:path>
              <a:path w="2871470" h="1793875">
                <a:moveTo>
                  <a:pt x="1579702" y="1783765"/>
                </a:moveTo>
                <a:lnTo>
                  <a:pt x="1539963" y="1783765"/>
                </a:lnTo>
                <a:lnTo>
                  <a:pt x="1539963" y="1793290"/>
                </a:lnTo>
                <a:lnTo>
                  <a:pt x="1579702" y="1793290"/>
                </a:lnTo>
                <a:lnTo>
                  <a:pt x="1579702" y="1783765"/>
                </a:lnTo>
                <a:close/>
              </a:path>
              <a:path w="2871470" h="1793875">
                <a:moveTo>
                  <a:pt x="1629384" y="1781390"/>
                </a:moveTo>
                <a:lnTo>
                  <a:pt x="1589646" y="1781390"/>
                </a:lnTo>
                <a:lnTo>
                  <a:pt x="1589646" y="1793290"/>
                </a:lnTo>
                <a:lnTo>
                  <a:pt x="1629384" y="1793290"/>
                </a:lnTo>
                <a:lnTo>
                  <a:pt x="1629384" y="1781390"/>
                </a:lnTo>
                <a:close/>
              </a:path>
              <a:path w="2871470" h="1793875">
                <a:moveTo>
                  <a:pt x="1679054" y="1783765"/>
                </a:moveTo>
                <a:lnTo>
                  <a:pt x="1639316" y="1783765"/>
                </a:lnTo>
                <a:lnTo>
                  <a:pt x="1639316" y="1793290"/>
                </a:lnTo>
                <a:lnTo>
                  <a:pt x="1679054" y="1793290"/>
                </a:lnTo>
                <a:lnTo>
                  <a:pt x="1679054" y="1783765"/>
                </a:lnTo>
                <a:close/>
              </a:path>
              <a:path w="2871470" h="1793875">
                <a:moveTo>
                  <a:pt x="1728736" y="1783765"/>
                </a:moveTo>
                <a:lnTo>
                  <a:pt x="1688998" y="1783765"/>
                </a:lnTo>
                <a:lnTo>
                  <a:pt x="1688998" y="1793290"/>
                </a:lnTo>
                <a:lnTo>
                  <a:pt x="1728736" y="1793290"/>
                </a:lnTo>
                <a:lnTo>
                  <a:pt x="1728736" y="1783765"/>
                </a:lnTo>
                <a:close/>
              </a:path>
              <a:path w="2871470" h="1793875">
                <a:moveTo>
                  <a:pt x="1778406" y="1783765"/>
                </a:moveTo>
                <a:lnTo>
                  <a:pt x="1738668" y="1783765"/>
                </a:lnTo>
                <a:lnTo>
                  <a:pt x="1738668" y="1793290"/>
                </a:lnTo>
                <a:lnTo>
                  <a:pt x="1778406" y="1793290"/>
                </a:lnTo>
                <a:lnTo>
                  <a:pt x="1778406" y="1783765"/>
                </a:lnTo>
                <a:close/>
              </a:path>
              <a:path w="2871470" h="1793875">
                <a:moveTo>
                  <a:pt x="1828088" y="1783765"/>
                </a:moveTo>
                <a:lnTo>
                  <a:pt x="1788350" y="1783765"/>
                </a:lnTo>
                <a:lnTo>
                  <a:pt x="1788350" y="1793290"/>
                </a:lnTo>
                <a:lnTo>
                  <a:pt x="1828088" y="1793290"/>
                </a:lnTo>
                <a:lnTo>
                  <a:pt x="1828088" y="1783765"/>
                </a:lnTo>
                <a:close/>
              </a:path>
              <a:path w="2871470" h="1793875">
                <a:moveTo>
                  <a:pt x="1877758" y="1514830"/>
                </a:moveTo>
                <a:lnTo>
                  <a:pt x="1838020" y="1514830"/>
                </a:lnTo>
                <a:lnTo>
                  <a:pt x="1838020" y="1793290"/>
                </a:lnTo>
                <a:lnTo>
                  <a:pt x="1877758" y="1793290"/>
                </a:lnTo>
                <a:lnTo>
                  <a:pt x="1877758" y="1514830"/>
                </a:lnTo>
                <a:close/>
              </a:path>
              <a:path w="2871470" h="1793875">
                <a:moveTo>
                  <a:pt x="1927440" y="1783080"/>
                </a:moveTo>
                <a:lnTo>
                  <a:pt x="1887702" y="1783080"/>
                </a:lnTo>
                <a:lnTo>
                  <a:pt x="1887702" y="1793290"/>
                </a:lnTo>
                <a:lnTo>
                  <a:pt x="1927440" y="1793290"/>
                </a:lnTo>
                <a:lnTo>
                  <a:pt x="1927440" y="1783080"/>
                </a:lnTo>
                <a:close/>
              </a:path>
              <a:path w="2871470" h="1793875">
                <a:moveTo>
                  <a:pt x="1977110" y="1772183"/>
                </a:moveTo>
                <a:lnTo>
                  <a:pt x="1937372" y="1772183"/>
                </a:lnTo>
                <a:lnTo>
                  <a:pt x="1937372" y="1793290"/>
                </a:lnTo>
                <a:lnTo>
                  <a:pt x="1977110" y="1793290"/>
                </a:lnTo>
                <a:lnTo>
                  <a:pt x="1977110" y="1772183"/>
                </a:lnTo>
                <a:close/>
              </a:path>
              <a:path w="2871470" h="1793875">
                <a:moveTo>
                  <a:pt x="2026793" y="1753997"/>
                </a:moveTo>
                <a:lnTo>
                  <a:pt x="1987054" y="1753997"/>
                </a:lnTo>
                <a:lnTo>
                  <a:pt x="1987054" y="1793290"/>
                </a:lnTo>
                <a:lnTo>
                  <a:pt x="2026793" y="1793290"/>
                </a:lnTo>
                <a:lnTo>
                  <a:pt x="2026793" y="1753997"/>
                </a:lnTo>
                <a:close/>
              </a:path>
              <a:path w="2871470" h="1793875">
                <a:moveTo>
                  <a:pt x="2076462" y="1746250"/>
                </a:moveTo>
                <a:lnTo>
                  <a:pt x="2036724" y="1746250"/>
                </a:lnTo>
                <a:lnTo>
                  <a:pt x="2036724" y="1793290"/>
                </a:lnTo>
                <a:lnTo>
                  <a:pt x="2076462" y="1793290"/>
                </a:lnTo>
                <a:lnTo>
                  <a:pt x="2076462" y="1746250"/>
                </a:lnTo>
                <a:close/>
              </a:path>
              <a:path w="2871470" h="1793875">
                <a:moveTo>
                  <a:pt x="2126145" y="1732114"/>
                </a:moveTo>
                <a:lnTo>
                  <a:pt x="2086406" y="1732114"/>
                </a:lnTo>
                <a:lnTo>
                  <a:pt x="2086406" y="1793290"/>
                </a:lnTo>
                <a:lnTo>
                  <a:pt x="2126145" y="1793290"/>
                </a:lnTo>
                <a:lnTo>
                  <a:pt x="2126145" y="1732114"/>
                </a:lnTo>
                <a:close/>
              </a:path>
              <a:path w="2871470" h="1793875">
                <a:moveTo>
                  <a:pt x="2175814" y="1742998"/>
                </a:moveTo>
                <a:lnTo>
                  <a:pt x="2136076" y="1742998"/>
                </a:lnTo>
                <a:lnTo>
                  <a:pt x="2136076" y="1793290"/>
                </a:lnTo>
                <a:lnTo>
                  <a:pt x="2175814" y="1793290"/>
                </a:lnTo>
                <a:lnTo>
                  <a:pt x="2175814" y="1742998"/>
                </a:lnTo>
                <a:close/>
              </a:path>
              <a:path w="2871470" h="1793875">
                <a:moveTo>
                  <a:pt x="2225497" y="1675625"/>
                </a:moveTo>
                <a:lnTo>
                  <a:pt x="2185759" y="1675625"/>
                </a:lnTo>
                <a:lnTo>
                  <a:pt x="2185759" y="1793278"/>
                </a:lnTo>
                <a:lnTo>
                  <a:pt x="2225497" y="1793278"/>
                </a:lnTo>
                <a:lnTo>
                  <a:pt x="2225497" y="1675625"/>
                </a:lnTo>
                <a:close/>
              </a:path>
              <a:path w="2871470" h="1793875">
                <a:moveTo>
                  <a:pt x="2275167" y="1695538"/>
                </a:moveTo>
                <a:lnTo>
                  <a:pt x="2235428" y="1695538"/>
                </a:lnTo>
                <a:lnTo>
                  <a:pt x="2235428" y="1793290"/>
                </a:lnTo>
                <a:lnTo>
                  <a:pt x="2275167" y="1793290"/>
                </a:lnTo>
                <a:lnTo>
                  <a:pt x="2275167" y="1695538"/>
                </a:lnTo>
                <a:close/>
              </a:path>
              <a:path w="2871470" h="1793875">
                <a:moveTo>
                  <a:pt x="2324849" y="1694853"/>
                </a:moveTo>
                <a:lnTo>
                  <a:pt x="2285111" y="1694853"/>
                </a:lnTo>
                <a:lnTo>
                  <a:pt x="2285111" y="1793290"/>
                </a:lnTo>
                <a:lnTo>
                  <a:pt x="2324849" y="1793290"/>
                </a:lnTo>
                <a:lnTo>
                  <a:pt x="2324849" y="1694853"/>
                </a:lnTo>
                <a:close/>
              </a:path>
              <a:path w="2871470" h="1793875">
                <a:moveTo>
                  <a:pt x="2374519" y="1496479"/>
                </a:moveTo>
                <a:lnTo>
                  <a:pt x="2334780" y="1496479"/>
                </a:lnTo>
                <a:lnTo>
                  <a:pt x="2334780" y="1793290"/>
                </a:lnTo>
                <a:lnTo>
                  <a:pt x="2374519" y="1793290"/>
                </a:lnTo>
                <a:lnTo>
                  <a:pt x="2374519" y="1496479"/>
                </a:lnTo>
                <a:close/>
              </a:path>
              <a:path w="2871470" h="1793875">
                <a:moveTo>
                  <a:pt x="2424201" y="1644345"/>
                </a:moveTo>
                <a:lnTo>
                  <a:pt x="2384463" y="1644345"/>
                </a:lnTo>
                <a:lnTo>
                  <a:pt x="2384463" y="1793290"/>
                </a:lnTo>
                <a:lnTo>
                  <a:pt x="2424201" y="1793290"/>
                </a:lnTo>
                <a:lnTo>
                  <a:pt x="2424201" y="1644345"/>
                </a:lnTo>
                <a:close/>
              </a:path>
              <a:path w="2871470" h="1793875">
                <a:moveTo>
                  <a:pt x="2473871" y="1617700"/>
                </a:moveTo>
                <a:lnTo>
                  <a:pt x="2434132" y="1617700"/>
                </a:lnTo>
                <a:lnTo>
                  <a:pt x="2434132" y="1793290"/>
                </a:lnTo>
                <a:lnTo>
                  <a:pt x="2473871" y="1793290"/>
                </a:lnTo>
                <a:lnTo>
                  <a:pt x="2473871" y="1617700"/>
                </a:lnTo>
                <a:close/>
              </a:path>
              <a:path w="2871470" h="1793875">
                <a:moveTo>
                  <a:pt x="2523553" y="1450124"/>
                </a:moveTo>
                <a:lnTo>
                  <a:pt x="2483815" y="1450124"/>
                </a:lnTo>
                <a:lnTo>
                  <a:pt x="2483815" y="1793290"/>
                </a:lnTo>
                <a:lnTo>
                  <a:pt x="2523553" y="1793290"/>
                </a:lnTo>
                <a:lnTo>
                  <a:pt x="2523553" y="1450124"/>
                </a:lnTo>
                <a:close/>
              </a:path>
              <a:path w="2871470" h="1793875">
                <a:moveTo>
                  <a:pt x="2573223" y="1551749"/>
                </a:moveTo>
                <a:lnTo>
                  <a:pt x="2533485" y="1551749"/>
                </a:lnTo>
                <a:lnTo>
                  <a:pt x="2533485" y="1793290"/>
                </a:lnTo>
                <a:lnTo>
                  <a:pt x="2573223" y="1793290"/>
                </a:lnTo>
                <a:lnTo>
                  <a:pt x="2573223" y="1551749"/>
                </a:lnTo>
                <a:close/>
              </a:path>
              <a:path w="2871470" h="1793875">
                <a:moveTo>
                  <a:pt x="2622905" y="1451533"/>
                </a:moveTo>
                <a:lnTo>
                  <a:pt x="2583167" y="1451533"/>
                </a:lnTo>
                <a:lnTo>
                  <a:pt x="2583167" y="1793290"/>
                </a:lnTo>
                <a:lnTo>
                  <a:pt x="2622905" y="1793290"/>
                </a:lnTo>
                <a:lnTo>
                  <a:pt x="2622905" y="1451533"/>
                </a:lnTo>
                <a:close/>
              </a:path>
              <a:path w="2871470" h="1793875">
                <a:moveTo>
                  <a:pt x="2672575" y="1410614"/>
                </a:moveTo>
                <a:lnTo>
                  <a:pt x="2632837" y="1410614"/>
                </a:lnTo>
                <a:lnTo>
                  <a:pt x="2632837" y="1793290"/>
                </a:lnTo>
                <a:lnTo>
                  <a:pt x="2672575" y="1793290"/>
                </a:lnTo>
                <a:lnTo>
                  <a:pt x="2672575" y="1410614"/>
                </a:lnTo>
                <a:close/>
              </a:path>
              <a:path w="2871470" h="1793875">
                <a:moveTo>
                  <a:pt x="2722257" y="1405496"/>
                </a:moveTo>
                <a:lnTo>
                  <a:pt x="2682519" y="1405496"/>
                </a:lnTo>
                <a:lnTo>
                  <a:pt x="2682519" y="1793290"/>
                </a:lnTo>
                <a:lnTo>
                  <a:pt x="2722257" y="1793290"/>
                </a:lnTo>
                <a:lnTo>
                  <a:pt x="2722257" y="1405496"/>
                </a:lnTo>
                <a:close/>
              </a:path>
              <a:path w="2871470" h="1793875">
                <a:moveTo>
                  <a:pt x="2771927" y="1368323"/>
                </a:moveTo>
                <a:lnTo>
                  <a:pt x="2732189" y="1368323"/>
                </a:lnTo>
                <a:lnTo>
                  <a:pt x="2732189" y="1793290"/>
                </a:lnTo>
                <a:lnTo>
                  <a:pt x="2771927" y="1793290"/>
                </a:lnTo>
                <a:lnTo>
                  <a:pt x="2771927" y="1368323"/>
                </a:lnTo>
                <a:close/>
              </a:path>
              <a:path w="2871470" h="1793875">
                <a:moveTo>
                  <a:pt x="2821609" y="1526286"/>
                </a:moveTo>
                <a:lnTo>
                  <a:pt x="2781871" y="1526286"/>
                </a:lnTo>
                <a:lnTo>
                  <a:pt x="2781871" y="1793290"/>
                </a:lnTo>
                <a:lnTo>
                  <a:pt x="2821609" y="1793290"/>
                </a:lnTo>
                <a:lnTo>
                  <a:pt x="2821609" y="1526286"/>
                </a:lnTo>
                <a:close/>
              </a:path>
              <a:path w="2871470" h="1793875">
                <a:moveTo>
                  <a:pt x="2871279" y="0"/>
                </a:moveTo>
                <a:lnTo>
                  <a:pt x="2831541" y="0"/>
                </a:lnTo>
                <a:lnTo>
                  <a:pt x="2831541" y="1793290"/>
                </a:lnTo>
                <a:lnTo>
                  <a:pt x="2871279" y="1793290"/>
                </a:lnTo>
                <a:lnTo>
                  <a:pt x="2871279" y="0"/>
                </a:lnTo>
                <a:close/>
              </a:path>
            </a:pathLst>
          </a:custGeom>
          <a:solidFill>
            <a:srgbClr val="6FB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577850" y="4372038"/>
            <a:ext cx="454787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The highest count of review_scores_rating was 100, with </a:t>
            </a:r>
            <a:r>
              <a:rPr sz="1400" spc="-37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total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57,458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occurrences,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followed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98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97.</a:t>
            </a:r>
            <a:r>
              <a:rPr sz="1400" spc="-4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The </a:t>
            </a:r>
            <a:r>
              <a:rPr sz="1400" spc="-37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majority of review_scores_rating falls within the range of </a:t>
            </a:r>
            <a:r>
              <a:rPr sz="1400" spc="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80 to 100, with a significant portion (30.51%) of ratings </a:t>
            </a:r>
            <a:r>
              <a:rPr sz="1400" spc="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being</a:t>
            </a:r>
            <a:r>
              <a:rPr sz="1400" spc="-1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equal</a:t>
            </a:r>
            <a:r>
              <a:rPr sz="1400" spc="-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to</a:t>
            </a:r>
            <a:r>
              <a:rPr sz="1400" spc="-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100.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6715125" y="1047750"/>
            <a:ext cx="19050" cy="552450"/>
          </a:xfrm>
          <a:custGeom>
            <a:avLst/>
            <a:gdLst/>
            <a:ahLst/>
            <a:cxnLst/>
            <a:rect l="l" t="t" r="r" b="b"/>
            <a:pathLst>
              <a:path w="19050" h="552450">
                <a:moveTo>
                  <a:pt x="19050" y="552450"/>
                </a:moveTo>
                <a:lnTo>
                  <a:pt x="0" y="552450"/>
                </a:lnTo>
                <a:lnTo>
                  <a:pt x="0" y="0"/>
                </a:lnTo>
                <a:lnTo>
                  <a:pt x="19050" y="0"/>
                </a:lnTo>
                <a:lnTo>
                  <a:pt x="19050" y="552450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 txBox="1"/>
          <p:nvPr/>
        </p:nvSpPr>
        <p:spPr>
          <a:xfrm>
            <a:off x="358775" y="279431"/>
            <a:ext cx="11523345" cy="15024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Examining</a:t>
            </a:r>
            <a:r>
              <a:rPr sz="1600" spc="-15" dirty="0">
                <a:solidFill>
                  <a:srgbClr val="F6997D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Host</a:t>
            </a:r>
            <a:r>
              <a:rPr sz="1600" spc="-10" dirty="0">
                <a:solidFill>
                  <a:srgbClr val="F6997D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F6997D"/>
                </a:solidFill>
                <a:latin typeface="Arial Black"/>
                <a:cs typeface="Arial Black"/>
              </a:rPr>
              <a:t>Response</a:t>
            </a:r>
            <a:r>
              <a:rPr sz="1600" spc="-10" dirty="0">
                <a:solidFill>
                  <a:srgbClr val="F6997D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Time</a:t>
            </a:r>
            <a:r>
              <a:rPr sz="1600" spc="-15" dirty="0">
                <a:solidFill>
                  <a:srgbClr val="F6997D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Impact</a:t>
            </a:r>
            <a:r>
              <a:rPr sz="1600" b="1" dirty="0">
                <a:solidFill>
                  <a:srgbClr val="F6997D"/>
                </a:solidFill>
                <a:latin typeface="Arial"/>
                <a:cs typeface="Arial"/>
              </a:rPr>
              <a:t>:</a:t>
            </a:r>
            <a:r>
              <a:rPr sz="1600" b="1" spc="-35" dirty="0">
                <a:solidFill>
                  <a:srgbClr val="F6997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goal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delve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into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relationship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between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host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response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times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the </a:t>
            </a:r>
            <a:r>
              <a:rPr sz="1600" spc="-43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overall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ratings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of</a:t>
            </a:r>
            <a:r>
              <a:rPr sz="1600" spc="-9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Airbnb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listings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providing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valuable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insights.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 MT"/>
              <a:cs typeface="Arial MT"/>
            </a:endParaRPr>
          </a:p>
          <a:p>
            <a:pPr marL="6470650" marR="3748404">
              <a:lnSpc>
                <a:spcPct val="119800"/>
              </a:lnSpc>
              <a:spcBef>
                <a:spcPts val="5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few</a:t>
            </a:r>
            <a:r>
              <a:rPr sz="1200" spc="-2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days</a:t>
            </a:r>
            <a:r>
              <a:rPr sz="1200" spc="-2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or</a:t>
            </a:r>
            <a:r>
              <a:rPr sz="1200" spc="-2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more </a:t>
            </a:r>
            <a:r>
              <a:rPr sz="1200" spc="-32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90.42</a:t>
            </a:r>
            <a:endParaRPr sz="1200">
              <a:latin typeface="Arial MT"/>
              <a:cs typeface="Arial MT"/>
            </a:endParaRPr>
          </a:p>
          <a:p>
            <a:pPr marL="6470650">
              <a:lnSpc>
                <a:spcPts val="1130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review_scores_rating</a:t>
            </a:r>
            <a:endParaRPr sz="1200">
              <a:latin typeface="Arial MT"/>
              <a:cs typeface="Arial MT"/>
            </a:endParaRPr>
          </a:p>
          <a:p>
            <a:pPr marL="231775">
              <a:lnSpc>
                <a:spcPts val="1535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review_scores_rating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review_scores_rating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6715125" y="1790700"/>
            <a:ext cx="19050" cy="552450"/>
          </a:xfrm>
          <a:custGeom>
            <a:avLst/>
            <a:gdLst/>
            <a:ahLst/>
            <a:cxnLst/>
            <a:rect l="l" t="t" r="r" b="b"/>
            <a:pathLst>
              <a:path w="19050" h="552450">
                <a:moveTo>
                  <a:pt x="19050" y="552450"/>
                </a:moveTo>
                <a:lnTo>
                  <a:pt x="0" y="552450"/>
                </a:lnTo>
                <a:lnTo>
                  <a:pt x="0" y="0"/>
                </a:lnTo>
                <a:lnTo>
                  <a:pt x="19050" y="0"/>
                </a:lnTo>
                <a:lnTo>
                  <a:pt x="19050" y="552450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 txBox="1"/>
          <p:nvPr/>
        </p:nvSpPr>
        <p:spPr>
          <a:xfrm>
            <a:off x="6816725" y="1732279"/>
            <a:ext cx="224218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16685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within</a:t>
            </a:r>
            <a:r>
              <a:rPr sz="1200" spc="-50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a</a:t>
            </a:r>
            <a:r>
              <a:rPr sz="1200" spc="-50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day </a:t>
            </a:r>
            <a:r>
              <a:rPr sz="1200" spc="-32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93.51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50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4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4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review_scores_rating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6715125" y="2533650"/>
            <a:ext cx="19050" cy="542925"/>
          </a:xfrm>
          <a:custGeom>
            <a:avLst/>
            <a:gdLst/>
            <a:ahLst/>
            <a:cxnLst/>
            <a:rect l="l" t="t" r="r" b="b"/>
            <a:pathLst>
              <a:path w="19050" h="542925">
                <a:moveTo>
                  <a:pt x="19050" y="542925"/>
                </a:moveTo>
                <a:lnTo>
                  <a:pt x="0" y="542925"/>
                </a:lnTo>
                <a:lnTo>
                  <a:pt x="0" y="0"/>
                </a:lnTo>
                <a:lnTo>
                  <a:pt x="19050" y="0"/>
                </a:lnTo>
                <a:lnTo>
                  <a:pt x="19050" y="542925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 txBox="1"/>
          <p:nvPr/>
        </p:nvSpPr>
        <p:spPr>
          <a:xfrm>
            <a:off x="6816725" y="2475229"/>
            <a:ext cx="224218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1394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within</a:t>
            </a:r>
            <a:r>
              <a:rPr sz="1200" spc="-3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a</a:t>
            </a:r>
            <a:r>
              <a:rPr sz="1200" spc="-3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few</a:t>
            </a:r>
            <a:r>
              <a:rPr sz="1200" spc="-30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hours </a:t>
            </a:r>
            <a:r>
              <a:rPr sz="1200" spc="-32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93.91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50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4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4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review_scores_rating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6715125" y="3267075"/>
            <a:ext cx="19050" cy="552450"/>
          </a:xfrm>
          <a:custGeom>
            <a:avLst/>
            <a:gdLst/>
            <a:ahLst/>
            <a:cxnLst/>
            <a:rect l="l" t="t" r="r" b="b"/>
            <a:pathLst>
              <a:path w="19050" h="552450">
                <a:moveTo>
                  <a:pt x="19050" y="552450"/>
                </a:moveTo>
                <a:lnTo>
                  <a:pt x="0" y="552450"/>
                </a:lnTo>
                <a:lnTo>
                  <a:pt x="0" y="0"/>
                </a:lnTo>
                <a:lnTo>
                  <a:pt x="19050" y="0"/>
                </a:lnTo>
                <a:lnTo>
                  <a:pt x="19050" y="552450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 txBox="1"/>
          <p:nvPr/>
        </p:nvSpPr>
        <p:spPr>
          <a:xfrm>
            <a:off x="6816725" y="3199129"/>
            <a:ext cx="2242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2540">
              <a:lnSpc>
                <a:spcPct val="119800"/>
              </a:lnSpc>
              <a:spcBef>
                <a:spcPts val="100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within</a:t>
            </a:r>
            <a:r>
              <a:rPr sz="1200" spc="-50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an</a:t>
            </a:r>
            <a:r>
              <a:rPr sz="1200" spc="-50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hour </a:t>
            </a:r>
            <a:r>
              <a:rPr sz="1200" spc="-325" dirty="0">
                <a:solidFill>
                  <a:srgbClr val="6FB0D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93.80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50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4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4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review_scores_rating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6445250" y="4724463"/>
            <a:ext cx="5657850" cy="45783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within a few hours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 had the highest </a:t>
            </a:r>
            <a:r>
              <a:rPr sz="1400" spc="-5" dirty="0">
                <a:solidFill>
                  <a:srgbClr val="6ED0BE"/>
                </a:solidFill>
                <a:latin typeface="Arial MT"/>
                <a:cs typeface="Arial MT"/>
              </a:rPr>
              <a:t>Average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of review_scores_rating at </a:t>
            </a:r>
            <a:r>
              <a:rPr sz="1400" spc="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93.91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,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followed</a:t>
            </a:r>
            <a:r>
              <a:rPr sz="1400" spc="-1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by</a:t>
            </a:r>
            <a:r>
              <a:rPr sz="1400" spc="-1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within</a:t>
            </a:r>
            <a:r>
              <a:rPr sz="1400" u="sng" spc="-10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an</a:t>
            </a:r>
            <a:r>
              <a:rPr sz="1400" u="sng" spc="-15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hour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,</a:t>
            </a:r>
            <a:r>
              <a:rPr sz="1400" spc="-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within</a:t>
            </a:r>
            <a:r>
              <a:rPr sz="1400" u="sng" spc="-10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a</a:t>
            </a:r>
            <a:r>
              <a:rPr sz="1400" u="sng" spc="-15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day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,</a:t>
            </a:r>
            <a:r>
              <a:rPr sz="1400" spc="-10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6ED0BE"/>
                </a:solid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a</a:t>
            </a:r>
            <a:r>
              <a:rPr sz="1400" u="sng" spc="-10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few</a:t>
            </a:r>
            <a:r>
              <a:rPr sz="1400" u="sng" spc="-10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days</a:t>
            </a:r>
            <a:r>
              <a:rPr sz="1400" u="sng" spc="-15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or</a:t>
            </a:r>
            <a:r>
              <a:rPr sz="1400" u="sng" spc="-10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6ED0BE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more</a:t>
            </a:r>
            <a:r>
              <a:rPr sz="1400" dirty="0">
                <a:solidFill>
                  <a:srgbClr val="6ED0BE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577850" y="6061106"/>
            <a:ext cx="6440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As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host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response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times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increase,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average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rating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tends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decrease.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775" y="279431"/>
            <a:ext cx="1201229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>
                <a:latin typeface="Arial Black"/>
                <a:cs typeface="Arial Black"/>
              </a:rPr>
              <a:t>Visualizing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Airbnb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Listing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Prices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objective</a:t>
            </a:r>
            <a:r>
              <a:rPr spc="-1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create</a:t>
            </a:r>
            <a:r>
              <a:rPr spc="-10" dirty="0"/>
              <a:t> </a:t>
            </a:r>
            <a:r>
              <a:rPr dirty="0"/>
              <a:t>visual</a:t>
            </a:r>
            <a:r>
              <a:rPr spc="-10" dirty="0"/>
              <a:t> </a:t>
            </a:r>
            <a:r>
              <a:rPr dirty="0"/>
              <a:t>representations</a:t>
            </a:r>
            <a:r>
              <a:rPr spc="-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Airbnb</a:t>
            </a:r>
            <a:r>
              <a:rPr spc="-10" dirty="0"/>
              <a:t> </a:t>
            </a:r>
            <a:r>
              <a:rPr dirty="0"/>
              <a:t>listing</a:t>
            </a:r>
            <a:r>
              <a:rPr spc="-5" dirty="0"/>
              <a:t> </a:t>
            </a:r>
            <a:r>
              <a:rPr dirty="0"/>
              <a:t>prices</a:t>
            </a:r>
            <a:r>
              <a:rPr spc="-10" dirty="0"/>
              <a:t> </a:t>
            </a:r>
            <a:r>
              <a:rPr dirty="0"/>
              <a:t>across</a:t>
            </a:r>
            <a:r>
              <a:rPr spc="-10" dirty="0"/>
              <a:t> </a:t>
            </a:r>
            <a:r>
              <a:rPr spc="-5" dirty="0"/>
              <a:t>different </a:t>
            </a:r>
            <a:r>
              <a:rPr dirty="0"/>
              <a:t>cities </a:t>
            </a:r>
            <a:r>
              <a:rPr spc="-43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summarize</a:t>
            </a:r>
            <a:r>
              <a:rPr spc="-5" dirty="0"/>
              <a:t> </a:t>
            </a:r>
            <a:r>
              <a:rPr dirty="0"/>
              <a:t>any</a:t>
            </a:r>
            <a:r>
              <a:rPr spc="-5" dirty="0"/>
              <a:t> </a:t>
            </a:r>
            <a:r>
              <a:rPr dirty="0"/>
              <a:t>noteworthy</a:t>
            </a:r>
            <a:r>
              <a:rPr spc="-5" dirty="0"/>
              <a:t> </a:t>
            </a:r>
            <a:r>
              <a:rPr dirty="0"/>
              <a:t>trends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variations.</a:t>
            </a:r>
          </a:p>
        </p:txBody>
      </p:sp>
      <p:sp>
        <p:nvSpPr>
          <p:cNvPr id="5" name="object 5"/>
          <p:cNvSpPr/>
          <p:nvPr/>
        </p:nvSpPr>
        <p:spPr>
          <a:xfrm>
            <a:off x="1472565" y="4917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2565" y="4860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565" y="1888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2565" y="18383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2565" y="1945640"/>
            <a:ext cx="9902825" cy="238125"/>
            <a:chOff x="1472565" y="1945640"/>
            <a:chExt cx="9902825" cy="238125"/>
          </a:xfrm>
        </p:grpSpPr>
        <p:sp>
          <p:nvSpPr>
            <p:cNvPr id="10" name="object 10"/>
            <p:cNvSpPr/>
            <p:nvPr/>
          </p:nvSpPr>
          <p:spPr>
            <a:xfrm>
              <a:off x="1472565" y="1945652"/>
              <a:ext cx="8638540" cy="238125"/>
            </a:xfrm>
            <a:custGeom>
              <a:avLst/>
              <a:gdLst/>
              <a:ahLst/>
              <a:cxnLst/>
              <a:rect l="l" t="t" r="r" b="b"/>
              <a:pathLst>
                <a:path w="8638540" h="238125">
                  <a:moveTo>
                    <a:pt x="9525" y="238023"/>
                  </a:moveTo>
                  <a:lnTo>
                    <a:pt x="0" y="238023"/>
                  </a:lnTo>
                  <a:lnTo>
                    <a:pt x="9525" y="238125"/>
                  </a:lnTo>
                  <a:close/>
                </a:path>
                <a:path w="8638540" h="238125">
                  <a:moveTo>
                    <a:pt x="9525" y="0"/>
                  </a:moveTo>
                  <a:lnTo>
                    <a:pt x="0" y="0"/>
                  </a:lnTo>
                  <a:lnTo>
                    <a:pt x="0" y="9232"/>
                  </a:lnTo>
                  <a:lnTo>
                    <a:pt x="9525" y="9232"/>
                  </a:lnTo>
                  <a:lnTo>
                    <a:pt x="9525" y="0"/>
                  </a:lnTo>
                  <a:close/>
                </a:path>
                <a:path w="8638540" h="238125">
                  <a:moveTo>
                    <a:pt x="2166747" y="238023"/>
                  </a:moveTo>
                  <a:lnTo>
                    <a:pt x="2157222" y="238023"/>
                  </a:lnTo>
                  <a:lnTo>
                    <a:pt x="2166747" y="238125"/>
                  </a:lnTo>
                  <a:close/>
                </a:path>
                <a:path w="8638540" h="238125">
                  <a:moveTo>
                    <a:pt x="2166747" y="0"/>
                  </a:moveTo>
                  <a:lnTo>
                    <a:pt x="2157222" y="0"/>
                  </a:lnTo>
                  <a:lnTo>
                    <a:pt x="2157222" y="9232"/>
                  </a:lnTo>
                  <a:lnTo>
                    <a:pt x="2166747" y="9232"/>
                  </a:lnTo>
                  <a:lnTo>
                    <a:pt x="2166747" y="0"/>
                  </a:lnTo>
                  <a:close/>
                </a:path>
                <a:path w="8638540" h="238125">
                  <a:moveTo>
                    <a:pt x="4323969" y="238023"/>
                  </a:moveTo>
                  <a:lnTo>
                    <a:pt x="4314444" y="238023"/>
                  </a:lnTo>
                  <a:lnTo>
                    <a:pt x="4323969" y="238125"/>
                  </a:lnTo>
                  <a:close/>
                </a:path>
                <a:path w="8638540" h="238125">
                  <a:moveTo>
                    <a:pt x="4323969" y="0"/>
                  </a:moveTo>
                  <a:lnTo>
                    <a:pt x="4314444" y="0"/>
                  </a:lnTo>
                  <a:lnTo>
                    <a:pt x="4314444" y="9232"/>
                  </a:lnTo>
                  <a:lnTo>
                    <a:pt x="4323969" y="9232"/>
                  </a:lnTo>
                  <a:lnTo>
                    <a:pt x="4323969" y="0"/>
                  </a:lnTo>
                  <a:close/>
                </a:path>
                <a:path w="8638540" h="238125">
                  <a:moveTo>
                    <a:pt x="6481191" y="238023"/>
                  </a:moveTo>
                  <a:lnTo>
                    <a:pt x="6471666" y="238023"/>
                  </a:lnTo>
                  <a:lnTo>
                    <a:pt x="6481191" y="238125"/>
                  </a:lnTo>
                  <a:close/>
                </a:path>
                <a:path w="8638540" h="238125">
                  <a:moveTo>
                    <a:pt x="6481191" y="0"/>
                  </a:moveTo>
                  <a:lnTo>
                    <a:pt x="6471666" y="0"/>
                  </a:lnTo>
                  <a:lnTo>
                    <a:pt x="6471666" y="9232"/>
                  </a:lnTo>
                  <a:lnTo>
                    <a:pt x="6481191" y="9232"/>
                  </a:lnTo>
                  <a:lnTo>
                    <a:pt x="6481191" y="0"/>
                  </a:lnTo>
                  <a:close/>
                </a:path>
                <a:path w="8638540" h="238125">
                  <a:moveTo>
                    <a:pt x="8638413" y="238023"/>
                  </a:moveTo>
                  <a:lnTo>
                    <a:pt x="8628888" y="238023"/>
                  </a:lnTo>
                  <a:lnTo>
                    <a:pt x="8638413" y="238125"/>
                  </a:lnTo>
                  <a:close/>
                </a:path>
                <a:path w="8638540" h="238125">
                  <a:moveTo>
                    <a:pt x="8638413" y="0"/>
                  </a:moveTo>
                  <a:lnTo>
                    <a:pt x="8628888" y="0"/>
                  </a:lnTo>
                  <a:lnTo>
                    <a:pt x="8628888" y="9232"/>
                  </a:lnTo>
                  <a:lnTo>
                    <a:pt x="8638413" y="9232"/>
                  </a:lnTo>
                  <a:lnTo>
                    <a:pt x="8638413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2565" y="1954877"/>
              <a:ext cx="9902825" cy="229235"/>
            </a:xfrm>
            <a:custGeom>
              <a:avLst/>
              <a:gdLst/>
              <a:ahLst/>
              <a:cxnLst/>
              <a:rect l="l" t="t" r="r" b="b"/>
              <a:pathLst>
                <a:path w="9902825" h="229235">
                  <a:moveTo>
                    <a:pt x="9902539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9902539" y="0"/>
                  </a:lnTo>
                  <a:lnTo>
                    <a:pt x="9902539" y="228788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72565" y="2231390"/>
            <a:ext cx="8680450" cy="2009775"/>
            <a:chOff x="1472565" y="2231390"/>
            <a:chExt cx="8680450" cy="2009775"/>
          </a:xfrm>
        </p:grpSpPr>
        <p:sp>
          <p:nvSpPr>
            <p:cNvPr id="13" name="object 13"/>
            <p:cNvSpPr/>
            <p:nvPr/>
          </p:nvSpPr>
          <p:spPr>
            <a:xfrm>
              <a:off x="1472565" y="2231402"/>
              <a:ext cx="8638540" cy="2009775"/>
            </a:xfrm>
            <a:custGeom>
              <a:avLst/>
              <a:gdLst/>
              <a:ahLst/>
              <a:cxnLst/>
              <a:rect l="l" t="t" r="r" b="b"/>
              <a:pathLst>
                <a:path w="8638540" h="2009775">
                  <a:moveTo>
                    <a:pt x="9525" y="2000250"/>
                  </a:moveTo>
                  <a:lnTo>
                    <a:pt x="0" y="2000250"/>
                  </a:lnTo>
                  <a:lnTo>
                    <a:pt x="0" y="2009775"/>
                  </a:lnTo>
                  <a:lnTo>
                    <a:pt x="9525" y="2009775"/>
                  </a:lnTo>
                  <a:lnTo>
                    <a:pt x="9525" y="2000250"/>
                  </a:lnTo>
                  <a:close/>
                </a:path>
                <a:path w="8638540" h="2009775">
                  <a:moveTo>
                    <a:pt x="9525" y="1714500"/>
                  </a:moveTo>
                  <a:lnTo>
                    <a:pt x="0" y="1714500"/>
                  </a:lnTo>
                  <a:lnTo>
                    <a:pt x="0" y="1724025"/>
                  </a:lnTo>
                  <a:lnTo>
                    <a:pt x="9525" y="1724025"/>
                  </a:lnTo>
                  <a:lnTo>
                    <a:pt x="9525" y="1714500"/>
                  </a:lnTo>
                  <a:close/>
                </a:path>
                <a:path w="8638540" h="2009775">
                  <a:moveTo>
                    <a:pt x="9525" y="1428750"/>
                  </a:moveTo>
                  <a:lnTo>
                    <a:pt x="0" y="1428750"/>
                  </a:lnTo>
                  <a:lnTo>
                    <a:pt x="0" y="1438275"/>
                  </a:lnTo>
                  <a:lnTo>
                    <a:pt x="9525" y="1438275"/>
                  </a:lnTo>
                  <a:lnTo>
                    <a:pt x="9525" y="1428750"/>
                  </a:lnTo>
                  <a:close/>
                </a:path>
                <a:path w="8638540" h="200977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8638540" h="2009775">
                  <a:moveTo>
                    <a:pt x="952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9525" y="866775"/>
                  </a:lnTo>
                  <a:lnTo>
                    <a:pt x="9525" y="857250"/>
                  </a:lnTo>
                  <a:close/>
                </a:path>
                <a:path w="8638540" h="20097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8638540" h="20097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8638540" h="20097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638540" h="2009775">
                  <a:moveTo>
                    <a:pt x="2166747" y="285750"/>
                  </a:moveTo>
                  <a:lnTo>
                    <a:pt x="2157222" y="285750"/>
                  </a:lnTo>
                  <a:lnTo>
                    <a:pt x="2157222" y="295275"/>
                  </a:lnTo>
                  <a:lnTo>
                    <a:pt x="2166747" y="295275"/>
                  </a:lnTo>
                  <a:lnTo>
                    <a:pt x="2166747" y="285750"/>
                  </a:lnTo>
                  <a:close/>
                </a:path>
                <a:path w="8638540" h="2009775">
                  <a:moveTo>
                    <a:pt x="2166747" y="0"/>
                  </a:moveTo>
                  <a:lnTo>
                    <a:pt x="2157222" y="0"/>
                  </a:lnTo>
                  <a:lnTo>
                    <a:pt x="2157222" y="9525"/>
                  </a:lnTo>
                  <a:lnTo>
                    <a:pt x="2166747" y="9525"/>
                  </a:lnTo>
                  <a:lnTo>
                    <a:pt x="2166747" y="0"/>
                  </a:lnTo>
                  <a:close/>
                </a:path>
                <a:path w="8638540" h="2009775">
                  <a:moveTo>
                    <a:pt x="4323969" y="285750"/>
                  </a:moveTo>
                  <a:lnTo>
                    <a:pt x="4314444" y="285750"/>
                  </a:lnTo>
                  <a:lnTo>
                    <a:pt x="4314444" y="295275"/>
                  </a:lnTo>
                  <a:lnTo>
                    <a:pt x="4323969" y="295275"/>
                  </a:lnTo>
                  <a:lnTo>
                    <a:pt x="4323969" y="285750"/>
                  </a:lnTo>
                  <a:close/>
                </a:path>
                <a:path w="8638540" h="2009775">
                  <a:moveTo>
                    <a:pt x="4323969" y="0"/>
                  </a:moveTo>
                  <a:lnTo>
                    <a:pt x="4314444" y="0"/>
                  </a:lnTo>
                  <a:lnTo>
                    <a:pt x="4314444" y="9525"/>
                  </a:lnTo>
                  <a:lnTo>
                    <a:pt x="4323969" y="9525"/>
                  </a:lnTo>
                  <a:lnTo>
                    <a:pt x="4323969" y="0"/>
                  </a:lnTo>
                  <a:close/>
                </a:path>
                <a:path w="8638540" h="2009775">
                  <a:moveTo>
                    <a:pt x="6481191" y="285750"/>
                  </a:moveTo>
                  <a:lnTo>
                    <a:pt x="6471666" y="285750"/>
                  </a:lnTo>
                  <a:lnTo>
                    <a:pt x="6471666" y="295275"/>
                  </a:lnTo>
                  <a:lnTo>
                    <a:pt x="6481191" y="295275"/>
                  </a:lnTo>
                  <a:lnTo>
                    <a:pt x="6481191" y="285750"/>
                  </a:lnTo>
                  <a:close/>
                </a:path>
                <a:path w="8638540" h="2009775">
                  <a:moveTo>
                    <a:pt x="6481191" y="0"/>
                  </a:moveTo>
                  <a:lnTo>
                    <a:pt x="6471666" y="0"/>
                  </a:lnTo>
                  <a:lnTo>
                    <a:pt x="6471666" y="9525"/>
                  </a:lnTo>
                  <a:lnTo>
                    <a:pt x="6481191" y="9525"/>
                  </a:lnTo>
                  <a:lnTo>
                    <a:pt x="6481191" y="0"/>
                  </a:lnTo>
                  <a:close/>
                </a:path>
                <a:path w="8638540" h="2009775">
                  <a:moveTo>
                    <a:pt x="8638413" y="285750"/>
                  </a:moveTo>
                  <a:lnTo>
                    <a:pt x="8628888" y="285750"/>
                  </a:lnTo>
                  <a:lnTo>
                    <a:pt x="8628888" y="295275"/>
                  </a:lnTo>
                  <a:lnTo>
                    <a:pt x="8638413" y="295275"/>
                  </a:lnTo>
                  <a:lnTo>
                    <a:pt x="8638413" y="285750"/>
                  </a:lnTo>
                  <a:close/>
                </a:path>
                <a:path w="8638540" h="2009775">
                  <a:moveTo>
                    <a:pt x="8638413" y="0"/>
                  </a:moveTo>
                  <a:lnTo>
                    <a:pt x="8628888" y="0"/>
                  </a:lnTo>
                  <a:lnTo>
                    <a:pt x="8628888" y="9525"/>
                  </a:lnTo>
                  <a:lnTo>
                    <a:pt x="8638413" y="9525"/>
                  </a:lnTo>
                  <a:lnTo>
                    <a:pt x="8638413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2565" y="2246258"/>
              <a:ext cx="8680450" cy="229235"/>
            </a:xfrm>
            <a:custGeom>
              <a:avLst/>
              <a:gdLst/>
              <a:ahLst/>
              <a:cxnLst/>
              <a:rect l="l" t="t" r="r" b="b"/>
              <a:pathLst>
                <a:path w="8680450" h="229235">
                  <a:moveTo>
                    <a:pt x="8680130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8680130" y="0"/>
                  </a:lnTo>
                  <a:lnTo>
                    <a:pt x="8680130" y="228788"/>
                  </a:lnTo>
                  <a:close/>
                </a:path>
              </a:pathLst>
            </a:custGeom>
            <a:solidFill>
              <a:srgbClr val="F47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9787" y="2802902"/>
              <a:ext cx="2167255" cy="9525"/>
            </a:xfrm>
            <a:custGeom>
              <a:avLst/>
              <a:gdLst/>
              <a:ahLst/>
              <a:cxnLst/>
              <a:rect l="l" t="t" r="r" b="b"/>
              <a:pathLst>
                <a:path w="216725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167254" h="9525">
                  <a:moveTo>
                    <a:pt x="2166747" y="0"/>
                  </a:moveTo>
                  <a:lnTo>
                    <a:pt x="2157222" y="0"/>
                  </a:lnTo>
                  <a:lnTo>
                    <a:pt x="2157222" y="9525"/>
                  </a:lnTo>
                  <a:lnTo>
                    <a:pt x="2166747" y="9525"/>
                  </a:lnTo>
                  <a:lnTo>
                    <a:pt x="2166747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2565" y="2537639"/>
              <a:ext cx="4974590" cy="229235"/>
            </a:xfrm>
            <a:custGeom>
              <a:avLst/>
              <a:gdLst/>
              <a:ahLst/>
              <a:cxnLst/>
              <a:rect l="l" t="t" r="r" b="b"/>
              <a:pathLst>
                <a:path w="4974590" h="229235">
                  <a:moveTo>
                    <a:pt x="4974502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4974502" y="0"/>
                  </a:lnTo>
                  <a:lnTo>
                    <a:pt x="4974502" y="228788"/>
                  </a:lnTo>
                  <a:close/>
                </a:path>
              </a:pathLst>
            </a:custGeom>
            <a:solidFill>
              <a:srgbClr val="287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9787" y="308864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2565" y="2829020"/>
              <a:ext cx="4264025" cy="229235"/>
            </a:xfrm>
            <a:custGeom>
              <a:avLst/>
              <a:gdLst/>
              <a:ahLst/>
              <a:cxnLst/>
              <a:rect l="l" t="t" r="r" b="b"/>
              <a:pathLst>
                <a:path w="4264025" h="229235">
                  <a:moveTo>
                    <a:pt x="4263536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4263536" y="0"/>
                  </a:lnTo>
                  <a:lnTo>
                    <a:pt x="4263536" y="228788"/>
                  </a:lnTo>
                  <a:close/>
                </a:path>
              </a:pathLst>
            </a:custGeom>
            <a:solidFill>
              <a:srgbClr val="0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9787" y="337439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2565" y="3120401"/>
              <a:ext cx="2816860" cy="229235"/>
            </a:xfrm>
            <a:custGeom>
              <a:avLst/>
              <a:gdLst/>
              <a:ahLst/>
              <a:cxnLst/>
              <a:rect l="l" t="t" r="r" b="b"/>
              <a:pathLst>
                <a:path w="2816860" h="229235">
                  <a:moveTo>
                    <a:pt x="2816852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2816852" y="0"/>
                  </a:lnTo>
                  <a:lnTo>
                    <a:pt x="2816852" y="228788"/>
                  </a:lnTo>
                  <a:close/>
                </a:path>
              </a:pathLst>
            </a:custGeom>
            <a:solidFill>
              <a:srgbClr val="0F8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2565" y="3411783"/>
              <a:ext cx="1610995" cy="229235"/>
            </a:xfrm>
            <a:custGeom>
              <a:avLst/>
              <a:gdLst/>
              <a:ahLst/>
              <a:cxnLst/>
              <a:rect l="l" t="t" r="r" b="b"/>
              <a:pathLst>
                <a:path w="1610995" h="229235">
                  <a:moveTo>
                    <a:pt x="1610649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1610649" y="0"/>
                  </a:lnTo>
                  <a:lnTo>
                    <a:pt x="1610649" y="228788"/>
                  </a:lnTo>
                  <a:close/>
                </a:path>
              </a:pathLst>
            </a:custGeom>
            <a:solidFill>
              <a:srgbClr val="AF90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2565" y="3703164"/>
              <a:ext cx="1578610" cy="229235"/>
            </a:xfrm>
            <a:custGeom>
              <a:avLst/>
              <a:gdLst/>
              <a:ahLst/>
              <a:cxnLst/>
              <a:rect l="l" t="t" r="r" b="b"/>
              <a:pathLst>
                <a:path w="1578610" h="229235">
                  <a:moveTo>
                    <a:pt x="1578268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1578268" y="0"/>
                  </a:lnTo>
                  <a:lnTo>
                    <a:pt x="1578268" y="228788"/>
                  </a:lnTo>
                  <a:close/>
                </a:path>
              </a:pathLst>
            </a:custGeom>
            <a:solidFill>
              <a:srgbClr val="C3B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72565" y="3994545"/>
              <a:ext cx="1141095" cy="229235"/>
            </a:xfrm>
            <a:custGeom>
              <a:avLst/>
              <a:gdLst/>
              <a:ahLst/>
              <a:cxnLst/>
              <a:rect l="l" t="t" r="r" b="b"/>
              <a:pathLst>
                <a:path w="1141095" h="229235">
                  <a:moveTo>
                    <a:pt x="1140761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1140761" y="0"/>
                  </a:lnTo>
                  <a:lnTo>
                    <a:pt x="1140761" y="228788"/>
                  </a:lnTo>
                  <a:close/>
                </a:path>
              </a:pathLst>
            </a:custGeom>
            <a:solidFill>
              <a:srgbClr val="F15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72565" y="4285926"/>
            <a:ext cx="1141095" cy="241300"/>
            <a:chOff x="1472565" y="4285926"/>
            <a:chExt cx="1141095" cy="241300"/>
          </a:xfrm>
        </p:grpSpPr>
        <p:sp>
          <p:nvSpPr>
            <p:cNvPr id="25" name="object 25"/>
            <p:cNvSpPr/>
            <p:nvPr/>
          </p:nvSpPr>
          <p:spPr>
            <a:xfrm>
              <a:off x="1472565" y="451739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2565" y="4285926"/>
              <a:ext cx="1141095" cy="229235"/>
            </a:xfrm>
            <a:custGeom>
              <a:avLst/>
              <a:gdLst/>
              <a:ahLst/>
              <a:cxnLst/>
              <a:rect l="l" t="t" r="r" b="b"/>
              <a:pathLst>
                <a:path w="1141095" h="229235">
                  <a:moveTo>
                    <a:pt x="1140496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1140496" y="0"/>
                  </a:lnTo>
                  <a:lnTo>
                    <a:pt x="1140496" y="228788"/>
                  </a:lnTo>
                  <a:close/>
                </a:path>
              </a:pathLst>
            </a:custGeom>
            <a:solidFill>
              <a:srgbClr val="6F9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472565" y="4574540"/>
            <a:ext cx="627380" cy="238125"/>
            <a:chOff x="1472565" y="4574540"/>
            <a:chExt cx="627380" cy="238125"/>
          </a:xfrm>
        </p:grpSpPr>
        <p:sp>
          <p:nvSpPr>
            <p:cNvPr id="28" name="object 28"/>
            <p:cNvSpPr/>
            <p:nvPr/>
          </p:nvSpPr>
          <p:spPr>
            <a:xfrm>
              <a:off x="1472565" y="4574552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31546"/>
                  </a:moveTo>
                  <a:lnTo>
                    <a:pt x="0" y="231546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1546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2755"/>
                  </a:lnTo>
                  <a:lnTo>
                    <a:pt x="9525" y="275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2565" y="4577307"/>
              <a:ext cx="627380" cy="229235"/>
            </a:xfrm>
            <a:custGeom>
              <a:avLst/>
              <a:gdLst/>
              <a:ahLst/>
              <a:cxnLst/>
              <a:rect l="l" t="t" r="r" b="b"/>
              <a:pathLst>
                <a:path w="627380" h="229235">
                  <a:moveTo>
                    <a:pt x="626869" y="228788"/>
                  </a:moveTo>
                  <a:lnTo>
                    <a:pt x="0" y="228788"/>
                  </a:lnTo>
                  <a:lnTo>
                    <a:pt x="0" y="0"/>
                  </a:lnTo>
                  <a:lnTo>
                    <a:pt x="626869" y="0"/>
                  </a:lnTo>
                  <a:lnTo>
                    <a:pt x="626869" y="228788"/>
                  </a:lnTo>
                  <a:close/>
                </a:path>
              </a:pathLst>
            </a:custGeom>
            <a:solidFill>
              <a:srgbClr val="FE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85302" y="494284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29787" y="4917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9787" y="4860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9787" y="4803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9787" y="4745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9787" y="4688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9787" y="4631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9787" y="4574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9787" y="4517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29787" y="4460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9787" y="4403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9787" y="4345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9787" y="4288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9787" y="4231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9787" y="4174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9787" y="4117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9787" y="4060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9787" y="4003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9787" y="3945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9787" y="3888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9787" y="3831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9787" y="3774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29787" y="3717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9787" y="3660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9787" y="3602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9787" y="3545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9787" y="3488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9787" y="3431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9787" y="1888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9787" y="18383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510675" y="4942840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10M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787009" y="4917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87009" y="4860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87009" y="4803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87009" y="4745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87009" y="4688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87009" y="4631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87009" y="4574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87009" y="4517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87009" y="4460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87009" y="4403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87009" y="4345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87009" y="4288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87009" y="4231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87009" y="4174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87009" y="4117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87009" y="4060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87009" y="4003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87009" y="3945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87009" y="3888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87009" y="3831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87009" y="3774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87009" y="3717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87009" y="3660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87009" y="3602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87009" y="3545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87009" y="3488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87009" y="3431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87009" y="3374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87009" y="3317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87009" y="3260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87009" y="3202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87009" y="3145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87009" y="3088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87009" y="3031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87009" y="2974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87009" y="2917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87009" y="2860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87009" y="1888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87009" y="18383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667897" y="4942840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20M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944231" y="4917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44231" y="4860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4231" y="4803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44231" y="4745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44231" y="4688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44231" y="4631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44231" y="4574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44231" y="4517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44231" y="4460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44231" y="4403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44231" y="4345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44231" y="4288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44231" y="4231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44231" y="4174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44231" y="4117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44231" y="4060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44231" y="4003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44231" y="3945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944231" y="3888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44231" y="3831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44231" y="3774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944231" y="3717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44231" y="3660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44231" y="3602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44231" y="3545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44231" y="3488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44231" y="3431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944231" y="3374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944231" y="3317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944231" y="3260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944231" y="3202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944231" y="3145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944231" y="3088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944231" y="3031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44231" y="2974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44231" y="2917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44231" y="2860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944231" y="2802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44231" y="2745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44231" y="2688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944231" y="2631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44231" y="2574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44231" y="1888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944231" y="18383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7825119" y="4942840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30M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0101453" y="4917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101453" y="4860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101453" y="4803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101453" y="4745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101453" y="4688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101453" y="4631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101453" y="4574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101453" y="4517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101453" y="4460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101453" y="4403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101453" y="4345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101453" y="4288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01453" y="4231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101453" y="4174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101453" y="4117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101453" y="4060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101453" y="4003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101453" y="3945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101453" y="3888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101453" y="3831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101453" y="3774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101453" y="3717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101453" y="3660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101453" y="3602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101453" y="3545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101453" y="3488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101453" y="3431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101453" y="3374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101453" y="3317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101453" y="3260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101453" y="3202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101453" y="3145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101453" y="3088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0101453" y="3031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0101453" y="2974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101453" y="2917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101453" y="2860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101453" y="2802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101453" y="2745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101453" y="2688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101453" y="2631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101453" y="2574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101453" y="1888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0101453" y="18383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9982341" y="4942840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40M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2258675" y="4917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258675" y="4860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258675" y="4803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258675" y="4745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258675" y="4688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258675" y="4631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258675" y="4574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258675" y="4517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258675" y="4460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258675" y="4403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258675" y="4345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258675" y="4288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258675" y="4231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258675" y="4174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258675" y="4117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258675" y="4060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2258675" y="4003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2258675" y="3945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258675" y="3888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2258675" y="3831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258675" y="3774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2258675" y="3717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2258675" y="3660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2258675" y="3602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2258675" y="3545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2258675" y="3488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2258675" y="3431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2258675" y="3374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2258675" y="3317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2258675" y="3260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2258675" y="3202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2258675" y="3145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2258675" y="3088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2258675" y="3031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258675" y="2974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258675" y="2917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2258675" y="2860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2258675" y="2802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2258675" y="2745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2258675" y="2688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258675" y="2631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2258675" y="2574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2258675" y="2517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258675" y="2459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258675" y="2402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2258675" y="2345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2258675" y="2288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258675" y="2231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258675" y="2174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258675" y="2117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258675" y="2059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2258675" y="2002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258675" y="1945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258675" y="1888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2258675" y="18383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12139562" y="4942840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50M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6425188" y="5079999"/>
            <a:ext cx="881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44695" y="3255565"/>
            <a:ext cx="196215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636994" y="1981041"/>
            <a:ext cx="762635" cy="278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Cape</a:t>
            </a:r>
            <a:r>
              <a:rPr sz="900" spc="-2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spc="-100" dirty="0">
                <a:solidFill>
                  <a:srgbClr val="D1D0CD"/>
                </a:solidFill>
                <a:latin typeface="Arial MT"/>
                <a:cs typeface="Arial MT"/>
              </a:rPr>
              <a:t>T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own</a:t>
            </a:r>
            <a:endParaRPr sz="900">
              <a:latin typeface="Arial MT"/>
              <a:cs typeface="Arial MT"/>
            </a:endParaRPr>
          </a:p>
          <a:p>
            <a:pPr marL="158750" marR="5080" indent="145415" algn="r">
              <a:lnSpc>
                <a:spcPct val="2124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Bangkok  Mexico City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Rio</a:t>
            </a:r>
            <a:r>
              <a:rPr sz="9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de</a:t>
            </a:r>
            <a:r>
              <a:rPr sz="9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Janeiro</a:t>
            </a:r>
            <a:endParaRPr sz="900">
              <a:latin typeface="Arial MT"/>
              <a:cs typeface="Arial MT"/>
            </a:endParaRPr>
          </a:p>
          <a:p>
            <a:pPr marL="368300" marR="5080" indent="-19050" algn="r">
              <a:lnSpc>
                <a:spcPct val="2124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Istanbul  Sydney  Paris</a:t>
            </a:r>
            <a:endParaRPr sz="900">
              <a:latin typeface="Arial MT"/>
              <a:cs typeface="Arial MT"/>
            </a:endParaRPr>
          </a:p>
          <a:p>
            <a:pPr marL="266700" marR="5080" indent="-89535" algn="r">
              <a:lnSpc>
                <a:spcPct val="2124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Hong Kong  New</a:t>
            </a:r>
            <a:r>
              <a:rPr sz="900" spc="-2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spc="-85" dirty="0">
                <a:solidFill>
                  <a:srgbClr val="D1D0CD"/>
                </a:solidFill>
                <a:latin typeface="Arial MT"/>
                <a:cs typeface="Arial MT"/>
              </a:rPr>
              <a:t>Y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ork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Rome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250" name="object 2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384" y="1583563"/>
            <a:ext cx="95249" cy="95249"/>
          </a:xfrm>
          <a:prstGeom prst="rect">
            <a:avLst/>
          </a:prstGeom>
        </p:spPr>
      </p:pic>
      <p:pic>
        <p:nvPicPr>
          <p:cNvPr id="251" name="object 2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7010" y="1583563"/>
            <a:ext cx="95249" cy="95249"/>
          </a:xfrm>
          <a:prstGeom prst="rect">
            <a:avLst/>
          </a:prstGeom>
        </p:spPr>
      </p:pic>
      <p:pic>
        <p:nvPicPr>
          <p:cNvPr id="252" name="object 2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3760" y="1583563"/>
            <a:ext cx="95249" cy="95249"/>
          </a:xfrm>
          <a:prstGeom prst="rect">
            <a:avLst/>
          </a:prstGeom>
        </p:spPr>
      </p:pic>
      <p:sp>
        <p:nvSpPr>
          <p:cNvPr id="253" name="object 253"/>
          <p:cNvSpPr txBox="1"/>
          <p:nvPr/>
        </p:nvSpPr>
        <p:spPr>
          <a:xfrm>
            <a:off x="358775" y="1209738"/>
            <a:ext cx="257048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427990" algn="l"/>
                <a:tab pos="1233805" algn="l"/>
                <a:tab pos="1901189" algn="l"/>
              </a:tabLst>
            </a:pPr>
            <a:r>
              <a:rPr sz="1000" b="1" dirty="0">
                <a:solidFill>
                  <a:srgbClr val="D1D0CD"/>
                </a:solidFill>
                <a:latin typeface="Arial"/>
                <a:cs typeface="Arial"/>
              </a:rPr>
              <a:t>city	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Cape</a:t>
            </a:r>
            <a:r>
              <a:rPr sz="1000" spc="-2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spc="-114" dirty="0">
                <a:solidFill>
                  <a:srgbClr val="D1D0CD"/>
                </a:solidFill>
                <a:latin typeface="Arial MT"/>
                <a:cs typeface="Arial MT"/>
              </a:rPr>
              <a:t>T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own	Bangkok	Mexico</a:t>
            </a:r>
            <a:r>
              <a:rPr sz="1000" spc="-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City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54" name="object 2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2435" y="1583563"/>
            <a:ext cx="95249" cy="95249"/>
          </a:xfrm>
          <a:prstGeom prst="rect">
            <a:avLst/>
          </a:prstGeom>
        </p:spPr>
      </p:pic>
      <p:sp>
        <p:nvSpPr>
          <p:cNvPr id="255" name="object 255"/>
          <p:cNvSpPr txBox="1"/>
          <p:nvPr/>
        </p:nvSpPr>
        <p:spPr>
          <a:xfrm>
            <a:off x="3077120" y="1527206"/>
            <a:ext cx="8445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Rio</a:t>
            </a:r>
            <a:r>
              <a:rPr sz="10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de</a:t>
            </a:r>
            <a:r>
              <a:rPr sz="1000" spc="-4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Janeiro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56" name="object 25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63035" y="1583563"/>
            <a:ext cx="95249" cy="95249"/>
          </a:xfrm>
          <a:prstGeom prst="rect">
            <a:avLst/>
          </a:prstGeom>
        </p:spPr>
      </p:pic>
      <p:sp>
        <p:nvSpPr>
          <p:cNvPr id="257" name="object 257"/>
          <p:cNvSpPr txBox="1"/>
          <p:nvPr/>
        </p:nvSpPr>
        <p:spPr>
          <a:xfrm>
            <a:off x="4069208" y="1527206"/>
            <a:ext cx="47053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Istanbul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58" name="object 2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2160" y="1583563"/>
            <a:ext cx="95249" cy="95249"/>
          </a:xfrm>
          <a:prstGeom prst="rect">
            <a:avLst/>
          </a:prstGeom>
        </p:spPr>
      </p:pic>
      <p:sp>
        <p:nvSpPr>
          <p:cNvPr id="259" name="object 259"/>
          <p:cNvSpPr txBox="1"/>
          <p:nvPr/>
        </p:nvSpPr>
        <p:spPr>
          <a:xfrm>
            <a:off x="4687143" y="1527206"/>
            <a:ext cx="448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Sydney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60" name="object 26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2235" y="1583563"/>
            <a:ext cx="95249" cy="95249"/>
          </a:xfrm>
          <a:prstGeom prst="rect">
            <a:avLst/>
          </a:prstGeom>
        </p:spPr>
      </p:pic>
      <p:sp>
        <p:nvSpPr>
          <p:cNvPr id="261" name="object 261"/>
          <p:cNvSpPr txBox="1"/>
          <p:nvPr/>
        </p:nvSpPr>
        <p:spPr>
          <a:xfrm>
            <a:off x="5283944" y="1527206"/>
            <a:ext cx="314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Paris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62" name="object 26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48960" y="1583563"/>
            <a:ext cx="95249" cy="95249"/>
          </a:xfrm>
          <a:prstGeom prst="rect">
            <a:avLst/>
          </a:prstGeom>
        </p:spPr>
      </p:pic>
      <p:sp>
        <p:nvSpPr>
          <p:cNvPr id="263" name="object 263"/>
          <p:cNvSpPr txBox="1"/>
          <p:nvPr/>
        </p:nvSpPr>
        <p:spPr>
          <a:xfrm>
            <a:off x="5746501" y="1527206"/>
            <a:ext cx="661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Hong</a:t>
            </a:r>
            <a:r>
              <a:rPr sz="1000" spc="-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Kong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64" name="object 26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49060" y="1583563"/>
            <a:ext cx="95249" cy="95249"/>
          </a:xfrm>
          <a:prstGeom prst="rect">
            <a:avLst/>
          </a:prstGeom>
        </p:spPr>
      </p:pic>
      <p:sp>
        <p:nvSpPr>
          <p:cNvPr id="265" name="object 265"/>
          <p:cNvSpPr txBox="1"/>
          <p:nvPr/>
        </p:nvSpPr>
        <p:spPr>
          <a:xfrm>
            <a:off x="6555085" y="1527206"/>
            <a:ext cx="561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New</a:t>
            </a:r>
            <a:r>
              <a:rPr sz="1000" spc="-2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spc="-95" dirty="0">
                <a:solidFill>
                  <a:srgbClr val="D1D0CD"/>
                </a:solidFill>
                <a:latin typeface="Arial MT"/>
                <a:cs typeface="Arial MT"/>
              </a:rPr>
              <a:t>Y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ork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66" name="object 26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63434" y="1583563"/>
            <a:ext cx="95249" cy="95249"/>
          </a:xfrm>
          <a:prstGeom prst="rect">
            <a:avLst/>
          </a:prstGeom>
        </p:spPr>
      </p:pic>
      <p:sp>
        <p:nvSpPr>
          <p:cNvPr id="267" name="object 267"/>
          <p:cNvSpPr txBox="1"/>
          <p:nvPr/>
        </p:nvSpPr>
        <p:spPr>
          <a:xfrm>
            <a:off x="7264846" y="1527206"/>
            <a:ext cx="364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Rome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673100" y="5746781"/>
            <a:ext cx="11610340" cy="7454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195"/>
              </a:spcBef>
            </a:pP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Cape </a:t>
            </a:r>
            <a:r>
              <a:rPr sz="1600" spc="-45" dirty="0">
                <a:solidFill>
                  <a:srgbClr val="FDC442"/>
                </a:solidFill>
                <a:latin typeface="Arial MT"/>
                <a:cs typeface="Arial MT"/>
              </a:rPr>
              <a:t>Town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stood out with the highest Sum of price at 45,904,127, surpassing Rome, the city with the lowest Sum of price at </a:t>
            </a:r>
            <a:r>
              <a:rPr sz="1600" spc="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2,905,911,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by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remarkable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1,479.68%.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Cape</a:t>
            </a:r>
            <a:r>
              <a:rPr sz="1600" spc="-3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spc="-30" dirty="0">
                <a:solidFill>
                  <a:srgbClr val="FDC442"/>
                </a:solidFill>
                <a:latin typeface="Arial MT"/>
                <a:cs typeface="Arial MT"/>
              </a:rPr>
              <a:t>Town's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contribution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accounted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26.96%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total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Sum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price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across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all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cities, </a:t>
            </a:r>
            <a:r>
              <a:rPr sz="1600" spc="-43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which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ranged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from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2,905,911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to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45,904,127.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775" y="279431"/>
            <a:ext cx="1139952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Analyzing</a:t>
            </a:r>
            <a:r>
              <a:rPr sz="1600" spc="-10" dirty="0">
                <a:solidFill>
                  <a:srgbClr val="F6997D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Composite</a:t>
            </a:r>
            <a:r>
              <a:rPr sz="1600" spc="-10" dirty="0">
                <a:solidFill>
                  <a:srgbClr val="F6997D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Scores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:</a:t>
            </a:r>
            <a:r>
              <a:rPr sz="1600" spc="-3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task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involves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creating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composite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score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that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integrates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check-in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experience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and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host </a:t>
            </a:r>
            <a:r>
              <a:rPr sz="1600" spc="-43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communication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for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various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districts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with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subsequent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analysis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and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insights.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6365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6365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6365" y="1869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6365" y="181927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396365" y="1926590"/>
            <a:ext cx="2914015" cy="352425"/>
            <a:chOff x="1396365" y="1926590"/>
            <a:chExt cx="2914015" cy="352425"/>
          </a:xfrm>
        </p:grpSpPr>
        <p:sp>
          <p:nvSpPr>
            <p:cNvPr id="10" name="object 10"/>
            <p:cNvSpPr/>
            <p:nvPr/>
          </p:nvSpPr>
          <p:spPr>
            <a:xfrm>
              <a:off x="1396365" y="1926602"/>
              <a:ext cx="2656840" cy="352425"/>
            </a:xfrm>
            <a:custGeom>
              <a:avLst/>
              <a:gdLst/>
              <a:ahLst/>
              <a:cxnLst/>
              <a:rect l="l" t="t" r="r" b="b"/>
              <a:pathLst>
                <a:path w="2656840" h="3524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2656840" h="3524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56840" h="352425">
                  <a:moveTo>
                    <a:pt x="1333119" y="342900"/>
                  </a:moveTo>
                  <a:lnTo>
                    <a:pt x="1323594" y="342900"/>
                  </a:lnTo>
                  <a:lnTo>
                    <a:pt x="1323594" y="352425"/>
                  </a:lnTo>
                  <a:lnTo>
                    <a:pt x="1333119" y="352425"/>
                  </a:lnTo>
                  <a:lnTo>
                    <a:pt x="1333119" y="342900"/>
                  </a:lnTo>
                  <a:close/>
                </a:path>
                <a:path w="2656840" h="352425">
                  <a:moveTo>
                    <a:pt x="1333119" y="0"/>
                  </a:moveTo>
                  <a:lnTo>
                    <a:pt x="1323594" y="0"/>
                  </a:lnTo>
                  <a:lnTo>
                    <a:pt x="1323594" y="9525"/>
                  </a:lnTo>
                  <a:lnTo>
                    <a:pt x="1333119" y="9525"/>
                  </a:lnTo>
                  <a:lnTo>
                    <a:pt x="1333119" y="0"/>
                  </a:lnTo>
                  <a:close/>
                </a:path>
                <a:path w="2656840" h="352425">
                  <a:moveTo>
                    <a:pt x="2656713" y="342900"/>
                  </a:moveTo>
                  <a:lnTo>
                    <a:pt x="2647188" y="342900"/>
                  </a:lnTo>
                  <a:lnTo>
                    <a:pt x="2647188" y="352425"/>
                  </a:lnTo>
                  <a:lnTo>
                    <a:pt x="2656713" y="352425"/>
                  </a:lnTo>
                  <a:lnTo>
                    <a:pt x="2656713" y="342900"/>
                  </a:lnTo>
                  <a:close/>
                </a:path>
                <a:path w="2656840" h="352425">
                  <a:moveTo>
                    <a:pt x="2656713" y="0"/>
                  </a:moveTo>
                  <a:lnTo>
                    <a:pt x="2647188" y="0"/>
                  </a:lnTo>
                  <a:lnTo>
                    <a:pt x="2647188" y="9525"/>
                  </a:lnTo>
                  <a:lnTo>
                    <a:pt x="2656713" y="9525"/>
                  </a:lnTo>
                  <a:lnTo>
                    <a:pt x="2656713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6365" y="1970495"/>
              <a:ext cx="2914015" cy="292100"/>
            </a:xfrm>
            <a:custGeom>
              <a:avLst/>
              <a:gdLst/>
              <a:ahLst/>
              <a:cxnLst/>
              <a:rect l="l" t="t" r="r" b="b"/>
              <a:pathLst>
                <a:path w="2914015" h="292100">
                  <a:moveTo>
                    <a:pt x="2914011" y="292012"/>
                  </a:moveTo>
                  <a:lnTo>
                    <a:pt x="0" y="292012"/>
                  </a:lnTo>
                  <a:lnTo>
                    <a:pt x="0" y="0"/>
                  </a:lnTo>
                  <a:lnTo>
                    <a:pt x="2914011" y="0"/>
                  </a:lnTo>
                  <a:lnTo>
                    <a:pt x="2914011" y="292012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96365" y="2326640"/>
            <a:ext cx="2827655" cy="352425"/>
            <a:chOff x="1396365" y="2326640"/>
            <a:chExt cx="2827655" cy="352425"/>
          </a:xfrm>
        </p:grpSpPr>
        <p:sp>
          <p:nvSpPr>
            <p:cNvPr id="13" name="object 13"/>
            <p:cNvSpPr/>
            <p:nvPr/>
          </p:nvSpPr>
          <p:spPr>
            <a:xfrm>
              <a:off x="1396365" y="2326652"/>
              <a:ext cx="2656840" cy="352425"/>
            </a:xfrm>
            <a:custGeom>
              <a:avLst/>
              <a:gdLst/>
              <a:ahLst/>
              <a:cxnLst/>
              <a:rect l="l" t="t" r="r" b="b"/>
              <a:pathLst>
                <a:path w="2656840" h="3524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2656840" h="3524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56840" h="352425">
                  <a:moveTo>
                    <a:pt x="1333119" y="342900"/>
                  </a:moveTo>
                  <a:lnTo>
                    <a:pt x="1323594" y="342900"/>
                  </a:lnTo>
                  <a:lnTo>
                    <a:pt x="1323594" y="352425"/>
                  </a:lnTo>
                  <a:lnTo>
                    <a:pt x="1333119" y="352425"/>
                  </a:lnTo>
                  <a:lnTo>
                    <a:pt x="1333119" y="342900"/>
                  </a:lnTo>
                  <a:close/>
                </a:path>
                <a:path w="2656840" h="352425">
                  <a:moveTo>
                    <a:pt x="1333119" y="0"/>
                  </a:moveTo>
                  <a:lnTo>
                    <a:pt x="1323594" y="0"/>
                  </a:lnTo>
                  <a:lnTo>
                    <a:pt x="1323594" y="9525"/>
                  </a:lnTo>
                  <a:lnTo>
                    <a:pt x="1333119" y="9525"/>
                  </a:lnTo>
                  <a:lnTo>
                    <a:pt x="1333119" y="0"/>
                  </a:lnTo>
                  <a:close/>
                </a:path>
                <a:path w="2656840" h="352425">
                  <a:moveTo>
                    <a:pt x="2656713" y="342900"/>
                  </a:moveTo>
                  <a:lnTo>
                    <a:pt x="2647188" y="342900"/>
                  </a:lnTo>
                  <a:lnTo>
                    <a:pt x="2647188" y="352425"/>
                  </a:lnTo>
                  <a:lnTo>
                    <a:pt x="2656713" y="352425"/>
                  </a:lnTo>
                  <a:lnTo>
                    <a:pt x="2656713" y="342900"/>
                  </a:lnTo>
                  <a:close/>
                </a:path>
                <a:path w="2656840" h="352425">
                  <a:moveTo>
                    <a:pt x="2656713" y="0"/>
                  </a:moveTo>
                  <a:lnTo>
                    <a:pt x="2647188" y="0"/>
                  </a:lnTo>
                  <a:lnTo>
                    <a:pt x="2647188" y="9525"/>
                  </a:lnTo>
                  <a:lnTo>
                    <a:pt x="2656713" y="9525"/>
                  </a:lnTo>
                  <a:lnTo>
                    <a:pt x="2656713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6365" y="2348547"/>
              <a:ext cx="2827655" cy="292100"/>
            </a:xfrm>
            <a:custGeom>
              <a:avLst/>
              <a:gdLst/>
              <a:ahLst/>
              <a:cxnLst/>
              <a:rect l="l" t="t" r="r" b="b"/>
              <a:pathLst>
                <a:path w="2827654" h="292100">
                  <a:moveTo>
                    <a:pt x="2827421" y="292012"/>
                  </a:moveTo>
                  <a:lnTo>
                    <a:pt x="0" y="292012"/>
                  </a:lnTo>
                  <a:lnTo>
                    <a:pt x="0" y="0"/>
                  </a:lnTo>
                  <a:lnTo>
                    <a:pt x="2827421" y="0"/>
                  </a:lnTo>
                  <a:lnTo>
                    <a:pt x="2827421" y="292012"/>
                  </a:lnTo>
                  <a:close/>
                </a:path>
              </a:pathLst>
            </a:custGeom>
            <a:solidFill>
              <a:srgbClr val="F47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96365" y="2726599"/>
            <a:ext cx="883285" cy="295910"/>
            <a:chOff x="1396365" y="2726599"/>
            <a:chExt cx="883285" cy="295910"/>
          </a:xfrm>
        </p:grpSpPr>
        <p:sp>
          <p:nvSpPr>
            <p:cNvPr id="16" name="object 16"/>
            <p:cNvSpPr/>
            <p:nvPr/>
          </p:nvSpPr>
          <p:spPr>
            <a:xfrm>
              <a:off x="1396365" y="3018611"/>
              <a:ext cx="9525" cy="3810"/>
            </a:xfrm>
            <a:custGeom>
              <a:avLst/>
              <a:gdLst/>
              <a:ahLst/>
              <a:cxnLst/>
              <a:rect l="l" t="t" r="r" b="b"/>
              <a:pathLst>
                <a:path w="9525" h="3810">
                  <a:moveTo>
                    <a:pt x="0" y="3353"/>
                  </a:moveTo>
                  <a:lnTo>
                    <a:pt x="9525" y="3353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353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6365" y="2726599"/>
              <a:ext cx="883285" cy="292100"/>
            </a:xfrm>
            <a:custGeom>
              <a:avLst/>
              <a:gdLst/>
              <a:ahLst/>
              <a:cxnLst/>
              <a:rect l="l" t="t" r="r" b="b"/>
              <a:pathLst>
                <a:path w="883285" h="292100">
                  <a:moveTo>
                    <a:pt x="883062" y="292012"/>
                  </a:moveTo>
                  <a:lnTo>
                    <a:pt x="0" y="292012"/>
                  </a:lnTo>
                  <a:lnTo>
                    <a:pt x="0" y="0"/>
                  </a:lnTo>
                  <a:lnTo>
                    <a:pt x="883062" y="0"/>
                  </a:lnTo>
                  <a:lnTo>
                    <a:pt x="883062" y="292012"/>
                  </a:lnTo>
                  <a:close/>
                </a:path>
              </a:pathLst>
            </a:custGeom>
            <a:solidFill>
              <a:srgbClr val="287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96365" y="3069590"/>
            <a:ext cx="193675" cy="352425"/>
            <a:chOff x="1396365" y="3069590"/>
            <a:chExt cx="193675" cy="352425"/>
          </a:xfrm>
        </p:grpSpPr>
        <p:sp>
          <p:nvSpPr>
            <p:cNvPr id="19" name="object 19"/>
            <p:cNvSpPr/>
            <p:nvPr/>
          </p:nvSpPr>
          <p:spPr>
            <a:xfrm>
              <a:off x="1396365" y="3069602"/>
              <a:ext cx="9525" cy="352425"/>
            </a:xfrm>
            <a:custGeom>
              <a:avLst/>
              <a:gdLst/>
              <a:ahLst/>
              <a:cxnLst/>
              <a:rect l="l" t="t" r="r" b="b"/>
              <a:pathLst>
                <a:path w="9525" h="3524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9525" h="3524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96365" y="3104651"/>
              <a:ext cx="193675" cy="292100"/>
            </a:xfrm>
            <a:custGeom>
              <a:avLst/>
              <a:gdLst/>
              <a:ahLst/>
              <a:cxnLst/>
              <a:rect l="l" t="t" r="r" b="b"/>
              <a:pathLst>
                <a:path w="193675" h="292100">
                  <a:moveTo>
                    <a:pt x="193231" y="292012"/>
                  </a:moveTo>
                  <a:lnTo>
                    <a:pt x="0" y="292012"/>
                  </a:lnTo>
                  <a:lnTo>
                    <a:pt x="0" y="0"/>
                  </a:lnTo>
                  <a:lnTo>
                    <a:pt x="193231" y="0"/>
                  </a:lnTo>
                  <a:lnTo>
                    <a:pt x="193231" y="292012"/>
                  </a:lnTo>
                  <a:close/>
                </a:path>
              </a:pathLst>
            </a:custGeom>
            <a:solidFill>
              <a:srgbClr val="0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396365" y="3469640"/>
            <a:ext cx="62865" cy="352425"/>
            <a:chOff x="1396365" y="3469640"/>
            <a:chExt cx="62865" cy="352425"/>
          </a:xfrm>
        </p:grpSpPr>
        <p:sp>
          <p:nvSpPr>
            <p:cNvPr id="22" name="object 22"/>
            <p:cNvSpPr/>
            <p:nvPr/>
          </p:nvSpPr>
          <p:spPr>
            <a:xfrm>
              <a:off x="1396365" y="3469652"/>
              <a:ext cx="9525" cy="352425"/>
            </a:xfrm>
            <a:custGeom>
              <a:avLst/>
              <a:gdLst/>
              <a:ahLst/>
              <a:cxnLst/>
              <a:rect l="l" t="t" r="r" b="b"/>
              <a:pathLst>
                <a:path w="9525" h="3524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9525" h="3524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6365" y="3482702"/>
              <a:ext cx="62865" cy="292100"/>
            </a:xfrm>
            <a:custGeom>
              <a:avLst/>
              <a:gdLst/>
              <a:ahLst/>
              <a:cxnLst/>
              <a:rect l="l" t="t" r="r" b="b"/>
              <a:pathLst>
                <a:path w="62865" h="292100">
                  <a:moveTo>
                    <a:pt x="62566" y="292012"/>
                  </a:moveTo>
                  <a:lnTo>
                    <a:pt x="0" y="292012"/>
                  </a:lnTo>
                  <a:lnTo>
                    <a:pt x="0" y="0"/>
                  </a:lnTo>
                  <a:lnTo>
                    <a:pt x="62566" y="0"/>
                  </a:lnTo>
                  <a:lnTo>
                    <a:pt x="62566" y="292012"/>
                  </a:lnTo>
                  <a:close/>
                </a:path>
              </a:pathLst>
            </a:custGeom>
            <a:solidFill>
              <a:srgbClr val="0F8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61328" y="3952240"/>
            <a:ext cx="280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0.0M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19958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9958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9958" y="3812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9958" y="3755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9958" y="3698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9958" y="3641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9958" y="3583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9958" y="3526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9958" y="346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19958" y="3412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19958" y="3355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19958" y="3298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19958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19958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9958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9958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9958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9958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19958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19958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19958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19958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9958" y="1869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9958" y="181927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43553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43553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3553" y="3812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43553" y="3755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43553" y="3698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3553" y="3641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43553" y="3583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43553" y="3526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43553" y="346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43553" y="3412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43553" y="3355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43553" y="3298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43553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43553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43553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43553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43553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43553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43553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43553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43553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43553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43553" y="1869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43553" y="181927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908516" y="3952240"/>
            <a:ext cx="280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0.2M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33592" y="3952240"/>
            <a:ext cx="16351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0.1M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Composit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4695" y="2644998"/>
            <a:ext cx="196215" cy="466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57693" y="2031328"/>
            <a:ext cx="565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Manhattan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3241" y="2409380"/>
            <a:ext cx="4705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Brooklyn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97592" y="2787431"/>
            <a:ext cx="4260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Queens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9242" y="3165483"/>
            <a:ext cx="324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Bronx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0594" y="3543535"/>
            <a:ext cx="692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Staten Island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81" name="object 8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935" y="1564513"/>
            <a:ext cx="95249" cy="9524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8460" y="1564513"/>
            <a:ext cx="95249" cy="95249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5210" y="1564513"/>
            <a:ext cx="95249" cy="95249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4335" y="1564513"/>
            <a:ext cx="95249" cy="9524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9160" y="1564513"/>
            <a:ext cx="95249" cy="95249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358775" y="1190688"/>
            <a:ext cx="395033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Composit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632460" algn="l"/>
                <a:tab pos="1405255" algn="l"/>
                <a:tab pos="2072639" algn="l"/>
                <a:tab pos="2690495" algn="l"/>
                <a:tab pos="3195955" algn="l"/>
              </a:tabLst>
            </a:pPr>
            <a:r>
              <a:rPr sz="1000" b="1" dirty="0">
                <a:solidFill>
                  <a:srgbClr val="D1D0CD"/>
                </a:solidFill>
                <a:latin typeface="Arial"/>
                <a:cs typeface="Arial"/>
              </a:rPr>
              <a:t>district	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Manhattan	Brooklyn	Queens	Bronx	Staten</a:t>
            </a:r>
            <a:r>
              <a:rPr sz="1000" spc="-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Island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591300" y="1133475"/>
            <a:ext cx="19050" cy="552450"/>
          </a:xfrm>
          <a:custGeom>
            <a:avLst/>
            <a:gdLst/>
            <a:ahLst/>
            <a:cxnLst/>
            <a:rect l="l" t="t" r="r" b="b"/>
            <a:pathLst>
              <a:path w="19050" h="552450">
                <a:moveTo>
                  <a:pt x="19050" y="552450"/>
                </a:moveTo>
                <a:lnTo>
                  <a:pt x="0" y="552450"/>
                </a:lnTo>
                <a:lnTo>
                  <a:pt x="0" y="0"/>
                </a:lnTo>
                <a:lnTo>
                  <a:pt x="19050" y="0"/>
                </a:lnTo>
                <a:lnTo>
                  <a:pt x="19050" y="552450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692900" y="1065530"/>
            <a:ext cx="188658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5994">
              <a:lnSpc>
                <a:spcPct val="119800"/>
              </a:lnSpc>
              <a:spcBef>
                <a:spcPts val="100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Staten Island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19.61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75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Composit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Score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591300" y="1876425"/>
            <a:ext cx="19050" cy="552450"/>
          </a:xfrm>
          <a:custGeom>
            <a:avLst/>
            <a:gdLst/>
            <a:ahLst/>
            <a:cxnLst/>
            <a:rect l="l" t="t" r="r" b="b"/>
            <a:pathLst>
              <a:path w="19050" h="552450">
                <a:moveTo>
                  <a:pt x="19050" y="552450"/>
                </a:moveTo>
                <a:lnTo>
                  <a:pt x="0" y="552450"/>
                </a:lnTo>
                <a:lnTo>
                  <a:pt x="0" y="0"/>
                </a:lnTo>
                <a:lnTo>
                  <a:pt x="19050" y="0"/>
                </a:lnTo>
                <a:lnTo>
                  <a:pt x="19050" y="552450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692900" y="1818004"/>
            <a:ext cx="188658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254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Brooklyn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19.54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50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Composit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Score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591300" y="2619375"/>
            <a:ext cx="19050" cy="542925"/>
          </a:xfrm>
          <a:custGeom>
            <a:avLst/>
            <a:gdLst/>
            <a:ahLst/>
            <a:cxnLst/>
            <a:rect l="l" t="t" r="r" b="b"/>
            <a:pathLst>
              <a:path w="19050" h="542925">
                <a:moveTo>
                  <a:pt x="19050" y="542925"/>
                </a:moveTo>
                <a:lnTo>
                  <a:pt x="0" y="542925"/>
                </a:lnTo>
                <a:lnTo>
                  <a:pt x="0" y="0"/>
                </a:lnTo>
                <a:lnTo>
                  <a:pt x="19050" y="0"/>
                </a:lnTo>
                <a:lnTo>
                  <a:pt x="19050" y="542925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92900" y="2560954"/>
            <a:ext cx="188658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7485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Bronx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19.41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50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Composit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Score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591300" y="3352800"/>
            <a:ext cx="19050" cy="552450"/>
          </a:xfrm>
          <a:custGeom>
            <a:avLst/>
            <a:gdLst/>
            <a:ahLst/>
            <a:cxnLst/>
            <a:rect l="l" t="t" r="r" b="b"/>
            <a:pathLst>
              <a:path w="19050" h="552450">
                <a:moveTo>
                  <a:pt x="19050" y="552450"/>
                </a:moveTo>
                <a:lnTo>
                  <a:pt x="0" y="552450"/>
                </a:lnTo>
                <a:lnTo>
                  <a:pt x="0" y="0"/>
                </a:lnTo>
                <a:lnTo>
                  <a:pt x="19050" y="0"/>
                </a:lnTo>
                <a:lnTo>
                  <a:pt x="19050" y="552450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692900" y="3284854"/>
            <a:ext cx="1886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1595">
              <a:lnSpc>
                <a:spcPct val="119800"/>
              </a:lnSpc>
              <a:spcBef>
                <a:spcPts val="100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Queens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19.36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50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Composit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Score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591300" y="4095750"/>
            <a:ext cx="19050" cy="552450"/>
          </a:xfrm>
          <a:custGeom>
            <a:avLst/>
            <a:gdLst/>
            <a:ahLst/>
            <a:cxnLst/>
            <a:rect l="l" t="t" r="r" b="b"/>
            <a:pathLst>
              <a:path w="19050" h="552450">
                <a:moveTo>
                  <a:pt x="19050" y="552450"/>
                </a:moveTo>
                <a:lnTo>
                  <a:pt x="0" y="552450"/>
                </a:lnTo>
                <a:lnTo>
                  <a:pt x="0" y="0"/>
                </a:lnTo>
                <a:lnTo>
                  <a:pt x="19050" y="0"/>
                </a:lnTo>
                <a:lnTo>
                  <a:pt x="19050" y="552450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692900" y="4027805"/>
            <a:ext cx="188658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5540">
              <a:lnSpc>
                <a:spcPct val="119800"/>
              </a:lnSpc>
              <a:spcBef>
                <a:spcPts val="100"/>
              </a:spcBef>
            </a:pPr>
            <a:r>
              <a:rPr sz="1200" dirty="0">
                <a:solidFill>
                  <a:srgbClr val="6FB0DF"/>
                </a:solidFill>
                <a:latin typeface="Arial MT"/>
                <a:cs typeface="Arial MT"/>
              </a:rPr>
              <a:t>Manhattan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19.33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75"/>
              </a:lnSpc>
            </a:pPr>
            <a:r>
              <a:rPr sz="1200" spc="-5" dirty="0">
                <a:solidFill>
                  <a:srgbClr val="D1D0CD"/>
                </a:solidFill>
                <a:latin typeface="Arial MT"/>
                <a:cs typeface="Arial MT"/>
              </a:rPr>
              <a:t>Average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Composit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Score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1334750" y="1133475"/>
            <a:ext cx="76200" cy="3486150"/>
          </a:xfrm>
          <a:custGeom>
            <a:avLst/>
            <a:gdLst/>
            <a:ahLst/>
            <a:cxnLst/>
            <a:rect l="l" t="t" r="r" b="b"/>
            <a:pathLst>
              <a:path w="76200" h="3486150">
                <a:moveTo>
                  <a:pt x="76200" y="3486150"/>
                </a:moveTo>
                <a:lnTo>
                  <a:pt x="0" y="3486150"/>
                </a:lnTo>
                <a:lnTo>
                  <a:pt x="0" y="0"/>
                </a:lnTo>
                <a:lnTo>
                  <a:pt x="76200" y="0"/>
                </a:lnTo>
                <a:lnTo>
                  <a:pt x="76200" y="3486150"/>
                </a:lnTo>
                <a:close/>
              </a:path>
            </a:pathLst>
          </a:custGeom>
          <a:solidFill>
            <a:srgbClr val="B3B0A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58775" y="4616450"/>
            <a:ext cx="5684520" cy="7226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Manhattan had the highest Sum of Composite Score at 220,159, significantly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surpassing Staten Island's lowest total of 4,727 by an impressive margin of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4,557.48%.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Manhattan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contributed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42.35%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Composite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Scores, </a:t>
            </a:r>
            <a:r>
              <a:rPr sz="1200" spc="-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ranged from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4,727 to 220,159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across all districts.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2296775" y="4829175"/>
            <a:ext cx="76200" cy="590550"/>
          </a:xfrm>
          <a:custGeom>
            <a:avLst/>
            <a:gdLst/>
            <a:ahLst/>
            <a:cxnLst/>
            <a:rect l="l" t="t" r="r" b="b"/>
            <a:pathLst>
              <a:path w="76200" h="590550">
                <a:moveTo>
                  <a:pt x="76200" y="590550"/>
                </a:moveTo>
                <a:lnTo>
                  <a:pt x="0" y="590550"/>
                </a:lnTo>
                <a:lnTo>
                  <a:pt x="0" y="0"/>
                </a:lnTo>
                <a:lnTo>
                  <a:pt x="76200" y="0"/>
                </a:lnTo>
                <a:lnTo>
                  <a:pt x="76200" y="59055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578600" y="4797425"/>
            <a:ext cx="5709920" cy="7226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Staten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Island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led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Composite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19.61,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followed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closely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Brooklyn </a:t>
            </a:r>
            <a:r>
              <a:rPr sz="1200" spc="-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(19.54),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Bronx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(19.41),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Queens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(19.36),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Manhattan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(19.33).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indicates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  <a:p>
            <a:pPr marL="12700" marR="90170">
              <a:lnSpc>
                <a:spcPts val="1350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relatively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tight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Composite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Scores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among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districts,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Staten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Island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 </a:t>
            </a:r>
            <a:r>
              <a:rPr sz="1200" spc="-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top and Manhattan at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 bottom.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20725" y="6032531"/>
            <a:ext cx="11516995" cy="7454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00"/>
              </a:spcBef>
            </a:pP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Manhattan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had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highest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Composite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Score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at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220,159,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with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Staten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Island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having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lowest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at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4,727.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Manhattan's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contribution </a:t>
            </a:r>
            <a:r>
              <a:rPr sz="1600" spc="-43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was 42.35% of the total Composite Scores. Staten Island had the highest average Composite Score at 19.61, while Manhattan </a:t>
            </a:r>
            <a:r>
              <a:rPr sz="1600" spc="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had</a:t>
            </a:r>
            <a:r>
              <a:rPr sz="1600" spc="-10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lowest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at</a:t>
            </a:r>
            <a:r>
              <a:rPr sz="1600" spc="-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19.33.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pc="-5" dirty="0">
                <a:latin typeface="Arial Black"/>
                <a:cs typeface="Arial Black"/>
              </a:rPr>
              <a:t>Calculating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Listing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Age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and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Host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15" dirty="0">
                <a:latin typeface="Arial Black"/>
                <a:cs typeface="Arial Black"/>
              </a:rPr>
              <a:t>Tenure</a:t>
            </a:r>
            <a:r>
              <a:rPr spc="-15" dirty="0"/>
              <a:t>:</a:t>
            </a:r>
            <a:r>
              <a:rPr spc="-30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objective</a:t>
            </a:r>
            <a:r>
              <a:rPr spc="-10" dirty="0"/>
              <a:t> </a:t>
            </a:r>
            <a:r>
              <a:rPr dirty="0"/>
              <a:t>entails</a:t>
            </a:r>
            <a:r>
              <a:rPr spc="-5" dirty="0"/>
              <a:t> </a:t>
            </a:r>
            <a:r>
              <a:rPr dirty="0"/>
              <a:t>computing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age</a:t>
            </a:r>
            <a:r>
              <a:rPr spc="-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Airbnb</a:t>
            </a:r>
            <a:r>
              <a:rPr spc="-10" dirty="0"/>
              <a:t> </a:t>
            </a:r>
            <a:r>
              <a:rPr dirty="0"/>
              <a:t>listings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identifying</a:t>
            </a:r>
            <a:r>
              <a:rPr spc="-5" dirty="0"/>
              <a:t> </a:t>
            </a:r>
            <a:r>
              <a:rPr dirty="0"/>
              <a:t>hosts </a:t>
            </a:r>
            <a:r>
              <a:rPr spc="-430" dirty="0"/>
              <a:t> </a:t>
            </a:r>
            <a:r>
              <a:rPr dirty="0"/>
              <a:t>who</a:t>
            </a:r>
            <a:r>
              <a:rPr spc="-10" dirty="0"/>
              <a:t> </a:t>
            </a:r>
            <a:r>
              <a:rPr dirty="0"/>
              <a:t>have</a:t>
            </a:r>
            <a:r>
              <a:rPr spc="-5" dirty="0"/>
              <a:t> </a:t>
            </a:r>
            <a:r>
              <a:rPr dirty="0"/>
              <a:t>accumulated</a:t>
            </a:r>
            <a:r>
              <a:rPr spc="-5" dirty="0"/>
              <a:t> </a:t>
            </a:r>
            <a:r>
              <a:rPr dirty="0"/>
              <a:t>more</a:t>
            </a:r>
            <a:r>
              <a:rPr spc="-5" dirty="0"/>
              <a:t> </a:t>
            </a:r>
            <a:r>
              <a:rPr dirty="0"/>
              <a:t>than</a:t>
            </a:r>
            <a:r>
              <a:rPr spc="-5" dirty="0"/>
              <a:t> </a:t>
            </a:r>
            <a:r>
              <a:rPr dirty="0"/>
              <a:t>ten</a:t>
            </a:r>
            <a:r>
              <a:rPr spc="-10" dirty="0"/>
              <a:t> </a:t>
            </a:r>
            <a:r>
              <a:rPr dirty="0"/>
              <a:t>years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hosting</a:t>
            </a:r>
            <a:r>
              <a:rPr spc="-5" dirty="0"/>
              <a:t> </a:t>
            </a:r>
            <a:r>
              <a:rPr dirty="0"/>
              <a:t>expertise.</a:t>
            </a:r>
          </a:p>
        </p:txBody>
      </p:sp>
      <p:sp>
        <p:nvSpPr>
          <p:cNvPr id="5" name="object 5"/>
          <p:cNvSpPr/>
          <p:nvPr/>
        </p:nvSpPr>
        <p:spPr>
          <a:xfrm>
            <a:off x="571500" y="2066925"/>
            <a:ext cx="790575" cy="9525"/>
          </a:xfrm>
          <a:custGeom>
            <a:avLst/>
            <a:gdLst/>
            <a:ahLst/>
            <a:cxnLst/>
            <a:rect l="l" t="t" r="r" b="b"/>
            <a:pathLst>
              <a:path w="790575" h="9525">
                <a:moveTo>
                  <a:pt x="790575" y="9524"/>
                </a:moveTo>
                <a:lnTo>
                  <a:pt x="0" y="9524"/>
                </a:lnTo>
                <a:lnTo>
                  <a:pt x="0" y="0"/>
                </a:lnTo>
                <a:lnTo>
                  <a:pt x="790575" y="0"/>
                </a:lnTo>
                <a:lnTo>
                  <a:pt x="790575" y="95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800" y="1622456"/>
            <a:ext cx="815975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1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Tenure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830"/>
              </a:lnSpc>
              <a:tabLst>
                <a:tab pos="802640" algn="l"/>
              </a:tabLst>
            </a:pPr>
            <a:r>
              <a:rPr sz="700" u="sng" dirty="0">
                <a:solidFill>
                  <a:srgbClr val="FFFFFF"/>
                </a:solidFill>
                <a:uFill>
                  <a:solidFill>
                    <a:srgbClr val="2878B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20" dirty="0">
                <a:solidFill>
                  <a:srgbClr val="FFFFFF"/>
                </a:solidFill>
                <a:uFill>
                  <a:solidFill>
                    <a:srgbClr val="2878B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150" dirty="0">
                <a:solidFill>
                  <a:srgbClr val="FFFFFF"/>
                </a:solidFill>
                <a:uFill>
                  <a:solidFill>
                    <a:srgbClr val="2878BD"/>
                  </a:solidFill>
                </a:uFill>
                <a:latin typeface="Segoe UI Symbol"/>
                <a:cs typeface="Segoe UI Symbol"/>
              </a:rPr>
              <a:t>	</a:t>
            </a:r>
            <a:endParaRPr sz="700">
              <a:latin typeface="Segoe UI Symbol"/>
              <a:cs typeface="Segoe UI Symbol"/>
            </a:endParaRPr>
          </a:p>
          <a:p>
            <a:pPr marR="52705" algn="r">
              <a:lnSpc>
                <a:spcPts val="1195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500" y="2076450"/>
            <a:ext cx="790575" cy="180975"/>
            <a:chOff x="571500" y="2076450"/>
            <a:chExt cx="790575" cy="180975"/>
          </a:xfrm>
        </p:grpSpPr>
        <p:sp>
          <p:nvSpPr>
            <p:cNvPr id="8" name="object 8"/>
            <p:cNvSpPr/>
            <p:nvPr/>
          </p:nvSpPr>
          <p:spPr>
            <a:xfrm>
              <a:off x="571500" y="2076450"/>
              <a:ext cx="790575" cy="180975"/>
            </a:xfrm>
            <a:custGeom>
              <a:avLst/>
              <a:gdLst/>
              <a:ahLst/>
              <a:cxnLst/>
              <a:rect l="l" t="t" r="r" b="b"/>
              <a:pathLst>
                <a:path w="790575" h="180975">
                  <a:moveTo>
                    <a:pt x="7905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180975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500" y="2247900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790575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95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1500" y="2060606"/>
            <a:ext cx="790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14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500" y="2428875"/>
            <a:ext cx="790575" cy="9525"/>
          </a:xfrm>
          <a:custGeom>
            <a:avLst/>
            <a:gdLst/>
            <a:ahLst/>
            <a:cxnLst/>
            <a:rect l="l" t="t" r="r" b="b"/>
            <a:pathLst>
              <a:path w="790575" h="9525">
                <a:moveTo>
                  <a:pt x="790575" y="9525"/>
                </a:moveTo>
                <a:lnTo>
                  <a:pt x="0" y="9525"/>
                </a:lnTo>
                <a:lnTo>
                  <a:pt x="0" y="0"/>
                </a:lnTo>
                <a:lnTo>
                  <a:pt x="790575" y="0"/>
                </a:lnTo>
                <a:lnTo>
                  <a:pt x="790575" y="952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0512" y="2241581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500" y="2438400"/>
            <a:ext cx="790575" cy="180975"/>
            <a:chOff x="571500" y="2438400"/>
            <a:chExt cx="790575" cy="180975"/>
          </a:xfrm>
        </p:grpSpPr>
        <p:sp>
          <p:nvSpPr>
            <p:cNvPr id="14" name="object 14"/>
            <p:cNvSpPr/>
            <p:nvPr/>
          </p:nvSpPr>
          <p:spPr>
            <a:xfrm>
              <a:off x="571500" y="2438400"/>
              <a:ext cx="790575" cy="180975"/>
            </a:xfrm>
            <a:custGeom>
              <a:avLst/>
              <a:gdLst/>
              <a:ahLst/>
              <a:cxnLst/>
              <a:rect l="l" t="t" r="r" b="b"/>
              <a:pathLst>
                <a:path w="790575" h="180975">
                  <a:moveTo>
                    <a:pt x="7905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180975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500" y="2609850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7905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952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1500" y="2422556"/>
            <a:ext cx="790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500" y="2790825"/>
            <a:ext cx="790575" cy="9525"/>
          </a:xfrm>
          <a:custGeom>
            <a:avLst/>
            <a:gdLst/>
            <a:ahLst/>
            <a:cxnLst/>
            <a:rect l="l" t="t" r="r" b="b"/>
            <a:pathLst>
              <a:path w="790575" h="9525">
                <a:moveTo>
                  <a:pt x="790575" y="9525"/>
                </a:moveTo>
                <a:lnTo>
                  <a:pt x="0" y="9525"/>
                </a:lnTo>
                <a:lnTo>
                  <a:pt x="0" y="0"/>
                </a:lnTo>
                <a:lnTo>
                  <a:pt x="790575" y="0"/>
                </a:lnTo>
                <a:lnTo>
                  <a:pt x="790575" y="952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9888" y="2603531"/>
            <a:ext cx="1574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1500" y="2800350"/>
            <a:ext cx="790575" cy="180975"/>
            <a:chOff x="571500" y="2800350"/>
            <a:chExt cx="790575" cy="180975"/>
          </a:xfrm>
        </p:grpSpPr>
        <p:sp>
          <p:nvSpPr>
            <p:cNvPr id="20" name="object 20"/>
            <p:cNvSpPr/>
            <p:nvPr/>
          </p:nvSpPr>
          <p:spPr>
            <a:xfrm>
              <a:off x="571500" y="2800350"/>
              <a:ext cx="790575" cy="180975"/>
            </a:xfrm>
            <a:custGeom>
              <a:avLst/>
              <a:gdLst/>
              <a:ahLst/>
              <a:cxnLst/>
              <a:rect l="l" t="t" r="r" b="b"/>
              <a:pathLst>
                <a:path w="790575" h="180975">
                  <a:moveTo>
                    <a:pt x="7905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180975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1500" y="2971800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7905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952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1500" y="2784506"/>
            <a:ext cx="790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500" y="3152775"/>
            <a:ext cx="790575" cy="9525"/>
          </a:xfrm>
          <a:custGeom>
            <a:avLst/>
            <a:gdLst/>
            <a:ahLst/>
            <a:cxnLst/>
            <a:rect l="l" t="t" r="r" b="b"/>
            <a:pathLst>
              <a:path w="790575" h="9525">
                <a:moveTo>
                  <a:pt x="790575" y="9525"/>
                </a:moveTo>
                <a:lnTo>
                  <a:pt x="0" y="9525"/>
                </a:lnTo>
                <a:lnTo>
                  <a:pt x="0" y="0"/>
                </a:lnTo>
                <a:lnTo>
                  <a:pt x="790575" y="0"/>
                </a:lnTo>
                <a:lnTo>
                  <a:pt x="790575" y="952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31056" y="2965481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71500" y="3162300"/>
            <a:ext cx="790575" cy="180975"/>
            <a:chOff x="571500" y="3162300"/>
            <a:chExt cx="790575" cy="180975"/>
          </a:xfrm>
        </p:grpSpPr>
        <p:sp>
          <p:nvSpPr>
            <p:cNvPr id="26" name="object 26"/>
            <p:cNvSpPr/>
            <p:nvPr/>
          </p:nvSpPr>
          <p:spPr>
            <a:xfrm>
              <a:off x="571500" y="3162300"/>
              <a:ext cx="790575" cy="180975"/>
            </a:xfrm>
            <a:custGeom>
              <a:avLst/>
              <a:gdLst/>
              <a:ahLst/>
              <a:cxnLst/>
              <a:rect l="l" t="t" r="r" b="b"/>
              <a:pathLst>
                <a:path w="790575" h="180975">
                  <a:moveTo>
                    <a:pt x="7905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180975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500" y="3333750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7905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952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1500" y="3146456"/>
            <a:ext cx="790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1500" y="3514725"/>
            <a:ext cx="790575" cy="9525"/>
          </a:xfrm>
          <a:custGeom>
            <a:avLst/>
            <a:gdLst/>
            <a:ahLst/>
            <a:cxnLst/>
            <a:rect l="l" t="t" r="r" b="b"/>
            <a:pathLst>
              <a:path w="790575" h="9525">
                <a:moveTo>
                  <a:pt x="790575" y="9525"/>
                </a:moveTo>
                <a:lnTo>
                  <a:pt x="0" y="9525"/>
                </a:lnTo>
                <a:lnTo>
                  <a:pt x="0" y="0"/>
                </a:lnTo>
                <a:lnTo>
                  <a:pt x="790575" y="0"/>
                </a:lnTo>
                <a:lnTo>
                  <a:pt x="790575" y="952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31056" y="3327431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1500" y="3524250"/>
            <a:ext cx="790575" cy="180975"/>
            <a:chOff x="571500" y="3524250"/>
            <a:chExt cx="790575" cy="180975"/>
          </a:xfrm>
        </p:grpSpPr>
        <p:sp>
          <p:nvSpPr>
            <p:cNvPr id="32" name="object 32"/>
            <p:cNvSpPr/>
            <p:nvPr/>
          </p:nvSpPr>
          <p:spPr>
            <a:xfrm>
              <a:off x="571500" y="3524250"/>
              <a:ext cx="790575" cy="180975"/>
            </a:xfrm>
            <a:custGeom>
              <a:avLst/>
              <a:gdLst/>
              <a:ahLst/>
              <a:cxnLst/>
              <a:rect l="l" t="t" r="r" b="b"/>
              <a:pathLst>
                <a:path w="790575" h="180975">
                  <a:moveTo>
                    <a:pt x="7905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180975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1500" y="3695700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7905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952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71500" y="3508406"/>
            <a:ext cx="790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1500" y="3876675"/>
            <a:ext cx="790575" cy="9525"/>
          </a:xfrm>
          <a:custGeom>
            <a:avLst/>
            <a:gdLst/>
            <a:ahLst/>
            <a:cxnLst/>
            <a:rect l="l" t="t" r="r" b="b"/>
            <a:pathLst>
              <a:path w="790575" h="9525">
                <a:moveTo>
                  <a:pt x="790575" y="9525"/>
                </a:moveTo>
                <a:lnTo>
                  <a:pt x="0" y="9525"/>
                </a:lnTo>
                <a:lnTo>
                  <a:pt x="0" y="0"/>
                </a:lnTo>
                <a:lnTo>
                  <a:pt x="790575" y="0"/>
                </a:lnTo>
                <a:lnTo>
                  <a:pt x="790575" y="952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31056" y="3689381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1500" y="3886200"/>
            <a:ext cx="790575" cy="180975"/>
            <a:chOff x="571500" y="3886200"/>
            <a:chExt cx="790575" cy="180975"/>
          </a:xfrm>
        </p:grpSpPr>
        <p:sp>
          <p:nvSpPr>
            <p:cNvPr id="38" name="object 38"/>
            <p:cNvSpPr/>
            <p:nvPr/>
          </p:nvSpPr>
          <p:spPr>
            <a:xfrm>
              <a:off x="571500" y="3886200"/>
              <a:ext cx="790575" cy="180975"/>
            </a:xfrm>
            <a:custGeom>
              <a:avLst/>
              <a:gdLst/>
              <a:ahLst/>
              <a:cxnLst/>
              <a:rect l="l" t="t" r="r" b="b"/>
              <a:pathLst>
                <a:path w="790575" h="180975">
                  <a:moveTo>
                    <a:pt x="7905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180975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500" y="4057650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7905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952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1500" y="3870356"/>
            <a:ext cx="790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71500" y="4238625"/>
            <a:ext cx="790575" cy="190500"/>
            <a:chOff x="571500" y="4238625"/>
            <a:chExt cx="790575" cy="190500"/>
          </a:xfrm>
        </p:grpSpPr>
        <p:sp>
          <p:nvSpPr>
            <p:cNvPr id="42" name="object 42"/>
            <p:cNvSpPr/>
            <p:nvPr/>
          </p:nvSpPr>
          <p:spPr>
            <a:xfrm>
              <a:off x="571500" y="4238625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7905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952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1500" y="4248150"/>
              <a:ext cx="790575" cy="180975"/>
            </a:xfrm>
            <a:custGeom>
              <a:avLst/>
              <a:gdLst/>
              <a:ahLst/>
              <a:cxnLst/>
              <a:rect l="l" t="t" r="r" b="b"/>
              <a:pathLst>
                <a:path w="790575" h="180975">
                  <a:moveTo>
                    <a:pt x="7905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180975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1500" y="4419600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7905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90575" y="0"/>
                  </a:lnTo>
                  <a:lnTo>
                    <a:pt x="790575" y="952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71500" y="4022718"/>
            <a:ext cx="790575" cy="3873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32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  <a:p>
            <a:pPr marR="40005" algn="r">
              <a:lnSpc>
                <a:spcPct val="100000"/>
              </a:lnSpc>
              <a:spcBef>
                <a:spcPts val="22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52650" y="1638300"/>
            <a:ext cx="19050" cy="333375"/>
          </a:xfrm>
          <a:custGeom>
            <a:avLst/>
            <a:gdLst/>
            <a:ahLst/>
            <a:cxnLst/>
            <a:rect l="l" t="t" r="r" b="b"/>
            <a:pathLst>
              <a:path w="19050" h="333375">
                <a:moveTo>
                  <a:pt x="19050" y="333375"/>
                </a:moveTo>
                <a:lnTo>
                  <a:pt x="0" y="333375"/>
                </a:lnTo>
                <a:lnTo>
                  <a:pt x="0" y="0"/>
                </a:lnTo>
                <a:lnTo>
                  <a:pt x="19050" y="0"/>
                </a:lnTo>
                <a:lnTo>
                  <a:pt x="19050" y="333375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54250" y="1606550"/>
            <a:ext cx="844550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D1D0CD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59262" y="1606550"/>
            <a:ext cx="1463040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16066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Count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Tenure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52650" y="2162175"/>
            <a:ext cx="19050" cy="333375"/>
          </a:xfrm>
          <a:custGeom>
            <a:avLst/>
            <a:gdLst/>
            <a:ahLst/>
            <a:cxnLst/>
            <a:rect l="l" t="t" r="r" b="b"/>
            <a:pathLst>
              <a:path w="19050" h="333375">
                <a:moveTo>
                  <a:pt x="19050" y="333375"/>
                </a:moveTo>
                <a:lnTo>
                  <a:pt x="0" y="333375"/>
                </a:lnTo>
                <a:lnTo>
                  <a:pt x="0" y="0"/>
                </a:lnTo>
                <a:lnTo>
                  <a:pt x="19050" y="0"/>
                </a:lnTo>
                <a:lnTo>
                  <a:pt x="19050" y="333375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54250" y="2130425"/>
            <a:ext cx="844550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D1D0CD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59262" y="2130425"/>
            <a:ext cx="1463040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6966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Count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Tenure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152650" y="2686050"/>
            <a:ext cx="19050" cy="342900"/>
          </a:xfrm>
          <a:custGeom>
            <a:avLst/>
            <a:gdLst/>
            <a:ahLst/>
            <a:cxnLst/>
            <a:rect l="l" t="t" r="r" b="b"/>
            <a:pathLst>
              <a:path w="19050" h="342900">
                <a:moveTo>
                  <a:pt x="19050" y="342900"/>
                </a:moveTo>
                <a:lnTo>
                  <a:pt x="0" y="342900"/>
                </a:lnTo>
                <a:lnTo>
                  <a:pt x="0" y="0"/>
                </a:lnTo>
                <a:lnTo>
                  <a:pt x="19050" y="0"/>
                </a:lnTo>
                <a:lnTo>
                  <a:pt x="19050" y="342900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54250" y="2654300"/>
            <a:ext cx="844550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D1D0CD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59262" y="2654300"/>
            <a:ext cx="1463040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2150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Count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Tenure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52650" y="3219450"/>
            <a:ext cx="19050" cy="333375"/>
          </a:xfrm>
          <a:custGeom>
            <a:avLst/>
            <a:gdLst/>
            <a:ahLst/>
            <a:cxnLst/>
            <a:rect l="l" t="t" r="r" b="b"/>
            <a:pathLst>
              <a:path w="19050" h="333375">
                <a:moveTo>
                  <a:pt x="19050" y="333375"/>
                </a:moveTo>
                <a:lnTo>
                  <a:pt x="0" y="333375"/>
                </a:lnTo>
                <a:lnTo>
                  <a:pt x="0" y="0"/>
                </a:lnTo>
                <a:lnTo>
                  <a:pt x="19050" y="0"/>
                </a:lnTo>
                <a:lnTo>
                  <a:pt x="19050" y="333375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254250" y="3187700"/>
            <a:ext cx="84455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5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D1D0CD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59262" y="3187700"/>
            <a:ext cx="146304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5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461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Count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Tenure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52650" y="3743325"/>
            <a:ext cx="19050" cy="333375"/>
          </a:xfrm>
          <a:custGeom>
            <a:avLst/>
            <a:gdLst/>
            <a:ahLst/>
            <a:cxnLst/>
            <a:rect l="l" t="t" r="r" b="b"/>
            <a:pathLst>
              <a:path w="19050" h="333375">
                <a:moveTo>
                  <a:pt x="19050" y="333375"/>
                </a:moveTo>
                <a:lnTo>
                  <a:pt x="0" y="333375"/>
                </a:lnTo>
                <a:lnTo>
                  <a:pt x="0" y="0"/>
                </a:lnTo>
                <a:lnTo>
                  <a:pt x="19050" y="0"/>
                </a:lnTo>
                <a:lnTo>
                  <a:pt x="19050" y="333375"/>
                </a:lnTo>
                <a:close/>
              </a:path>
            </a:pathLst>
          </a:custGeom>
          <a:solidFill>
            <a:srgbClr val="97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54250" y="3711575"/>
            <a:ext cx="84455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5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D1D0CD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59262" y="3711575"/>
            <a:ext cx="146304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5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65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Count</a:t>
            </a:r>
            <a:r>
              <a:rPr sz="1200" spc="-3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D1D0CD"/>
                </a:solidFill>
                <a:latin typeface="Arial MT"/>
                <a:cs typeface="Arial MT"/>
              </a:rPr>
              <a:t>Host</a:t>
            </a:r>
            <a:r>
              <a:rPr sz="12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D1D0CD"/>
                </a:solidFill>
                <a:latin typeface="Arial MT"/>
                <a:cs typeface="Arial MT"/>
              </a:rPr>
              <a:t>Tenure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29468" y="5737256"/>
            <a:ext cx="6553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25708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Hosts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have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accumulated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more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than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ten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years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hosting</a:t>
            </a:r>
            <a:r>
              <a:rPr sz="1600" spc="-15" dirty="0">
                <a:solidFill>
                  <a:srgbClr val="FDC44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C442"/>
                </a:solidFill>
                <a:latin typeface="Arial MT"/>
                <a:cs typeface="Arial MT"/>
              </a:rPr>
              <a:t>expertise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64365" y="4441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121515" y="4441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292965" y="4441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350115" y="4441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721215" y="3544836"/>
            <a:ext cx="295275" cy="906144"/>
          </a:xfrm>
          <a:custGeom>
            <a:avLst/>
            <a:gdLst/>
            <a:ahLst/>
            <a:cxnLst/>
            <a:rect l="l" t="t" r="r" b="b"/>
            <a:pathLst>
              <a:path w="295275" h="906145">
                <a:moveTo>
                  <a:pt x="9525" y="896366"/>
                </a:moveTo>
                <a:lnTo>
                  <a:pt x="0" y="896366"/>
                </a:lnTo>
                <a:lnTo>
                  <a:pt x="0" y="905891"/>
                </a:lnTo>
                <a:lnTo>
                  <a:pt x="9525" y="905891"/>
                </a:lnTo>
                <a:lnTo>
                  <a:pt x="9525" y="896366"/>
                </a:lnTo>
                <a:close/>
              </a:path>
              <a:path w="295275" h="90614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295275" h="906145">
                <a:moveTo>
                  <a:pt x="66675" y="896366"/>
                </a:moveTo>
                <a:lnTo>
                  <a:pt x="57150" y="896366"/>
                </a:lnTo>
                <a:lnTo>
                  <a:pt x="57150" y="905891"/>
                </a:lnTo>
                <a:lnTo>
                  <a:pt x="66675" y="905891"/>
                </a:lnTo>
                <a:lnTo>
                  <a:pt x="66675" y="896366"/>
                </a:lnTo>
                <a:close/>
              </a:path>
              <a:path w="295275" h="906145">
                <a:moveTo>
                  <a:pt x="123825" y="896366"/>
                </a:moveTo>
                <a:lnTo>
                  <a:pt x="114300" y="896366"/>
                </a:lnTo>
                <a:lnTo>
                  <a:pt x="114300" y="905891"/>
                </a:lnTo>
                <a:lnTo>
                  <a:pt x="123825" y="905891"/>
                </a:lnTo>
                <a:lnTo>
                  <a:pt x="123825" y="896366"/>
                </a:lnTo>
                <a:close/>
              </a:path>
              <a:path w="295275" h="906145">
                <a:moveTo>
                  <a:pt x="180975" y="896366"/>
                </a:moveTo>
                <a:lnTo>
                  <a:pt x="171450" y="896366"/>
                </a:lnTo>
                <a:lnTo>
                  <a:pt x="171450" y="905891"/>
                </a:lnTo>
                <a:lnTo>
                  <a:pt x="180975" y="905891"/>
                </a:lnTo>
                <a:lnTo>
                  <a:pt x="180975" y="896366"/>
                </a:lnTo>
                <a:close/>
              </a:path>
              <a:path w="295275" h="906145">
                <a:moveTo>
                  <a:pt x="238125" y="896366"/>
                </a:moveTo>
                <a:lnTo>
                  <a:pt x="228600" y="896366"/>
                </a:lnTo>
                <a:lnTo>
                  <a:pt x="228600" y="905891"/>
                </a:lnTo>
                <a:lnTo>
                  <a:pt x="238125" y="905891"/>
                </a:lnTo>
                <a:lnTo>
                  <a:pt x="238125" y="896366"/>
                </a:lnTo>
                <a:close/>
              </a:path>
              <a:path w="295275" h="906145">
                <a:moveTo>
                  <a:pt x="295275" y="896366"/>
                </a:moveTo>
                <a:lnTo>
                  <a:pt x="285750" y="896366"/>
                </a:lnTo>
                <a:lnTo>
                  <a:pt x="285750" y="905891"/>
                </a:lnTo>
                <a:lnTo>
                  <a:pt x="295275" y="905891"/>
                </a:lnTo>
                <a:lnTo>
                  <a:pt x="295275" y="896366"/>
                </a:lnTo>
                <a:close/>
              </a:path>
              <a:path w="295275" h="906145">
                <a:moveTo>
                  <a:pt x="295275" y="0"/>
                </a:moveTo>
                <a:lnTo>
                  <a:pt x="285750" y="0"/>
                </a:lnTo>
                <a:lnTo>
                  <a:pt x="285750" y="9525"/>
                </a:lnTo>
                <a:lnTo>
                  <a:pt x="295275" y="9525"/>
                </a:lnTo>
                <a:lnTo>
                  <a:pt x="295275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78065" y="4384052"/>
            <a:ext cx="295275" cy="66675"/>
          </a:xfrm>
          <a:custGeom>
            <a:avLst/>
            <a:gdLst/>
            <a:ahLst/>
            <a:cxnLst/>
            <a:rect l="l" t="t" r="r" b="b"/>
            <a:pathLst>
              <a:path w="295275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295275" h="66675">
                <a:moveTo>
                  <a:pt x="66675" y="57150"/>
                </a:moveTo>
                <a:lnTo>
                  <a:pt x="57150" y="57150"/>
                </a:lnTo>
                <a:lnTo>
                  <a:pt x="57150" y="66675"/>
                </a:lnTo>
                <a:lnTo>
                  <a:pt x="66675" y="66675"/>
                </a:lnTo>
                <a:lnTo>
                  <a:pt x="66675" y="57150"/>
                </a:lnTo>
                <a:close/>
              </a:path>
              <a:path w="295275" h="66675">
                <a:moveTo>
                  <a:pt x="123825" y="57150"/>
                </a:moveTo>
                <a:lnTo>
                  <a:pt x="114300" y="57150"/>
                </a:lnTo>
                <a:lnTo>
                  <a:pt x="114300" y="66675"/>
                </a:lnTo>
                <a:lnTo>
                  <a:pt x="123825" y="66675"/>
                </a:lnTo>
                <a:lnTo>
                  <a:pt x="123825" y="57150"/>
                </a:lnTo>
                <a:close/>
              </a:path>
              <a:path w="295275" h="66675">
                <a:moveTo>
                  <a:pt x="154025" y="57150"/>
                </a:moveTo>
                <a:lnTo>
                  <a:pt x="144500" y="57150"/>
                </a:lnTo>
                <a:lnTo>
                  <a:pt x="144500" y="66675"/>
                </a:lnTo>
                <a:lnTo>
                  <a:pt x="154025" y="66675"/>
                </a:lnTo>
                <a:lnTo>
                  <a:pt x="154025" y="57150"/>
                </a:lnTo>
                <a:close/>
              </a:path>
              <a:path w="295275" h="66675">
                <a:moveTo>
                  <a:pt x="154025" y="0"/>
                </a:moveTo>
                <a:lnTo>
                  <a:pt x="144500" y="0"/>
                </a:lnTo>
                <a:lnTo>
                  <a:pt x="144500" y="2997"/>
                </a:lnTo>
                <a:lnTo>
                  <a:pt x="154025" y="2997"/>
                </a:lnTo>
                <a:lnTo>
                  <a:pt x="154025" y="0"/>
                </a:lnTo>
                <a:close/>
              </a:path>
              <a:path w="295275" h="66675">
                <a:moveTo>
                  <a:pt x="180975" y="57150"/>
                </a:moveTo>
                <a:lnTo>
                  <a:pt x="171450" y="57150"/>
                </a:lnTo>
                <a:lnTo>
                  <a:pt x="171450" y="66675"/>
                </a:lnTo>
                <a:lnTo>
                  <a:pt x="180975" y="66675"/>
                </a:lnTo>
                <a:lnTo>
                  <a:pt x="180975" y="57150"/>
                </a:lnTo>
                <a:close/>
              </a:path>
              <a:path w="295275" h="66675">
                <a:moveTo>
                  <a:pt x="238125" y="57150"/>
                </a:moveTo>
                <a:lnTo>
                  <a:pt x="228600" y="57150"/>
                </a:lnTo>
                <a:lnTo>
                  <a:pt x="228600" y="66675"/>
                </a:lnTo>
                <a:lnTo>
                  <a:pt x="238125" y="66675"/>
                </a:lnTo>
                <a:lnTo>
                  <a:pt x="238125" y="57150"/>
                </a:lnTo>
                <a:close/>
              </a:path>
              <a:path w="295275" h="66675">
                <a:moveTo>
                  <a:pt x="295275" y="57150"/>
                </a:moveTo>
                <a:lnTo>
                  <a:pt x="285750" y="57150"/>
                </a:lnTo>
                <a:lnTo>
                  <a:pt x="285750" y="66675"/>
                </a:lnTo>
                <a:lnTo>
                  <a:pt x="295275" y="66675"/>
                </a:lnTo>
                <a:lnTo>
                  <a:pt x="295275" y="5715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20965" y="2648470"/>
            <a:ext cx="1952625" cy="1802764"/>
          </a:xfrm>
          <a:custGeom>
            <a:avLst/>
            <a:gdLst/>
            <a:ahLst/>
            <a:cxnLst/>
            <a:rect l="l" t="t" r="r" b="b"/>
            <a:pathLst>
              <a:path w="1952625" h="1802764">
                <a:moveTo>
                  <a:pt x="9525" y="1792732"/>
                </a:moveTo>
                <a:lnTo>
                  <a:pt x="0" y="1792732"/>
                </a:lnTo>
                <a:lnTo>
                  <a:pt x="0" y="1802257"/>
                </a:lnTo>
                <a:lnTo>
                  <a:pt x="9525" y="1802257"/>
                </a:lnTo>
                <a:lnTo>
                  <a:pt x="9525" y="1792732"/>
                </a:lnTo>
                <a:close/>
              </a:path>
              <a:path w="1952625" h="1802764">
                <a:moveTo>
                  <a:pt x="66675" y="1792732"/>
                </a:moveTo>
                <a:lnTo>
                  <a:pt x="57150" y="1792732"/>
                </a:lnTo>
                <a:lnTo>
                  <a:pt x="57150" y="1802257"/>
                </a:lnTo>
                <a:lnTo>
                  <a:pt x="66675" y="1802257"/>
                </a:lnTo>
                <a:lnTo>
                  <a:pt x="66675" y="1792732"/>
                </a:lnTo>
                <a:close/>
              </a:path>
              <a:path w="1952625" h="1802764">
                <a:moveTo>
                  <a:pt x="123825" y="1792732"/>
                </a:moveTo>
                <a:lnTo>
                  <a:pt x="114300" y="1792732"/>
                </a:lnTo>
                <a:lnTo>
                  <a:pt x="114300" y="1802257"/>
                </a:lnTo>
                <a:lnTo>
                  <a:pt x="123825" y="1802257"/>
                </a:lnTo>
                <a:lnTo>
                  <a:pt x="123825" y="1792732"/>
                </a:lnTo>
                <a:close/>
              </a:path>
              <a:path w="1952625" h="1802764">
                <a:moveTo>
                  <a:pt x="180975" y="1792732"/>
                </a:moveTo>
                <a:lnTo>
                  <a:pt x="171450" y="1792732"/>
                </a:lnTo>
                <a:lnTo>
                  <a:pt x="171450" y="1802257"/>
                </a:lnTo>
                <a:lnTo>
                  <a:pt x="180975" y="1802257"/>
                </a:lnTo>
                <a:lnTo>
                  <a:pt x="180975" y="1792732"/>
                </a:lnTo>
                <a:close/>
              </a:path>
              <a:path w="1952625" h="1802764">
                <a:moveTo>
                  <a:pt x="238125" y="1792732"/>
                </a:moveTo>
                <a:lnTo>
                  <a:pt x="228600" y="1792732"/>
                </a:lnTo>
                <a:lnTo>
                  <a:pt x="228600" y="1802257"/>
                </a:lnTo>
                <a:lnTo>
                  <a:pt x="238125" y="1802257"/>
                </a:lnTo>
                <a:lnTo>
                  <a:pt x="238125" y="1792732"/>
                </a:lnTo>
                <a:close/>
              </a:path>
              <a:path w="1952625" h="1802764">
                <a:moveTo>
                  <a:pt x="295275" y="1792732"/>
                </a:moveTo>
                <a:lnTo>
                  <a:pt x="285750" y="1792732"/>
                </a:lnTo>
                <a:lnTo>
                  <a:pt x="285750" y="1802257"/>
                </a:lnTo>
                <a:lnTo>
                  <a:pt x="295275" y="1802257"/>
                </a:lnTo>
                <a:lnTo>
                  <a:pt x="295275" y="1792732"/>
                </a:lnTo>
                <a:close/>
              </a:path>
              <a:path w="1952625" h="1802764">
                <a:moveTo>
                  <a:pt x="295275" y="896366"/>
                </a:moveTo>
                <a:lnTo>
                  <a:pt x="285750" y="896366"/>
                </a:lnTo>
                <a:lnTo>
                  <a:pt x="285750" y="905891"/>
                </a:lnTo>
                <a:lnTo>
                  <a:pt x="295275" y="905891"/>
                </a:lnTo>
                <a:lnTo>
                  <a:pt x="295275" y="896366"/>
                </a:lnTo>
                <a:close/>
              </a:path>
              <a:path w="1952625" h="1802764">
                <a:moveTo>
                  <a:pt x="352425" y="1792732"/>
                </a:moveTo>
                <a:lnTo>
                  <a:pt x="342900" y="1792732"/>
                </a:lnTo>
                <a:lnTo>
                  <a:pt x="342900" y="1802257"/>
                </a:lnTo>
                <a:lnTo>
                  <a:pt x="352425" y="1802257"/>
                </a:lnTo>
                <a:lnTo>
                  <a:pt x="352425" y="1792732"/>
                </a:lnTo>
                <a:close/>
              </a:path>
              <a:path w="1952625" h="1802764">
                <a:moveTo>
                  <a:pt x="409575" y="1792732"/>
                </a:moveTo>
                <a:lnTo>
                  <a:pt x="400050" y="1792732"/>
                </a:lnTo>
                <a:lnTo>
                  <a:pt x="400050" y="1802257"/>
                </a:lnTo>
                <a:lnTo>
                  <a:pt x="409575" y="1802257"/>
                </a:lnTo>
                <a:lnTo>
                  <a:pt x="409575" y="1792732"/>
                </a:lnTo>
                <a:close/>
              </a:path>
              <a:path w="1952625" h="1802764">
                <a:moveTo>
                  <a:pt x="466725" y="1792732"/>
                </a:moveTo>
                <a:lnTo>
                  <a:pt x="457200" y="1792732"/>
                </a:lnTo>
                <a:lnTo>
                  <a:pt x="457200" y="1802257"/>
                </a:lnTo>
                <a:lnTo>
                  <a:pt x="466725" y="1802257"/>
                </a:lnTo>
                <a:lnTo>
                  <a:pt x="466725" y="1792732"/>
                </a:lnTo>
                <a:close/>
              </a:path>
              <a:path w="1952625" h="1802764">
                <a:moveTo>
                  <a:pt x="482028" y="1792732"/>
                </a:moveTo>
                <a:lnTo>
                  <a:pt x="472503" y="1792732"/>
                </a:lnTo>
                <a:lnTo>
                  <a:pt x="472503" y="1802257"/>
                </a:lnTo>
                <a:lnTo>
                  <a:pt x="482028" y="1802257"/>
                </a:lnTo>
                <a:lnTo>
                  <a:pt x="482028" y="1792732"/>
                </a:lnTo>
                <a:close/>
              </a:path>
              <a:path w="1952625" h="1802764">
                <a:moveTo>
                  <a:pt x="482028" y="363982"/>
                </a:moveTo>
                <a:lnTo>
                  <a:pt x="472503" y="363982"/>
                </a:lnTo>
                <a:lnTo>
                  <a:pt x="472503" y="373507"/>
                </a:lnTo>
                <a:lnTo>
                  <a:pt x="482028" y="373507"/>
                </a:lnTo>
                <a:lnTo>
                  <a:pt x="482028" y="363982"/>
                </a:lnTo>
                <a:close/>
              </a:path>
              <a:path w="1952625" h="1802764">
                <a:moveTo>
                  <a:pt x="523875" y="1792732"/>
                </a:moveTo>
                <a:lnTo>
                  <a:pt x="514350" y="1792732"/>
                </a:lnTo>
                <a:lnTo>
                  <a:pt x="514350" y="1802257"/>
                </a:lnTo>
                <a:lnTo>
                  <a:pt x="523875" y="1802257"/>
                </a:lnTo>
                <a:lnTo>
                  <a:pt x="523875" y="1792732"/>
                </a:lnTo>
                <a:close/>
              </a:path>
              <a:path w="1952625" h="1802764">
                <a:moveTo>
                  <a:pt x="581025" y="1792732"/>
                </a:moveTo>
                <a:lnTo>
                  <a:pt x="571500" y="1792732"/>
                </a:lnTo>
                <a:lnTo>
                  <a:pt x="571500" y="1802257"/>
                </a:lnTo>
                <a:lnTo>
                  <a:pt x="581025" y="1802257"/>
                </a:lnTo>
                <a:lnTo>
                  <a:pt x="581025" y="1792732"/>
                </a:lnTo>
                <a:close/>
              </a:path>
              <a:path w="1952625" h="1802764">
                <a:moveTo>
                  <a:pt x="638175" y="1792732"/>
                </a:moveTo>
                <a:lnTo>
                  <a:pt x="628650" y="1792732"/>
                </a:lnTo>
                <a:lnTo>
                  <a:pt x="628650" y="1802257"/>
                </a:lnTo>
                <a:lnTo>
                  <a:pt x="638175" y="1802257"/>
                </a:lnTo>
                <a:lnTo>
                  <a:pt x="638175" y="1792732"/>
                </a:lnTo>
                <a:close/>
              </a:path>
              <a:path w="1952625" h="1802764">
                <a:moveTo>
                  <a:pt x="638175" y="896366"/>
                </a:moveTo>
                <a:lnTo>
                  <a:pt x="628650" y="896366"/>
                </a:lnTo>
                <a:lnTo>
                  <a:pt x="628650" y="905891"/>
                </a:lnTo>
                <a:lnTo>
                  <a:pt x="638175" y="905891"/>
                </a:lnTo>
                <a:lnTo>
                  <a:pt x="638175" y="896366"/>
                </a:lnTo>
                <a:close/>
              </a:path>
              <a:path w="1952625" h="1802764">
                <a:moveTo>
                  <a:pt x="695325" y="1792732"/>
                </a:moveTo>
                <a:lnTo>
                  <a:pt x="685800" y="1792732"/>
                </a:lnTo>
                <a:lnTo>
                  <a:pt x="685800" y="1802257"/>
                </a:lnTo>
                <a:lnTo>
                  <a:pt x="695325" y="1802257"/>
                </a:lnTo>
                <a:lnTo>
                  <a:pt x="695325" y="1792732"/>
                </a:lnTo>
                <a:close/>
              </a:path>
              <a:path w="1952625" h="1802764">
                <a:moveTo>
                  <a:pt x="752475" y="1792732"/>
                </a:moveTo>
                <a:lnTo>
                  <a:pt x="742950" y="1792732"/>
                </a:lnTo>
                <a:lnTo>
                  <a:pt x="742950" y="1802257"/>
                </a:lnTo>
                <a:lnTo>
                  <a:pt x="752475" y="1802257"/>
                </a:lnTo>
                <a:lnTo>
                  <a:pt x="752475" y="1792732"/>
                </a:lnTo>
                <a:close/>
              </a:path>
              <a:path w="1952625" h="1802764">
                <a:moveTo>
                  <a:pt x="809625" y="1792732"/>
                </a:moveTo>
                <a:lnTo>
                  <a:pt x="800100" y="1792732"/>
                </a:lnTo>
                <a:lnTo>
                  <a:pt x="800100" y="1802257"/>
                </a:lnTo>
                <a:lnTo>
                  <a:pt x="809625" y="1802257"/>
                </a:lnTo>
                <a:lnTo>
                  <a:pt x="809625" y="1792732"/>
                </a:lnTo>
                <a:close/>
              </a:path>
              <a:path w="1952625" h="1802764">
                <a:moveTo>
                  <a:pt x="866775" y="1792732"/>
                </a:moveTo>
                <a:lnTo>
                  <a:pt x="857250" y="1792732"/>
                </a:lnTo>
                <a:lnTo>
                  <a:pt x="857250" y="1802257"/>
                </a:lnTo>
                <a:lnTo>
                  <a:pt x="866775" y="1802257"/>
                </a:lnTo>
                <a:lnTo>
                  <a:pt x="866775" y="1792732"/>
                </a:lnTo>
                <a:close/>
              </a:path>
              <a:path w="1952625" h="1802764">
                <a:moveTo>
                  <a:pt x="923925" y="1792732"/>
                </a:moveTo>
                <a:lnTo>
                  <a:pt x="914400" y="1792732"/>
                </a:lnTo>
                <a:lnTo>
                  <a:pt x="914400" y="1802257"/>
                </a:lnTo>
                <a:lnTo>
                  <a:pt x="923925" y="1802257"/>
                </a:lnTo>
                <a:lnTo>
                  <a:pt x="923925" y="1792732"/>
                </a:lnTo>
                <a:close/>
              </a:path>
              <a:path w="1952625" h="1802764">
                <a:moveTo>
                  <a:pt x="981075" y="1792732"/>
                </a:moveTo>
                <a:lnTo>
                  <a:pt x="971550" y="1792732"/>
                </a:lnTo>
                <a:lnTo>
                  <a:pt x="971550" y="1802257"/>
                </a:lnTo>
                <a:lnTo>
                  <a:pt x="981075" y="1802257"/>
                </a:lnTo>
                <a:lnTo>
                  <a:pt x="981075" y="1792732"/>
                </a:lnTo>
                <a:close/>
              </a:path>
              <a:path w="1952625" h="1802764">
                <a:moveTo>
                  <a:pt x="981075" y="896366"/>
                </a:moveTo>
                <a:lnTo>
                  <a:pt x="971550" y="896366"/>
                </a:lnTo>
                <a:lnTo>
                  <a:pt x="971550" y="905891"/>
                </a:lnTo>
                <a:lnTo>
                  <a:pt x="981075" y="905891"/>
                </a:lnTo>
                <a:lnTo>
                  <a:pt x="981075" y="896366"/>
                </a:lnTo>
                <a:close/>
              </a:path>
              <a:path w="1952625" h="1802764">
                <a:moveTo>
                  <a:pt x="1038225" y="1792732"/>
                </a:moveTo>
                <a:lnTo>
                  <a:pt x="1028700" y="1792732"/>
                </a:lnTo>
                <a:lnTo>
                  <a:pt x="1028700" y="1802257"/>
                </a:lnTo>
                <a:lnTo>
                  <a:pt x="1038225" y="1802257"/>
                </a:lnTo>
                <a:lnTo>
                  <a:pt x="1038225" y="1792732"/>
                </a:lnTo>
                <a:close/>
              </a:path>
              <a:path w="1952625" h="1802764">
                <a:moveTo>
                  <a:pt x="1095375" y="1792732"/>
                </a:moveTo>
                <a:lnTo>
                  <a:pt x="1085850" y="1792732"/>
                </a:lnTo>
                <a:lnTo>
                  <a:pt x="1085850" y="1802257"/>
                </a:lnTo>
                <a:lnTo>
                  <a:pt x="1095375" y="1802257"/>
                </a:lnTo>
                <a:lnTo>
                  <a:pt x="1095375" y="1792732"/>
                </a:lnTo>
                <a:close/>
              </a:path>
              <a:path w="1952625" h="1802764">
                <a:moveTo>
                  <a:pt x="1152525" y="1792732"/>
                </a:moveTo>
                <a:lnTo>
                  <a:pt x="1143000" y="1792732"/>
                </a:lnTo>
                <a:lnTo>
                  <a:pt x="1143000" y="1802257"/>
                </a:lnTo>
                <a:lnTo>
                  <a:pt x="1152525" y="1802257"/>
                </a:lnTo>
                <a:lnTo>
                  <a:pt x="1152525" y="1792732"/>
                </a:lnTo>
                <a:close/>
              </a:path>
              <a:path w="1952625" h="1802764">
                <a:moveTo>
                  <a:pt x="1209675" y="1792732"/>
                </a:moveTo>
                <a:lnTo>
                  <a:pt x="1200150" y="1792732"/>
                </a:lnTo>
                <a:lnTo>
                  <a:pt x="1200150" y="1802257"/>
                </a:lnTo>
                <a:lnTo>
                  <a:pt x="1209675" y="1802257"/>
                </a:lnTo>
                <a:lnTo>
                  <a:pt x="1209675" y="1792732"/>
                </a:lnTo>
                <a:close/>
              </a:path>
              <a:path w="1952625" h="1802764">
                <a:moveTo>
                  <a:pt x="1266825" y="1792732"/>
                </a:moveTo>
                <a:lnTo>
                  <a:pt x="1257300" y="1792732"/>
                </a:lnTo>
                <a:lnTo>
                  <a:pt x="1257300" y="1802257"/>
                </a:lnTo>
                <a:lnTo>
                  <a:pt x="1266825" y="1802257"/>
                </a:lnTo>
                <a:lnTo>
                  <a:pt x="1266825" y="1792732"/>
                </a:lnTo>
                <a:close/>
              </a:path>
              <a:path w="1952625" h="1802764">
                <a:moveTo>
                  <a:pt x="1323975" y="1792732"/>
                </a:moveTo>
                <a:lnTo>
                  <a:pt x="1314450" y="1792732"/>
                </a:lnTo>
                <a:lnTo>
                  <a:pt x="1314450" y="1802257"/>
                </a:lnTo>
                <a:lnTo>
                  <a:pt x="1323975" y="1802257"/>
                </a:lnTo>
                <a:lnTo>
                  <a:pt x="1323975" y="1792732"/>
                </a:lnTo>
                <a:close/>
              </a:path>
              <a:path w="1952625" h="1802764">
                <a:moveTo>
                  <a:pt x="1323975" y="896366"/>
                </a:moveTo>
                <a:lnTo>
                  <a:pt x="1314450" y="896366"/>
                </a:lnTo>
                <a:lnTo>
                  <a:pt x="1314450" y="905891"/>
                </a:lnTo>
                <a:lnTo>
                  <a:pt x="1323975" y="905891"/>
                </a:lnTo>
                <a:lnTo>
                  <a:pt x="1323975" y="896366"/>
                </a:lnTo>
                <a:close/>
              </a:path>
              <a:path w="1952625" h="1802764">
                <a:moveTo>
                  <a:pt x="1323975" y="0"/>
                </a:moveTo>
                <a:lnTo>
                  <a:pt x="1314450" y="0"/>
                </a:lnTo>
                <a:lnTo>
                  <a:pt x="1314450" y="9525"/>
                </a:lnTo>
                <a:lnTo>
                  <a:pt x="1323975" y="9525"/>
                </a:lnTo>
                <a:lnTo>
                  <a:pt x="1323975" y="0"/>
                </a:lnTo>
                <a:close/>
              </a:path>
              <a:path w="1952625" h="1802764">
                <a:moveTo>
                  <a:pt x="1381125" y="1792732"/>
                </a:moveTo>
                <a:lnTo>
                  <a:pt x="1371600" y="1792732"/>
                </a:lnTo>
                <a:lnTo>
                  <a:pt x="1371600" y="1802257"/>
                </a:lnTo>
                <a:lnTo>
                  <a:pt x="1381125" y="1802257"/>
                </a:lnTo>
                <a:lnTo>
                  <a:pt x="1381125" y="1792732"/>
                </a:lnTo>
                <a:close/>
              </a:path>
              <a:path w="1952625" h="1802764">
                <a:moveTo>
                  <a:pt x="1438275" y="1792732"/>
                </a:moveTo>
                <a:lnTo>
                  <a:pt x="1428750" y="1792732"/>
                </a:lnTo>
                <a:lnTo>
                  <a:pt x="1428750" y="1802257"/>
                </a:lnTo>
                <a:lnTo>
                  <a:pt x="1438275" y="1802257"/>
                </a:lnTo>
                <a:lnTo>
                  <a:pt x="1438275" y="1792732"/>
                </a:lnTo>
                <a:close/>
              </a:path>
              <a:path w="1952625" h="1802764">
                <a:moveTo>
                  <a:pt x="1495425" y="1792732"/>
                </a:moveTo>
                <a:lnTo>
                  <a:pt x="1485900" y="1792732"/>
                </a:lnTo>
                <a:lnTo>
                  <a:pt x="1485900" y="1802257"/>
                </a:lnTo>
                <a:lnTo>
                  <a:pt x="1495425" y="1802257"/>
                </a:lnTo>
                <a:lnTo>
                  <a:pt x="1495425" y="1792732"/>
                </a:lnTo>
                <a:close/>
              </a:path>
              <a:path w="1952625" h="1802764">
                <a:moveTo>
                  <a:pt x="1552575" y="1792732"/>
                </a:moveTo>
                <a:lnTo>
                  <a:pt x="1543050" y="1792732"/>
                </a:lnTo>
                <a:lnTo>
                  <a:pt x="1543050" y="1802257"/>
                </a:lnTo>
                <a:lnTo>
                  <a:pt x="1552575" y="1802257"/>
                </a:lnTo>
                <a:lnTo>
                  <a:pt x="1552575" y="1792732"/>
                </a:lnTo>
                <a:close/>
              </a:path>
              <a:path w="1952625" h="1802764">
                <a:moveTo>
                  <a:pt x="1609725" y="1792732"/>
                </a:moveTo>
                <a:lnTo>
                  <a:pt x="1600200" y="1792732"/>
                </a:lnTo>
                <a:lnTo>
                  <a:pt x="1600200" y="1802257"/>
                </a:lnTo>
                <a:lnTo>
                  <a:pt x="1609725" y="1802257"/>
                </a:lnTo>
                <a:lnTo>
                  <a:pt x="1609725" y="1792732"/>
                </a:lnTo>
                <a:close/>
              </a:path>
              <a:path w="1952625" h="1802764">
                <a:moveTo>
                  <a:pt x="1666875" y="1792732"/>
                </a:moveTo>
                <a:lnTo>
                  <a:pt x="1657350" y="1792732"/>
                </a:lnTo>
                <a:lnTo>
                  <a:pt x="1657350" y="1802257"/>
                </a:lnTo>
                <a:lnTo>
                  <a:pt x="1666875" y="1802257"/>
                </a:lnTo>
                <a:lnTo>
                  <a:pt x="1666875" y="1792732"/>
                </a:lnTo>
                <a:close/>
              </a:path>
              <a:path w="1952625" h="1802764">
                <a:moveTo>
                  <a:pt x="1666875" y="896366"/>
                </a:moveTo>
                <a:lnTo>
                  <a:pt x="1657350" y="896366"/>
                </a:lnTo>
                <a:lnTo>
                  <a:pt x="1657350" y="905891"/>
                </a:lnTo>
                <a:lnTo>
                  <a:pt x="1666875" y="905891"/>
                </a:lnTo>
                <a:lnTo>
                  <a:pt x="1666875" y="896366"/>
                </a:lnTo>
                <a:close/>
              </a:path>
              <a:path w="1952625" h="1802764">
                <a:moveTo>
                  <a:pt x="1666875" y="0"/>
                </a:moveTo>
                <a:lnTo>
                  <a:pt x="1657350" y="0"/>
                </a:lnTo>
                <a:lnTo>
                  <a:pt x="1657350" y="9525"/>
                </a:lnTo>
                <a:lnTo>
                  <a:pt x="1666875" y="9525"/>
                </a:lnTo>
                <a:lnTo>
                  <a:pt x="1666875" y="0"/>
                </a:lnTo>
                <a:close/>
              </a:path>
              <a:path w="1952625" h="1802764">
                <a:moveTo>
                  <a:pt x="1724025" y="1792732"/>
                </a:moveTo>
                <a:lnTo>
                  <a:pt x="1714500" y="1792732"/>
                </a:lnTo>
                <a:lnTo>
                  <a:pt x="1714500" y="1802257"/>
                </a:lnTo>
                <a:lnTo>
                  <a:pt x="1724025" y="1802257"/>
                </a:lnTo>
                <a:lnTo>
                  <a:pt x="1724025" y="1792732"/>
                </a:lnTo>
                <a:close/>
              </a:path>
              <a:path w="1952625" h="1802764">
                <a:moveTo>
                  <a:pt x="1781175" y="1792732"/>
                </a:moveTo>
                <a:lnTo>
                  <a:pt x="1771650" y="1792732"/>
                </a:lnTo>
                <a:lnTo>
                  <a:pt x="1771650" y="1802257"/>
                </a:lnTo>
                <a:lnTo>
                  <a:pt x="1781175" y="1802257"/>
                </a:lnTo>
                <a:lnTo>
                  <a:pt x="1781175" y="1792732"/>
                </a:lnTo>
                <a:close/>
              </a:path>
              <a:path w="1952625" h="1802764">
                <a:moveTo>
                  <a:pt x="1838325" y="1792732"/>
                </a:moveTo>
                <a:lnTo>
                  <a:pt x="1828800" y="1792732"/>
                </a:lnTo>
                <a:lnTo>
                  <a:pt x="1828800" y="1802257"/>
                </a:lnTo>
                <a:lnTo>
                  <a:pt x="1838325" y="1802257"/>
                </a:lnTo>
                <a:lnTo>
                  <a:pt x="1838325" y="1792732"/>
                </a:lnTo>
                <a:close/>
              </a:path>
              <a:path w="1952625" h="1802764">
                <a:moveTo>
                  <a:pt x="1895475" y="1792732"/>
                </a:moveTo>
                <a:lnTo>
                  <a:pt x="1885950" y="1792732"/>
                </a:lnTo>
                <a:lnTo>
                  <a:pt x="1885950" y="1802257"/>
                </a:lnTo>
                <a:lnTo>
                  <a:pt x="1895475" y="1802257"/>
                </a:lnTo>
                <a:lnTo>
                  <a:pt x="1895475" y="1792732"/>
                </a:lnTo>
                <a:close/>
              </a:path>
              <a:path w="1952625" h="1802764">
                <a:moveTo>
                  <a:pt x="1952625" y="1792732"/>
                </a:moveTo>
                <a:lnTo>
                  <a:pt x="1943100" y="1792732"/>
                </a:lnTo>
                <a:lnTo>
                  <a:pt x="1943100" y="1802257"/>
                </a:lnTo>
                <a:lnTo>
                  <a:pt x="1952625" y="1802257"/>
                </a:lnTo>
                <a:lnTo>
                  <a:pt x="1952625" y="1792732"/>
                </a:lnTo>
                <a:close/>
              </a:path>
              <a:path w="1952625" h="1802764">
                <a:moveTo>
                  <a:pt x="1952625" y="896366"/>
                </a:moveTo>
                <a:lnTo>
                  <a:pt x="1948510" y="896366"/>
                </a:lnTo>
                <a:lnTo>
                  <a:pt x="1948510" y="905891"/>
                </a:lnTo>
                <a:lnTo>
                  <a:pt x="1952625" y="905891"/>
                </a:lnTo>
                <a:lnTo>
                  <a:pt x="1952625" y="896366"/>
                </a:lnTo>
                <a:close/>
              </a:path>
              <a:path w="1952625" h="1802764">
                <a:moveTo>
                  <a:pt x="1952625" y="0"/>
                </a:moveTo>
                <a:lnTo>
                  <a:pt x="1948510" y="0"/>
                </a:lnTo>
                <a:lnTo>
                  <a:pt x="1948510" y="9525"/>
                </a:lnTo>
                <a:lnTo>
                  <a:pt x="1952625" y="9525"/>
                </a:lnTo>
                <a:lnTo>
                  <a:pt x="1952625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064115" y="3298202"/>
            <a:ext cx="295275" cy="1152525"/>
          </a:xfrm>
          <a:custGeom>
            <a:avLst/>
            <a:gdLst/>
            <a:ahLst/>
            <a:cxnLst/>
            <a:rect l="l" t="t" r="r" b="b"/>
            <a:pathLst>
              <a:path w="295275" h="1152525">
                <a:moveTo>
                  <a:pt x="7912" y="246634"/>
                </a:moveTo>
                <a:lnTo>
                  <a:pt x="0" y="246634"/>
                </a:lnTo>
                <a:lnTo>
                  <a:pt x="0" y="256159"/>
                </a:lnTo>
                <a:lnTo>
                  <a:pt x="7912" y="256159"/>
                </a:lnTo>
                <a:lnTo>
                  <a:pt x="7912" y="246634"/>
                </a:lnTo>
                <a:close/>
              </a:path>
              <a:path w="295275" h="11525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295275" h="1152525">
                <a:moveTo>
                  <a:pt x="66675" y="1143000"/>
                </a:moveTo>
                <a:lnTo>
                  <a:pt x="57150" y="1143000"/>
                </a:lnTo>
                <a:lnTo>
                  <a:pt x="57150" y="1152525"/>
                </a:lnTo>
                <a:lnTo>
                  <a:pt x="66675" y="1152525"/>
                </a:lnTo>
                <a:lnTo>
                  <a:pt x="66675" y="1143000"/>
                </a:lnTo>
                <a:close/>
              </a:path>
              <a:path w="295275" h="1152525">
                <a:moveTo>
                  <a:pt x="123825" y="1143000"/>
                </a:moveTo>
                <a:lnTo>
                  <a:pt x="114300" y="1143000"/>
                </a:lnTo>
                <a:lnTo>
                  <a:pt x="114300" y="1152525"/>
                </a:lnTo>
                <a:lnTo>
                  <a:pt x="123825" y="1152525"/>
                </a:lnTo>
                <a:lnTo>
                  <a:pt x="123825" y="1143000"/>
                </a:lnTo>
                <a:close/>
              </a:path>
              <a:path w="295275" h="1152525">
                <a:moveTo>
                  <a:pt x="151612" y="1143000"/>
                </a:moveTo>
                <a:lnTo>
                  <a:pt x="142087" y="1143000"/>
                </a:lnTo>
                <a:lnTo>
                  <a:pt x="142087" y="1152525"/>
                </a:lnTo>
                <a:lnTo>
                  <a:pt x="151612" y="1152525"/>
                </a:lnTo>
                <a:lnTo>
                  <a:pt x="151612" y="1143000"/>
                </a:lnTo>
                <a:close/>
              </a:path>
              <a:path w="295275" h="1152525">
                <a:moveTo>
                  <a:pt x="151612" y="0"/>
                </a:moveTo>
                <a:lnTo>
                  <a:pt x="142087" y="0"/>
                </a:lnTo>
                <a:lnTo>
                  <a:pt x="142087" y="2235"/>
                </a:lnTo>
                <a:lnTo>
                  <a:pt x="151612" y="2235"/>
                </a:lnTo>
                <a:lnTo>
                  <a:pt x="151612" y="0"/>
                </a:lnTo>
                <a:close/>
              </a:path>
              <a:path w="295275" h="1152525">
                <a:moveTo>
                  <a:pt x="180975" y="1143000"/>
                </a:moveTo>
                <a:lnTo>
                  <a:pt x="171450" y="1143000"/>
                </a:lnTo>
                <a:lnTo>
                  <a:pt x="171450" y="1152525"/>
                </a:lnTo>
                <a:lnTo>
                  <a:pt x="180975" y="1152525"/>
                </a:lnTo>
                <a:lnTo>
                  <a:pt x="180975" y="1143000"/>
                </a:lnTo>
                <a:close/>
              </a:path>
              <a:path w="295275" h="1152525">
                <a:moveTo>
                  <a:pt x="238125" y="1143000"/>
                </a:moveTo>
                <a:lnTo>
                  <a:pt x="228600" y="1143000"/>
                </a:lnTo>
                <a:lnTo>
                  <a:pt x="228600" y="1152525"/>
                </a:lnTo>
                <a:lnTo>
                  <a:pt x="238125" y="1152525"/>
                </a:lnTo>
                <a:lnTo>
                  <a:pt x="238125" y="1143000"/>
                </a:lnTo>
                <a:close/>
              </a:path>
              <a:path w="295275" h="1152525">
                <a:moveTo>
                  <a:pt x="295275" y="1143000"/>
                </a:moveTo>
                <a:lnTo>
                  <a:pt x="285750" y="1143000"/>
                </a:lnTo>
                <a:lnTo>
                  <a:pt x="285750" y="1152525"/>
                </a:lnTo>
                <a:lnTo>
                  <a:pt x="295275" y="1152525"/>
                </a:lnTo>
                <a:lnTo>
                  <a:pt x="295275" y="1143000"/>
                </a:lnTo>
                <a:close/>
              </a:path>
              <a:path w="295275" h="1152525">
                <a:moveTo>
                  <a:pt x="295275" y="246634"/>
                </a:moveTo>
                <a:lnTo>
                  <a:pt x="285750" y="246634"/>
                </a:lnTo>
                <a:lnTo>
                  <a:pt x="285750" y="256159"/>
                </a:lnTo>
                <a:lnTo>
                  <a:pt x="295275" y="256159"/>
                </a:lnTo>
                <a:lnTo>
                  <a:pt x="295275" y="24663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07015" y="4098302"/>
            <a:ext cx="1609725" cy="352425"/>
          </a:xfrm>
          <a:custGeom>
            <a:avLst/>
            <a:gdLst/>
            <a:ahLst/>
            <a:cxnLst/>
            <a:rect l="l" t="t" r="r" b="b"/>
            <a:pathLst>
              <a:path w="1609725" h="3524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1609725" h="352425">
                <a:moveTo>
                  <a:pt x="66675" y="342900"/>
                </a:moveTo>
                <a:lnTo>
                  <a:pt x="57150" y="342900"/>
                </a:lnTo>
                <a:lnTo>
                  <a:pt x="57150" y="352425"/>
                </a:lnTo>
                <a:lnTo>
                  <a:pt x="66675" y="352425"/>
                </a:lnTo>
                <a:lnTo>
                  <a:pt x="66675" y="342900"/>
                </a:lnTo>
                <a:close/>
              </a:path>
              <a:path w="1609725" h="352425">
                <a:moveTo>
                  <a:pt x="123825" y="342900"/>
                </a:moveTo>
                <a:lnTo>
                  <a:pt x="114300" y="342900"/>
                </a:lnTo>
                <a:lnTo>
                  <a:pt x="114300" y="352425"/>
                </a:lnTo>
                <a:lnTo>
                  <a:pt x="123825" y="352425"/>
                </a:lnTo>
                <a:lnTo>
                  <a:pt x="123825" y="342900"/>
                </a:lnTo>
                <a:close/>
              </a:path>
              <a:path w="1609725" h="352425">
                <a:moveTo>
                  <a:pt x="180975" y="342900"/>
                </a:moveTo>
                <a:lnTo>
                  <a:pt x="171450" y="342900"/>
                </a:lnTo>
                <a:lnTo>
                  <a:pt x="171450" y="352425"/>
                </a:lnTo>
                <a:lnTo>
                  <a:pt x="180975" y="352425"/>
                </a:lnTo>
                <a:lnTo>
                  <a:pt x="180975" y="342900"/>
                </a:lnTo>
                <a:close/>
              </a:path>
              <a:path w="1609725" h="352425">
                <a:moveTo>
                  <a:pt x="238125" y="342900"/>
                </a:moveTo>
                <a:lnTo>
                  <a:pt x="228600" y="342900"/>
                </a:lnTo>
                <a:lnTo>
                  <a:pt x="228600" y="352425"/>
                </a:lnTo>
                <a:lnTo>
                  <a:pt x="238125" y="352425"/>
                </a:lnTo>
                <a:lnTo>
                  <a:pt x="238125" y="342900"/>
                </a:lnTo>
                <a:close/>
              </a:path>
              <a:path w="1609725" h="352425">
                <a:moveTo>
                  <a:pt x="295275" y="342900"/>
                </a:moveTo>
                <a:lnTo>
                  <a:pt x="285750" y="342900"/>
                </a:lnTo>
                <a:lnTo>
                  <a:pt x="285750" y="352425"/>
                </a:lnTo>
                <a:lnTo>
                  <a:pt x="295275" y="352425"/>
                </a:lnTo>
                <a:lnTo>
                  <a:pt x="295275" y="342900"/>
                </a:lnTo>
                <a:close/>
              </a:path>
              <a:path w="1609725" h="352425">
                <a:moveTo>
                  <a:pt x="352425" y="342900"/>
                </a:moveTo>
                <a:lnTo>
                  <a:pt x="342900" y="342900"/>
                </a:lnTo>
                <a:lnTo>
                  <a:pt x="342900" y="352425"/>
                </a:lnTo>
                <a:lnTo>
                  <a:pt x="352425" y="352425"/>
                </a:lnTo>
                <a:lnTo>
                  <a:pt x="352425" y="342900"/>
                </a:lnTo>
                <a:close/>
              </a:path>
              <a:path w="1609725" h="352425">
                <a:moveTo>
                  <a:pt x="409575" y="342900"/>
                </a:moveTo>
                <a:lnTo>
                  <a:pt x="400050" y="342900"/>
                </a:lnTo>
                <a:lnTo>
                  <a:pt x="400050" y="352425"/>
                </a:lnTo>
                <a:lnTo>
                  <a:pt x="409575" y="352425"/>
                </a:lnTo>
                <a:lnTo>
                  <a:pt x="409575" y="342900"/>
                </a:lnTo>
                <a:close/>
              </a:path>
              <a:path w="1609725" h="352425">
                <a:moveTo>
                  <a:pt x="466725" y="342900"/>
                </a:moveTo>
                <a:lnTo>
                  <a:pt x="457200" y="342900"/>
                </a:lnTo>
                <a:lnTo>
                  <a:pt x="457200" y="352425"/>
                </a:lnTo>
                <a:lnTo>
                  <a:pt x="466725" y="352425"/>
                </a:lnTo>
                <a:lnTo>
                  <a:pt x="466725" y="342900"/>
                </a:lnTo>
                <a:close/>
              </a:path>
              <a:path w="1609725" h="352425">
                <a:moveTo>
                  <a:pt x="479628" y="342900"/>
                </a:moveTo>
                <a:lnTo>
                  <a:pt x="470103" y="342900"/>
                </a:lnTo>
                <a:lnTo>
                  <a:pt x="470103" y="352425"/>
                </a:lnTo>
                <a:lnTo>
                  <a:pt x="479628" y="352425"/>
                </a:lnTo>
                <a:lnTo>
                  <a:pt x="479628" y="342900"/>
                </a:lnTo>
                <a:close/>
              </a:path>
              <a:path w="1609725" h="352425">
                <a:moveTo>
                  <a:pt x="479628" y="0"/>
                </a:moveTo>
                <a:lnTo>
                  <a:pt x="470103" y="0"/>
                </a:lnTo>
                <a:lnTo>
                  <a:pt x="470103" y="9525"/>
                </a:lnTo>
                <a:lnTo>
                  <a:pt x="479628" y="9525"/>
                </a:lnTo>
                <a:lnTo>
                  <a:pt x="479628" y="0"/>
                </a:lnTo>
                <a:close/>
              </a:path>
              <a:path w="1609725" h="352425">
                <a:moveTo>
                  <a:pt x="523875" y="342900"/>
                </a:moveTo>
                <a:lnTo>
                  <a:pt x="514350" y="342900"/>
                </a:lnTo>
                <a:lnTo>
                  <a:pt x="514350" y="352425"/>
                </a:lnTo>
                <a:lnTo>
                  <a:pt x="523875" y="352425"/>
                </a:lnTo>
                <a:lnTo>
                  <a:pt x="523875" y="342900"/>
                </a:lnTo>
                <a:close/>
              </a:path>
              <a:path w="1609725" h="352425">
                <a:moveTo>
                  <a:pt x="581025" y="342900"/>
                </a:moveTo>
                <a:lnTo>
                  <a:pt x="571500" y="342900"/>
                </a:lnTo>
                <a:lnTo>
                  <a:pt x="571500" y="352425"/>
                </a:lnTo>
                <a:lnTo>
                  <a:pt x="581025" y="352425"/>
                </a:lnTo>
                <a:lnTo>
                  <a:pt x="581025" y="342900"/>
                </a:lnTo>
                <a:close/>
              </a:path>
              <a:path w="1609725" h="352425">
                <a:moveTo>
                  <a:pt x="638175" y="342900"/>
                </a:moveTo>
                <a:lnTo>
                  <a:pt x="628650" y="342900"/>
                </a:lnTo>
                <a:lnTo>
                  <a:pt x="628650" y="352425"/>
                </a:lnTo>
                <a:lnTo>
                  <a:pt x="638175" y="352425"/>
                </a:lnTo>
                <a:lnTo>
                  <a:pt x="638175" y="342900"/>
                </a:lnTo>
                <a:close/>
              </a:path>
              <a:path w="1609725" h="352425">
                <a:moveTo>
                  <a:pt x="695325" y="342900"/>
                </a:moveTo>
                <a:lnTo>
                  <a:pt x="685800" y="342900"/>
                </a:lnTo>
                <a:lnTo>
                  <a:pt x="685800" y="352425"/>
                </a:lnTo>
                <a:lnTo>
                  <a:pt x="695325" y="352425"/>
                </a:lnTo>
                <a:lnTo>
                  <a:pt x="695325" y="342900"/>
                </a:lnTo>
                <a:close/>
              </a:path>
              <a:path w="1609725" h="352425">
                <a:moveTo>
                  <a:pt x="752475" y="342900"/>
                </a:moveTo>
                <a:lnTo>
                  <a:pt x="742950" y="342900"/>
                </a:lnTo>
                <a:lnTo>
                  <a:pt x="742950" y="352425"/>
                </a:lnTo>
                <a:lnTo>
                  <a:pt x="752475" y="352425"/>
                </a:lnTo>
                <a:lnTo>
                  <a:pt x="752475" y="342900"/>
                </a:lnTo>
                <a:close/>
              </a:path>
              <a:path w="1609725" h="352425">
                <a:moveTo>
                  <a:pt x="809625" y="342900"/>
                </a:moveTo>
                <a:lnTo>
                  <a:pt x="800100" y="342900"/>
                </a:lnTo>
                <a:lnTo>
                  <a:pt x="800100" y="352425"/>
                </a:lnTo>
                <a:lnTo>
                  <a:pt x="809625" y="352425"/>
                </a:lnTo>
                <a:lnTo>
                  <a:pt x="809625" y="342900"/>
                </a:lnTo>
                <a:close/>
              </a:path>
              <a:path w="1609725" h="352425">
                <a:moveTo>
                  <a:pt x="866775" y="342900"/>
                </a:moveTo>
                <a:lnTo>
                  <a:pt x="857250" y="342900"/>
                </a:lnTo>
                <a:lnTo>
                  <a:pt x="857250" y="352425"/>
                </a:lnTo>
                <a:lnTo>
                  <a:pt x="866775" y="352425"/>
                </a:lnTo>
                <a:lnTo>
                  <a:pt x="866775" y="342900"/>
                </a:lnTo>
                <a:close/>
              </a:path>
              <a:path w="1609725" h="352425">
                <a:moveTo>
                  <a:pt x="923925" y="342900"/>
                </a:moveTo>
                <a:lnTo>
                  <a:pt x="914400" y="342900"/>
                </a:lnTo>
                <a:lnTo>
                  <a:pt x="914400" y="352425"/>
                </a:lnTo>
                <a:lnTo>
                  <a:pt x="923925" y="352425"/>
                </a:lnTo>
                <a:lnTo>
                  <a:pt x="923925" y="342900"/>
                </a:lnTo>
                <a:close/>
              </a:path>
              <a:path w="1609725" h="352425">
                <a:moveTo>
                  <a:pt x="981075" y="342900"/>
                </a:moveTo>
                <a:lnTo>
                  <a:pt x="971550" y="342900"/>
                </a:lnTo>
                <a:lnTo>
                  <a:pt x="971550" y="352425"/>
                </a:lnTo>
                <a:lnTo>
                  <a:pt x="981075" y="352425"/>
                </a:lnTo>
                <a:lnTo>
                  <a:pt x="981075" y="342900"/>
                </a:lnTo>
                <a:close/>
              </a:path>
              <a:path w="1609725" h="352425">
                <a:moveTo>
                  <a:pt x="1038225" y="342900"/>
                </a:moveTo>
                <a:lnTo>
                  <a:pt x="1028700" y="342900"/>
                </a:lnTo>
                <a:lnTo>
                  <a:pt x="1028700" y="352425"/>
                </a:lnTo>
                <a:lnTo>
                  <a:pt x="1038225" y="352425"/>
                </a:lnTo>
                <a:lnTo>
                  <a:pt x="1038225" y="342900"/>
                </a:lnTo>
                <a:close/>
              </a:path>
              <a:path w="1609725" h="352425">
                <a:moveTo>
                  <a:pt x="1095375" y="342900"/>
                </a:moveTo>
                <a:lnTo>
                  <a:pt x="1085850" y="342900"/>
                </a:lnTo>
                <a:lnTo>
                  <a:pt x="1085850" y="352425"/>
                </a:lnTo>
                <a:lnTo>
                  <a:pt x="1095375" y="352425"/>
                </a:lnTo>
                <a:lnTo>
                  <a:pt x="1095375" y="342900"/>
                </a:lnTo>
                <a:close/>
              </a:path>
              <a:path w="1609725" h="352425">
                <a:moveTo>
                  <a:pt x="1152525" y="342900"/>
                </a:moveTo>
                <a:lnTo>
                  <a:pt x="1143000" y="342900"/>
                </a:lnTo>
                <a:lnTo>
                  <a:pt x="1143000" y="352425"/>
                </a:lnTo>
                <a:lnTo>
                  <a:pt x="1152525" y="352425"/>
                </a:lnTo>
                <a:lnTo>
                  <a:pt x="1152525" y="342900"/>
                </a:lnTo>
                <a:close/>
              </a:path>
              <a:path w="1609725" h="352425">
                <a:moveTo>
                  <a:pt x="1209675" y="342900"/>
                </a:moveTo>
                <a:lnTo>
                  <a:pt x="1200150" y="342900"/>
                </a:lnTo>
                <a:lnTo>
                  <a:pt x="1200150" y="352425"/>
                </a:lnTo>
                <a:lnTo>
                  <a:pt x="1209675" y="352425"/>
                </a:lnTo>
                <a:lnTo>
                  <a:pt x="1209675" y="342900"/>
                </a:lnTo>
                <a:close/>
              </a:path>
              <a:path w="1609725" h="352425">
                <a:moveTo>
                  <a:pt x="1266825" y="342900"/>
                </a:moveTo>
                <a:lnTo>
                  <a:pt x="1257300" y="342900"/>
                </a:lnTo>
                <a:lnTo>
                  <a:pt x="1257300" y="352425"/>
                </a:lnTo>
                <a:lnTo>
                  <a:pt x="1266825" y="352425"/>
                </a:lnTo>
                <a:lnTo>
                  <a:pt x="1266825" y="342900"/>
                </a:lnTo>
                <a:close/>
              </a:path>
              <a:path w="1609725" h="352425">
                <a:moveTo>
                  <a:pt x="1323975" y="342900"/>
                </a:moveTo>
                <a:lnTo>
                  <a:pt x="1314450" y="342900"/>
                </a:lnTo>
                <a:lnTo>
                  <a:pt x="1314450" y="352425"/>
                </a:lnTo>
                <a:lnTo>
                  <a:pt x="1323975" y="352425"/>
                </a:lnTo>
                <a:lnTo>
                  <a:pt x="1323975" y="342900"/>
                </a:lnTo>
                <a:close/>
              </a:path>
              <a:path w="1609725" h="352425">
                <a:moveTo>
                  <a:pt x="1381125" y="342900"/>
                </a:moveTo>
                <a:lnTo>
                  <a:pt x="1371600" y="342900"/>
                </a:lnTo>
                <a:lnTo>
                  <a:pt x="1371600" y="352425"/>
                </a:lnTo>
                <a:lnTo>
                  <a:pt x="1381125" y="352425"/>
                </a:lnTo>
                <a:lnTo>
                  <a:pt x="1381125" y="342900"/>
                </a:lnTo>
                <a:close/>
              </a:path>
              <a:path w="1609725" h="352425">
                <a:moveTo>
                  <a:pt x="1438275" y="342900"/>
                </a:moveTo>
                <a:lnTo>
                  <a:pt x="1428750" y="342900"/>
                </a:lnTo>
                <a:lnTo>
                  <a:pt x="1428750" y="352425"/>
                </a:lnTo>
                <a:lnTo>
                  <a:pt x="1438275" y="352425"/>
                </a:lnTo>
                <a:lnTo>
                  <a:pt x="1438275" y="342900"/>
                </a:lnTo>
                <a:close/>
              </a:path>
              <a:path w="1609725" h="352425">
                <a:moveTo>
                  <a:pt x="1495425" y="342900"/>
                </a:moveTo>
                <a:lnTo>
                  <a:pt x="1485900" y="342900"/>
                </a:lnTo>
                <a:lnTo>
                  <a:pt x="1485900" y="352425"/>
                </a:lnTo>
                <a:lnTo>
                  <a:pt x="1495425" y="352425"/>
                </a:lnTo>
                <a:lnTo>
                  <a:pt x="1495425" y="342900"/>
                </a:lnTo>
                <a:close/>
              </a:path>
              <a:path w="1609725" h="352425">
                <a:moveTo>
                  <a:pt x="1552575" y="342900"/>
                </a:moveTo>
                <a:lnTo>
                  <a:pt x="1543050" y="342900"/>
                </a:lnTo>
                <a:lnTo>
                  <a:pt x="1543050" y="352425"/>
                </a:lnTo>
                <a:lnTo>
                  <a:pt x="1552575" y="352425"/>
                </a:lnTo>
                <a:lnTo>
                  <a:pt x="1552575" y="342900"/>
                </a:lnTo>
                <a:close/>
              </a:path>
              <a:path w="1609725" h="352425">
                <a:moveTo>
                  <a:pt x="1609725" y="342900"/>
                </a:moveTo>
                <a:lnTo>
                  <a:pt x="1600200" y="342900"/>
                </a:lnTo>
                <a:lnTo>
                  <a:pt x="1600200" y="352425"/>
                </a:lnTo>
                <a:lnTo>
                  <a:pt x="1609725" y="352425"/>
                </a:lnTo>
                <a:lnTo>
                  <a:pt x="1609725" y="34290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178665" y="4441202"/>
            <a:ext cx="66675" cy="9525"/>
          </a:xfrm>
          <a:custGeom>
            <a:avLst/>
            <a:gdLst/>
            <a:ahLst/>
            <a:cxnLst/>
            <a:rect l="l" t="t" r="r" b="b"/>
            <a:pathLst>
              <a:path w="6667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66675" h="9525">
                <a:moveTo>
                  <a:pt x="49796" y="0"/>
                </a:moveTo>
                <a:lnTo>
                  <a:pt x="40271" y="0"/>
                </a:lnTo>
                <a:lnTo>
                  <a:pt x="40271" y="9525"/>
                </a:lnTo>
                <a:lnTo>
                  <a:pt x="49796" y="9525"/>
                </a:lnTo>
                <a:lnTo>
                  <a:pt x="49796" y="0"/>
                </a:lnTo>
                <a:close/>
              </a:path>
              <a:path w="66675" h="9525">
                <a:moveTo>
                  <a:pt x="66675" y="0"/>
                </a:moveTo>
                <a:lnTo>
                  <a:pt x="57150" y="0"/>
                </a:lnTo>
                <a:lnTo>
                  <a:pt x="57150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130216" y="4355564"/>
            <a:ext cx="165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780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352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66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638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209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81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352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924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495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070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4641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5213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5784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6356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6927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499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070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9785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0356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0928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1499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2071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2642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3214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3785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4357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4928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6071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6643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7214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7786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8357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8929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9500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0072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0643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1215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29296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350115" y="35448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92365" y="35268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18034"/>
                </a:moveTo>
                <a:lnTo>
                  <a:pt x="0" y="18034"/>
                </a:lnTo>
                <a:lnTo>
                  <a:pt x="0" y="27559"/>
                </a:lnTo>
                <a:lnTo>
                  <a:pt x="9525" y="27559"/>
                </a:lnTo>
                <a:lnTo>
                  <a:pt x="9525" y="18034"/>
                </a:lnTo>
                <a:close/>
              </a:path>
              <a:path w="66675" h="66675">
                <a:moveTo>
                  <a:pt x="39725" y="57150"/>
                </a:moveTo>
                <a:lnTo>
                  <a:pt x="30200" y="57150"/>
                </a:lnTo>
                <a:lnTo>
                  <a:pt x="30200" y="66675"/>
                </a:lnTo>
                <a:lnTo>
                  <a:pt x="39725" y="66675"/>
                </a:lnTo>
                <a:lnTo>
                  <a:pt x="39725" y="57150"/>
                </a:lnTo>
                <a:close/>
              </a:path>
              <a:path w="66675" h="66675">
                <a:moveTo>
                  <a:pt x="39725" y="0"/>
                </a:moveTo>
                <a:lnTo>
                  <a:pt x="30200" y="0"/>
                </a:lnTo>
                <a:lnTo>
                  <a:pt x="30200" y="9525"/>
                </a:lnTo>
                <a:lnTo>
                  <a:pt x="39725" y="9525"/>
                </a:lnTo>
                <a:lnTo>
                  <a:pt x="39725" y="0"/>
                </a:lnTo>
                <a:close/>
              </a:path>
              <a:path w="66675" h="66675">
                <a:moveTo>
                  <a:pt x="66675" y="18034"/>
                </a:moveTo>
                <a:lnTo>
                  <a:pt x="57150" y="18034"/>
                </a:lnTo>
                <a:lnTo>
                  <a:pt x="57150" y="27559"/>
                </a:lnTo>
                <a:lnTo>
                  <a:pt x="66675" y="27559"/>
                </a:lnTo>
                <a:lnTo>
                  <a:pt x="66675" y="1803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864215" y="35268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18034"/>
                </a:moveTo>
                <a:lnTo>
                  <a:pt x="0" y="18034"/>
                </a:lnTo>
                <a:lnTo>
                  <a:pt x="0" y="27559"/>
                </a:lnTo>
                <a:lnTo>
                  <a:pt x="9525" y="27559"/>
                </a:lnTo>
                <a:lnTo>
                  <a:pt x="9525" y="18034"/>
                </a:lnTo>
                <a:close/>
              </a:path>
              <a:path w="66675" h="66675">
                <a:moveTo>
                  <a:pt x="22428" y="57150"/>
                </a:moveTo>
                <a:lnTo>
                  <a:pt x="12903" y="57150"/>
                </a:lnTo>
                <a:lnTo>
                  <a:pt x="12903" y="66675"/>
                </a:lnTo>
                <a:lnTo>
                  <a:pt x="22428" y="66675"/>
                </a:lnTo>
                <a:lnTo>
                  <a:pt x="22428" y="57150"/>
                </a:lnTo>
                <a:close/>
              </a:path>
              <a:path w="66675" h="66675">
                <a:moveTo>
                  <a:pt x="22428" y="0"/>
                </a:moveTo>
                <a:lnTo>
                  <a:pt x="12903" y="0"/>
                </a:lnTo>
                <a:lnTo>
                  <a:pt x="12903" y="9525"/>
                </a:lnTo>
                <a:lnTo>
                  <a:pt x="22428" y="9525"/>
                </a:lnTo>
                <a:lnTo>
                  <a:pt x="22428" y="0"/>
                </a:lnTo>
                <a:close/>
              </a:path>
              <a:path w="66675" h="66675">
                <a:moveTo>
                  <a:pt x="66675" y="18034"/>
                </a:moveTo>
                <a:lnTo>
                  <a:pt x="57150" y="18034"/>
                </a:lnTo>
                <a:lnTo>
                  <a:pt x="57150" y="27559"/>
                </a:lnTo>
                <a:lnTo>
                  <a:pt x="66675" y="27559"/>
                </a:lnTo>
                <a:lnTo>
                  <a:pt x="66675" y="1803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548034" y="3526802"/>
            <a:ext cx="12065" cy="66675"/>
          </a:xfrm>
          <a:custGeom>
            <a:avLst/>
            <a:gdLst/>
            <a:ahLst/>
            <a:cxnLst/>
            <a:rect l="l" t="t" r="r" b="b"/>
            <a:pathLst>
              <a:path w="12065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12065" h="66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12065" h="66675">
                <a:moveTo>
                  <a:pt x="11506" y="18034"/>
                </a:moveTo>
                <a:lnTo>
                  <a:pt x="1981" y="18034"/>
                </a:lnTo>
                <a:lnTo>
                  <a:pt x="1981" y="27559"/>
                </a:lnTo>
                <a:lnTo>
                  <a:pt x="11506" y="27559"/>
                </a:lnTo>
                <a:lnTo>
                  <a:pt x="11506" y="1803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178665" y="35268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18034"/>
                </a:moveTo>
                <a:lnTo>
                  <a:pt x="0" y="18034"/>
                </a:lnTo>
                <a:lnTo>
                  <a:pt x="0" y="27559"/>
                </a:lnTo>
                <a:lnTo>
                  <a:pt x="9525" y="27559"/>
                </a:lnTo>
                <a:lnTo>
                  <a:pt x="9525" y="18034"/>
                </a:lnTo>
                <a:close/>
              </a:path>
              <a:path w="66675" h="66675">
                <a:moveTo>
                  <a:pt x="49796" y="57150"/>
                </a:moveTo>
                <a:lnTo>
                  <a:pt x="40271" y="57150"/>
                </a:lnTo>
                <a:lnTo>
                  <a:pt x="40271" y="66675"/>
                </a:lnTo>
                <a:lnTo>
                  <a:pt x="49796" y="66675"/>
                </a:lnTo>
                <a:lnTo>
                  <a:pt x="49796" y="57150"/>
                </a:lnTo>
                <a:close/>
              </a:path>
              <a:path w="66675" h="66675">
                <a:moveTo>
                  <a:pt x="49796" y="0"/>
                </a:moveTo>
                <a:lnTo>
                  <a:pt x="40271" y="0"/>
                </a:lnTo>
                <a:lnTo>
                  <a:pt x="40271" y="9525"/>
                </a:lnTo>
                <a:lnTo>
                  <a:pt x="49796" y="9525"/>
                </a:lnTo>
                <a:lnTo>
                  <a:pt x="49796" y="0"/>
                </a:lnTo>
                <a:close/>
              </a:path>
              <a:path w="66675" h="66675">
                <a:moveTo>
                  <a:pt x="66675" y="18034"/>
                </a:moveTo>
                <a:lnTo>
                  <a:pt x="57150" y="18034"/>
                </a:lnTo>
                <a:lnTo>
                  <a:pt x="57150" y="27559"/>
                </a:lnTo>
                <a:lnTo>
                  <a:pt x="66675" y="27559"/>
                </a:lnTo>
                <a:lnTo>
                  <a:pt x="66675" y="18034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066667" y="345919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3780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352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066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638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209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781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352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924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495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067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638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210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2924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496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067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639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210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5782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6353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6925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496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068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211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9782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7212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7783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8355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8926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9498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0069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0641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1212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2927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3498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4070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4641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5213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5784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6356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6927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7499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8070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9785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0356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0928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1499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2071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2642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3214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3785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4357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4928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6071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6643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7214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7786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8357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929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9500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0072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0643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1215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29296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350115" y="26484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92365" y="26124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36068"/>
                </a:moveTo>
                <a:lnTo>
                  <a:pt x="0" y="36068"/>
                </a:lnTo>
                <a:lnTo>
                  <a:pt x="0" y="45593"/>
                </a:lnTo>
                <a:lnTo>
                  <a:pt x="9525" y="45593"/>
                </a:lnTo>
                <a:lnTo>
                  <a:pt x="9525" y="36068"/>
                </a:lnTo>
                <a:close/>
              </a:path>
              <a:path w="66675" h="66675">
                <a:moveTo>
                  <a:pt x="39725" y="57150"/>
                </a:moveTo>
                <a:lnTo>
                  <a:pt x="30200" y="57150"/>
                </a:lnTo>
                <a:lnTo>
                  <a:pt x="30200" y="66675"/>
                </a:lnTo>
                <a:lnTo>
                  <a:pt x="39725" y="66675"/>
                </a:lnTo>
                <a:lnTo>
                  <a:pt x="39725" y="57150"/>
                </a:lnTo>
                <a:close/>
              </a:path>
              <a:path w="66675" h="66675">
                <a:moveTo>
                  <a:pt x="39725" y="0"/>
                </a:moveTo>
                <a:lnTo>
                  <a:pt x="30200" y="0"/>
                </a:lnTo>
                <a:lnTo>
                  <a:pt x="30200" y="9525"/>
                </a:lnTo>
                <a:lnTo>
                  <a:pt x="39725" y="9525"/>
                </a:lnTo>
                <a:lnTo>
                  <a:pt x="39725" y="0"/>
                </a:lnTo>
                <a:close/>
              </a:path>
              <a:path w="66675" h="66675">
                <a:moveTo>
                  <a:pt x="66675" y="36068"/>
                </a:moveTo>
                <a:lnTo>
                  <a:pt x="57150" y="36068"/>
                </a:lnTo>
                <a:lnTo>
                  <a:pt x="57150" y="45593"/>
                </a:lnTo>
                <a:lnTo>
                  <a:pt x="66675" y="45593"/>
                </a:lnTo>
                <a:lnTo>
                  <a:pt x="66675" y="36068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178165" y="26124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36068"/>
                </a:moveTo>
                <a:lnTo>
                  <a:pt x="0" y="36068"/>
                </a:lnTo>
                <a:lnTo>
                  <a:pt x="0" y="45593"/>
                </a:lnTo>
                <a:lnTo>
                  <a:pt x="9525" y="45593"/>
                </a:lnTo>
                <a:lnTo>
                  <a:pt x="9525" y="36068"/>
                </a:lnTo>
                <a:close/>
              </a:path>
              <a:path w="66675" h="66675">
                <a:moveTo>
                  <a:pt x="24828" y="57150"/>
                </a:moveTo>
                <a:lnTo>
                  <a:pt x="15303" y="57150"/>
                </a:lnTo>
                <a:lnTo>
                  <a:pt x="15303" y="66675"/>
                </a:lnTo>
                <a:lnTo>
                  <a:pt x="24828" y="66675"/>
                </a:lnTo>
                <a:lnTo>
                  <a:pt x="24828" y="57150"/>
                </a:lnTo>
                <a:close/>
              </a:path>
              <a:path w="66675" h="66675">
                <a:moveTo>
                  <a:pt x="24828" y="0"/>
                </a:moveTo>
                <a:lnTo>
                  <a:pt x="15303" y="0"/>
                </a:lnTo>
                <a:lnTo>
                  <a:pt x="15303" y="9525"/>
                </a:lnTo>
                <a:lnTo>
                  <a:pt x="24828" y="9525"/>
                </a:lnTo>
                <a:lnTo>
                  <a:pt x="24828" y="0"/>
                </a:lnTo>
                <a:close/>
              </a:path>
              <a:path w="66675" h="66675">
                <a:moveTo>
                  <a:pt x="66675" y="36068"/>
                </a:moveTo>
                <a:lnTo>
                  <a:pt x="57150" y="36068"/>
                </a:lnTo>
                <a:lnTo>
                  <a:pt x="57150" y="45593"/>
                </a:lnTo>
                <a:lnTo>
                  <a:pt x="66675" y="45593"/>
                </a:lnTo>
                <a:lnTo>
                  <a:pt x="66675" y="36068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863965" y="2612402"/>
            <a:ext cx="10160" cy="66675"/>
          </a:xfrm>
          <a:custGeom>
            <a:avLst/>
            <a:gdLst/>
            <a:ahLst/>
            <a:cxnLst/>
            <a:rect l="l" t="t" r="r" b="b"/>
            <a:pathLst>
              <a:path w="10159" h="66675">
                <a:moveTo>
                  <a:pt x="9525" y="36068"/>
                </a:moveTo>
                <a:lnTo>
                  <a:pt x="0" y="36068"/>
                </a:lnTo>
                <a:lnTo>
                  <a:pt x="0" y="45593"/>
                </a:lnTo>
                <a:lnTo>
                  <a:pt x="9525" y="45593"/>
                </a:lnTo>
                <a:lnTo>
                  <a:pt x="9525" y="36068"/>
                </a:lnTo>
                <a:close/>
              </a:path>
              <a:path w="10159" h="66675">
                <a:moveTo>
                  <a:pt x="9944" y="57150"/>
                </a:moveTo>
                <a:lnTo>
                  <a:pt x="419" y="57150"/>
                </a:lnTo>
                <a:lnTo>
                  <a:pt x="419" y="66675"/>
                </a:lnTo>
                <a:lnTo>
                  <a:pt x="9944" y="66675"/>
                </a:lnTo>
                <a:lnTo>
                  <a:pt x="9944" y="57150"/>
                </a:lnTo>
                <a:close/>
              </a:path>
              <a:path w="10159" h="66675">
                <a:moveTo>
                  <a:pt x="9944" y="0"/>
                </a:moveTo>
                <a:lnTo>
                  <a:pt x="419" y="0"/>
                </a:lnTo>
                <a:lnTo>
                  <a:pt x="419" y="9525"/>
                </a:lnTo>
                <a:lnTo>
                  <a:pt x="9944" y="9525"/>
                </a:lnTo>
                <a:lnTo>
                  <a:pt x="9944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178415" y="26124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36068"/>
                </a:moveTo>
                <a:lnTo>
                  <a:pt x="0" y="36068"/>
                </a:lnTo>
                <a:lnTo>
                  <a:pt x="0" y="45593"/>
                </a:lnTo>
                <a:lnTo>
                  <a:pt x="9525" y="45593"/>
                </a:lnTo>
                <a:lnTo>
                  <a:pt x="9525" y="36068"/>
                </a:lnTo>
                <a:close/>
              </a:path>
              <a:path w="66675" h="66675">
                <a:moveTo>
                  <a:pt x="37312" y="57150"/>
                </a:moveTo>
                <a:lnTo>
                  <a:pt x="27787" y="57150"/>
                </a:lnTo>
                <a:lnTo>
                  <a:pt x="27787" y="66675"/>
                </a:lnTo>
                <a:lnTo>
                  <a:pt x="37312" y="66675"/>
                </a:lnTo>
                <a:lnTo>
                  <a:pt x="37312" y="57150"/>
                </a:lnTo>
                <a:close/>
              </a:path>
              <a:path w="66675" h="66675">
                <a:moveTo>
                  <a:pt x="37312" y="0"/>
                </a:moveTo>
                <a:lnTo>
                  <a:pt x="27787" y="0"/>
                </a:lnTo>
                <a:lnTo>
                  <a:pt x="27787" y="9525"/>
                </a:lnTo>
                <a:lnTo>
                  <a:pt x="37312" y="9525"/>
                </a:lnTo>
                <a:lnTo>
                  <a:pt x="37312" y="0"/>
                </a:lnTo>
                <a:close/>
              </a:path>
              <a:path w="66675" h="66675">
                <a:moveTo>
                  <a:pt x="66675" y="36068"/>
                </a:moveTo>
                <a:lnTo>
                  <a:pt x="57150" y="36068"/>
                </a:lnTo>
                <a:lnTo>
                  <a:pt x="57150" y="45593"/>
                </a:lnTo>
                <a:lnTo>
                  <a:pt x="66675" y="45593"/>
                </a:lnTo>
                <a:lnTo>
                  <a:pt x="66675" y="36068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864215" y="26124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36068"/>
                </a:moveTo>
                <a:lnTo>
                  <a:pt x="0" y="36068"/>
                </a:lnTo>
                <a:lnTo>
                  <a:pt x="0" y="45593"/>
                </a:lnTo>
                <a:lnTo>
                  <a:pt x="9525" y="45593"/>
                </a:lnTo>
                <a:lnTo>
                  <a:pt x="9525" y="36068"/>
                </a:lnTo>
                <a:close/>
              </a:path>
              <a:path w="66675" h="66675">
                <a:moveTo>
                  <a:pt x="22428" y="57150"/>
                </a:moveTo>
                <a:lnTo>
                  <a:pt x="12903" y="57150"/>
                </a:lnTo>
                <a:lnTo>
                  <a:pt x="12903" y="66675"/>
                </a:lnTo>
                <a:lnTo>
                  <a:pt x="22428" y="66675"/>
                </a:lnTo>
                <a:lnTo>
                  <a:pt x="22428" y="57150"/>
                </a:lnTo>
                <a:close/>
              </a:path>
              <a:path w="66675" h="66675">
                <a:moveTo>
                  <a:pt x="22428" y="0"/>
                </a:moveTo>
                <a:lnTo>
                  <a:pt x="12903" y="0"/>
                </a:lnTo>
                <a:lnTo>
                  <a:pt x="12903" y="9525"/>
                </a:lnTo>
                <a:lnTo>
                  <a:pt x="22428" y="9525"/>
                </a:lnTo>
                <a:lnTo>
                  <a:pt x="22428" y="0"/>
                </a:lnTo>
                <a:close/>
              </a:path>
              <a:path w="66675" h="66675">
                <a:moveTo>
                  <a:pt x="66675" y="36068"/>
                </a:moveTo>
                <a:lnTo>
                  <a:pt x="57150" y="36068"/>
                </a:lnTo>
                <a:lnTo>
                  <a:pt x="57150" y="45593"/>
                </a:lnTo>
                <a:lnTo>
                  <a:pt x="66675" y="45593"/>
                </a:lnTo>
                <a:lnTo>
                  <a:pt x="66675" y="36068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1548034" y="2612402"/>
            <a:ext cx="12065" cy="66675"/>
          </a:xfrm>
          <a:custGeom>
            <a:avLst/>
            <a:gdLst/>
            <a:ahLst/>
            <a:cxnLst/>
            <a:rect l="l" t="t" r="r" b="b"/>
            <a:pathLst>
              <a:path w="12065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12065" h="66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12065" h="66675">
                <a:moveTo>
                  <a:pt x="11506" y="36068"/>
                </a:moveTo>
                <a:lnTo>
                  <a:pt x="1981" y="36068"/>
                </a:lnTo>
                <a:lnTo>
                  <a:pt x="1981" y="45593"/>
                </a:lnTo>
                <a:lnTo>
                  <a:pt x="11506" y="45593"/>
                </a:lnTo>
                <a:lnTo>
                  <a:pt x="11506" y="36068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178665" y="26124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36068"/>
                </a:moveTo>
                <a:lnTo>
                  <a:pt x="0" y="36068"/>
                </a:lnTo>
                <a:lnTo>
                  <a:pt x="0" y="45593"/>
                </a:lnTo>
                <a:lnTo>
                  <a:pt x="9525" y="45593"/>
                </a:lnTo>
                <a:lnTo>
                  <a:pt x="9525" y="36068"/>
                </a:lnTo>
                <a:close/>
              </a:path>
              <a:path w="66675" h="66675">
                <a:moveTo>
                  <a:pt x="49796" y="57150"/>
                </a:moveTo>
                <a:lnTo>
                  <a:pt x="40271" y="57150"/>
                </a:lnTo>
                <a:lnTo>
                  <a:pt x="40271" y="66675"/>
                </a:lnTo>
                <a:lnTo>
                  <a:pt x="49796" y="66675"/>
                </a:lnTo>
                <a:lnTo>
                  <a:pt x="49796" y="57150"/>
                </a:lnTo>
                <a:close/>
              </a:path>
              <a:path w="66675" h="66675">
                <a:moveTo>
                  <a:pt x="49796" y="0"/>
                </a:moveTo>
                <a:lnTo>
                  <a:pt x="40271" y="0"/>
                </a:lnTo>
                <a:lnTo>
                  <a:pt x="40271" y="9525"/>
                </a:lnTo>
                <a:lnTo>
                  <a:pt x="49796" y="9525"/>
                </a:lnTo>
                <a:lnTo>
                  <a:pt x="49796" y="0"/>
                </a:lnTo>
                <a:close/>
              </a:path>
              <a:path w="66675" h="66675">
                <a:moveTo>
                  <a:pt x="66675" y="36068"/>
                </a:moveTo>
                <a:lnTo>
                  <a:pt x="57150" y="36068"/>
                </a:lnTo>
                <a:lnTo>
                  <a:pt x="57150" y="45593"/>
                </a:lnTo>
                <a:lnTo>
                  <a:pt x="66675" y="45593"/>
                </a:lnTo>
                <a:lnTo>
                  <a:pt x="66675" y="36068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7066667" y="2562832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40K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6831221" y="2589262"/>
            <a:ext cx="196215" cy="1463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Tenure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7522569" y="4326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22569" y="4269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522569" y="4212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522569" y="4155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522569" y="4098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522569" y="4041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22569" y="3983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22569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522569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522569" y="3812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522569" y="3755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522569" y="3698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22569" y="3641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522569" y="346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522569" y="3412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522569" y="3355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522569" y="3298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522569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522569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522569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522569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522569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522569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522569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522569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522569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522569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522569" y="2555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522569" y="2498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522569" y="2440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522569" y="2383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522569" y="2326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522569" y="2269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522569" y="2212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7482782" y="446659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8193479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193479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193479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193479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193479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193479" y="2555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193479" y="2498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193479" y="2440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193479" y="2383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93479" y="2326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93479" y="2269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193479" y="2212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/>
          <p:nvPr/>
        </p:nvSpPr>
        <p:spPr>
          <a:xfrm>
            <a:off x="8153693" y="446659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8864384" y="3241052"/>
            <a:ext cx="9525" cy="1209675"/>
          </a:xfrm>
          <a:custGeom>
            <a:avLst/>
            <a:gdLst/>
            <a:ahLst/>
            <a:cxnLst/>
            <a:rect l="l" t="t" r="r" b="b"/>
            <a:pathLst>
              <a:path w="9525" h="12096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209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64391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64391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64391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864391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64391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64391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864391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864391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864391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864391" y="2555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64391" y="2498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64391" y="2440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64391" y="2383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64391" y="2326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64391" y="2269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64391" y="2212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8824604" y="446659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9535300" y="2383802"/>
            <a:ext cx="9525" cy="2066925"/>
          </a:xfrm>
          <a:custGeom>
            <a:avLst/>
            <a:gdLst/>
            <a:ahLst/>
            <a:cxnLst/>
            <a:rect l="l" t="t" r="r" b="b"/>
            <a:pathLst>
              <a:path w="9525" h="2066925">
                <a:moveTo>
                  <a:pt x="9525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25" y="2066925"/>
                </a:lnTo>
                <a:lnTo>
                  <a:pt x="9525" y="2057400"/>
                </a:lnTo>
                <a:close/>
              </a:path>
              <a:path w="9525" h="20669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535302" y="2326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535302" y="2269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535302" y="2212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206214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206214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206214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206214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206214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206214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0206214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0206214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0206214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206214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0206214" y="2555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0206214" y="2498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0206214" y="2440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206214" y="2383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206214" y="2326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206214" y="2269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206214" y="2212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/>
          <p:nvPr/>
        </p:nvSpPr>
        <p:spPr>
          <a:xfrm>
            <a:off x="9448631" y="4466590"/>
            <a:ext cx="8445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8	10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enure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10877125" y="4041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877125" y="3983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877125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877125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877125" y="3812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877125" y="3755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877125" y="3698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0877125" y="3641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0877125" y="346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877125" y="3412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877125" y="3355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877125" y="3298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877125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877125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877125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877125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877125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0877125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0877125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877125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877125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877125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877125" y="2555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877125" y="2498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877125" y="2440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877125" y="2383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877125" y="2326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877125" y="2269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877125" y="2212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10805638" y="44665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11548034" y="4384052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66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548035" y="4326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1548035" y="4269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548035" y="4212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1548035" y="4155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1548035" y="4098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548035" y="4041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548035" y="3983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548035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1548035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1548035" y="3812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1548035" y="3755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1548035" y="3698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1548035" y="3641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1548035" y="346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1548035" y="3412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548035" y="3355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548035" y="3298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548035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1548035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548035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548035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548035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548035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548035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1548035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548035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1548035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1548035" y="2555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548035" y="2498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1548035" y="2440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548035" y="2383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548035" y="2326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548035" y="2269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548035" y="2212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 txBox="1"/>
          <p:nvPr/>
        </p:nvSpPr>
        <p:spPr>
          <a:xfrm>
            <a:off x="11476548" y="44665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12218946" y="4384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2218946" y="4326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2218946" y="4269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2218946" y="4212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2218946" y="4155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2218946" y="4098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2218946" y="4041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2218946" y="3983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2218946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218946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218946" y="3812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218946" y="3755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2218946" y="3698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2218946" y="3641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2218946" y="346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2218946" y="3412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2218946" y="3355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2218946" y="3298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2218946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2218946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2218946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2218946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2218946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2218946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2218946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2218946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2218946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2218946" y="2726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2218946" y="2555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218946" y="2498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2218946" y="2440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2218946" y="2383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2218946" y="2326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2218946" y="2269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2218946" y="2212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 txBox="1"/>
          <p:nvPr/>
        </p:nvSpPr>
        <p:spPr>
          <a:xfrm>
            <a:off x="12147459" y="44665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80" name="object 380"/>
          <p:cNvSpPr/>
          <p:nvPr/>
        </p:nvSpPr>
        <p:spPr>
          <a:xfrm>
            <a:off x="7388387" y="4387049"/>
            <a:ext cx="268605" cy="54610"/>
          </a:xfrm>
          <a:custGeom>
            <a:avLst/>
            <a:gdLst/>
            <a:ahLst/>
            <a:cxnLst/>
            <a:rect l="l" t="t" r="r" b="b"/>
            <a:pathLst>
              <a:path w="268604" h="54610">
                <a:moveTo>
                  <a:pt x="268364" y="54140"/>
                </a:moveTo>
                <a:lnTo>
                  <a:pt x="0" y="54140"/>
                </a:lnTo>
                <a:lnTo>
                  <a:pt x="0" y="0"/>
                </a:lnTo>
                <a:lnTo>
                  <a:pt x="268364" y="0"/>
                </a:lnTo>
                <a:lnTo>
                  <a:pt x="268364" y="54140"/>
                </a:lnTo>
                <a:close/>
              </a:path>
            </a:pathLst>
          </a:custGeom>
          <a:solidFill>
            <a:srgbClr val="6FB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1" name="object 381"/>
          <p:cNvGrpSpPr/>
          <p:nvPr/>
        </p:nvGrpSpPr>
        <p:grpSpPr>
          <a:xfrm>
            <a:off x="7723842" y="2429475"/>
            <a:ext cx="1945639" cy="2012314"/>
            <a:chOff x="7723842" y="2429475"/>
            <a:chExt cx="1945639" cy="2012314"/>
          </a:xfrm>
        </p:grpSpPr>
        <p:sp>
          <p:nvSpPr>
            <p:cNvPr id="382" name="object 382"/>
            <p:cNvSpPr/>
            <p:nvPr/>
          </p:nvSpPr>
          <p:spPr>
            <a:xfrm>
              <a:off x="7723842" y="3669419"/>
              <a:ext cx="268605" cy="772160"/>
            </a:xfrm>
            <a:custGeom>
              <a:avLst/>
              <a:gdLst/>
              <a:ahLst/>
              <a:cxnLst/>
              <a:rect l="l" t="t" r="r" b="b"/>
              <a:pathLst>
                <a:path w="268604" h="772160">
                  <a:moveTo>
                    <a:pt x="268364" y="771771"/>
                  </a:moveTo>
                  <a:lnTo>
                    <a:pt x="0" y="771771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771771"/>
                  </a:lnTo>
                  <a:close/>
                </a:path>
              </a:pathLst>
            </a:custGeom>
            <a:solidFill>
              <a:srgbClr val="FBB6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8059298" y="3031789"/>
              <a:ext cx="268605" cy="1409700"/>
            </a:xfrm>
            <a:custGeom>
              <a:avLst/>
              <a:gdLst/>
              <a:ahLst/>
              <a:cxnLst/>
              <a:rect l="l" t="t" r="r" b="b"/>
              <a:pathLst>
                <a:path w="268604" h="1409700">
                  <a:moveTo>
                    <a:pt x="268364" y="1409401"/>
                  </a:moveTo>
                  <a:lnTo>
                    <a:pt x="0" y="1409401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1409401"/>
                  </a:lnTo>
                  <a:close/>
                </a:path>
              </a:pathLst>
            </a:custGeom>
            <a:solidFill>
              <a:srgbClr val="287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8394753" y="3230199"/>
              <a:ext cx="268605" cy="1211580"/>
            </a:xfrm>
            <a:custGeom>
              <a:avLst/>
              <a:gdLst/>
              <a:ahLst/>
              <a:cxnLst/>
              <a:rect l="l" t="t" r="r" b="b"/>
              <a:pathLst>
                <a:path w="268604" h="1211579">
                  <a:moveTo>
                    <a:pt x="268364" y="1210990"/>
                  </a:moveTo>
                  <a:lnTo>
                    <a:pt x="0" y="1210990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1210990"/>
                  </a:lnTo>
                  <a:close/>
                </a:path>
              </a:pathLst>
            </a:custGeom>
            <a:solidFill>
              <a:srgbClr val="0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8730209" y="3251129"/>
              <a:ext cx="268605" cy="1190625"/>
            </a:xfrm>
            <a:custGeom>
              <a:avLst/>
              <a:gdLst/>
              <a:ahLst/>
              <a:cxnLst/>
              <a:rect l="l" t="t" r="r" b="b"/>
              <a:pathLst>
                <a:path w="268604" h="1190625">
                  <a:moveTo>
                    <a:pt x="268364" y="1190060"/>
                  </a:moveTo>
                  <a:lnTo>
                    <a:pt x="0" y="1190060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1190060"/>
                  </a:lnTo>
                  <a:close/>
                </a:path>
              </a:pathLst>
            </a:custGeom>
            <a:solidFill>
              <a:srgbClr val="0F8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9065664" y="2540804"/>
              <a:ext cx="268605" cy="1900555"/>
            </a:xfrm>
            <a:custGeom>
              <a:avLst/>
              <a:gdLst/>
              <a:ahLst/>
              <a:cxnLst/>
              <a:rect l="l" t="t" r="r" b="b"/>
              <a:pathLst>
                <a:path w="268604" h="1900554">
                  <a:moveTo>
                    <a:pt x="268364" y="1900385"/>
                  </a:moveTo>
                  <a:lnTo>
                    <a:pt x="0" y="1900385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1900385"/>
                  </a:lnTo>
                  <a:close/>
                </a:path>
              </a:pathLst>
            </a:custGeom>
            <a:solidFill>
              <a:srgbClr val="AF90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9401119" y="2429475"/>
              <a:ext cx="268605" cy="2012314"/>
            </a:xfrm>
            <a:custGeom>
              <a:avLst/>
              <a:gdLst/>
              <a:ahLst/>
              <a:cxnLst/>
              <a:rect l="l" t="t" r="r" b="b"/>
              <a:pathLst>
                <a:path w="268604" h="2012314">
                  <a:moveTo>
                    <a:pt x="268364" y="2011714"/>
                  </a:moveTo>
                  <a:lnTo>
                    <a:pt x="0" y="2011714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2011714"/>
                  </a:lnTo>
                  <a:close/>
                </a:path>
              </a:pathLst>
            </a:custGeom>
            <a:solidFill>
              <a:srgbClr val="C3B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8" name="object 388"/>
          <p:cNvSpPr/>
          <p:nvPr/>
        </p:nvSpPr>
        <p:spPr>
          <a:xfrm>
            <a:off x="9736575" y="2753781"/>
            <a:ext cx="268605" cy="1687830"/>
          </a:xfrm>
          <a:custGeom>
            <a:avLst/>
            <a:gdLst/>
            <a:ahLst/>
            <a:cxnLst/>
            <a:rect l="l" t="t" r="r" b="b"/>
            <a:pathLst>
              <a:path w="268604" h="1687829">
                <a:moveTo>
                  <a:pt x="268364" y="1687408"/>
                </a:moveTo>
                <a:lnTo>
                  <a:pt x="0" y="1687408"/>
                </a:lnTo>
                <a:lnTo>
                  <a:pt x="0" y="0"/>
                </a:lnTo>
                <a:lnTo>
                  <a:pt x="268364" y="0"/>
                </a:lnTo>
                <a:lnTo>
                  <a:pt x="268364" y="1687408"/>
                </a:lnTo>
                <a:close/>
              </a:path>
            </a:pathLst>
          </a:custGeom>
          <a:solidFill>
            <a:srgbClr val="F156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072030" y="3300429"/>
            <a:ext cx="268605" cy="1141095"/>
          </a:xfrm>
          <a:custGeom>
            <a:avLst/>
            <a:gdLst/>
            <a:ahLst/>
            <a:cxnLst/>
            <a:rect l="l" t="t" r="r" b="b"/>
            <a:pathLst>
              <a:path w="268604" h="1141095">
                <a:moveTo>
                  <a:pt x="268364" y="1140760"/>
                </a:moveTo>
                <a:lnTo>
                  <a:pt x="0" y="1140760"/>
                </a:lnTo>
                <a:lnTo>
                  <a:pt x="0" y="0"/>
                </a:lnTo>
                <a:lnTo>
                  <a:pt x="268364" y="0"/>
                </a:lnTo>
                <a:lnTo>
                  <a:pt x="268364" y="1140760"/>
                </a:lnTo>
                <a:close/>
              </a:path>
            </a:pathLst>
          </a:custGeom>
          <a:solidFill>
            <a:srgbClr val="6F9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0" name="object 390"/>
          <p:cNvGrpSpPr/>
          <p:nvPr/>
        </p:nvGrpSpPr>
        <p:grpSpPr>
          <a:xfrm>
            <a:off x="10407486" y="3721139"/>
            <a:ext cx="1610360" cy="720090"/>
            <a:chOff x="10407486" y="3721139"/>
            <a:chExt cx="1610360" cy="720090"/>
          </a:xfrm>
        </p:grpSpPr>
        <p:sp>
          <p:nvSpPr>
            <p:cNvPr id="391" name="object 391"/>
            <p:cNvSpPr/>
            <p:nvPr/>
          </p:nvSpPr>
          <p:spPr>
            <a:xfrm>
              <a:off x="10407486" y="3721139"/>
              <a:ext cx="268605" cy="720090"/>
            </a:xfrm>
            <a:custGeom>
              <a:avLst/>
              <a:gdLst/>
              <a:ahLst/>
              <a:cxnLst/>
              <a:rect l="l" t="t" r="r" b="b"/>
              <a:pathLst>
                <a:path w="268604" h="720089">
                  <a:moveTo>
                    <a:pt x="268364" y="720050"/>
                  </a:moveTo>
                  <a:lnTo>
                    <a:pt x="0" y="720050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720050"/>
                  </a:lnTo>
                  <a:close/>
                </a:path>
              </a:pathLst>
            </a:custGeom>
            <a:solidFill>
              <a:srgbClr val="FE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0742942" y="4128985"/>
              <a:ext cx="268605" cy="312420"/>
            </a:xfrm>
            <a:custGeom>
              <a:avLst/>
              <a:gdLst/>
              <a:ahLst/>
              <a:cxnLst/>
              <a:rect l="l" t="t" r="r" b="b"/>
              <a:pathLst>
                <a:path w="268604" h="312420">
                  <a:moveTo>
                    <a:pt x="268364" y="312204"/>
                  </a:moveTo>
                  <a:lnTo>
                    <a:pt x="0" y="312204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312204"/>
                  </a:lnTo>
                  <a:close/>
                </a:path>
              </a:pathLst>
            </a:custGeom>
            <a:solidFill>
              <a:srgbClr val="5CA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1078397" y="4344830"/>
              <a:ext cx="268605" cy="96520"/>
            </a:xfrm>
            <a:custGeom>
              <a:avLst/>
              <a:gdLst/>
              <a:ahLst/>
              <a:cxnLst/>
              <a:rect l="l" t="t" r="r" b="b"/>
              <a:pathLst>
                <a:path w="268604" h="96520">
                  <a:moveTo>
                    <a:pt x="268364" y="96359"/>
                  </a:moveTo>
                  <a:lnTo>
                    <a:pt x="0" y="96359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96359"/>
                  </a:lnTo>
                  <a:close/>
                </a:path>
              </a:pathLst>
            </a:custGeom>
            <a:solidFill>
              <a:srgbClr val="4AC4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1413853" y="4420528"/>
              <a:ext cx="268605" cy="20955"/>
            </a:xfrm>
            <a:custGeom>
              <a:avLst/>
              <a:gdLst/>
              <a:ahLst/>
              <a:cxnLst/>
              <a:rect l="l" t="t" r="r" b="b"/>
              <a:pathLst>
                <a:path w="268604" h="20954">
                  <a:moveTo>
                    <a:pt x="268364" y="20661"/>
                  </a:moveTo>
                  <a:lnTo>
                    <a:pt x="0" y="20661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20661"/>
                  </a:lnTo>
                  <a:close/>
                </a:path>
              </a:pathLst>
            </a:custGeom>
            <a:solidFill>
              <a:srgbClr val="34B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1749308" y="4438276"/>
              <a:ext cx="268605" cy="3175"/>
            </a:xfrm>
            <a:custGeom>
              <a:avLst/>
              <a:gdLst/>
              <a:ahLst/>
              <a:cxnLst/>
              <a:rect l="l" t="t" r="r" b="b"/>
              <a:pathLst>
                <a:path w="268604" h="3175">
                  <a:moveTo>
                    <a:pt x="268364" y="2913"/>
                  </a:moveTo>
                  <a:lnTo>
                    <a:pt x="0" y="2913"/>
                  </a:lnTo>
                  <a:lnTo>
                    <a:pt x="0" y="0"/>
                  </a:lnTo>
                  <a:lnTo>
                    <a:pt x="268364" y="0"/>
                  </a:lnTo>
                  <a:lnTo>
                    <a:pt x="268364" y="2913"/>
                  </a:lnTo>
                  <a:close/>
                </a:path>
              </a:pathLst>
            </a:custGeom>
            <a:solidFill>
              <a:srgbClr val="B58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6" name="object 39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8259" y="1935988"/>
            <a:ext cx="95249" cy="95249"/>
          </a:xfrm>
          <a:prstGeom prst="rect">
            <a:avLst/>
          </a:prstGeom>
        </p:spPr>
      </p:pic>
      <p:pic>
        <p:nvPicPr>
          <p:cNvPr id="397" name="object 3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5909" y="1935988"/>
            <a:ext cx="95249" cy="95249"/>
          </a:xfrm>
          <a:prstGeom prst="rect">
            <a:avLst/>
          </a:prstGeom>
        </p:spPr>
      </p:pic>
      <p:pic>
        <p:nvPicPr>
          <p:cNvPr id="398" name="object 39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3559" y="1935988"/>
            <a:ext cx="95249" cy="95249"/>
          </a:xfrm>
          <a:prstGeom prst="rect">
            <a:avLst/>
          </a:prstGeom>
        </p:spPr>
      </p:pic>
      <p:pic>
        <p:nvPicPr>
          <p:cNvPr id="399" name="object 39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01684" y="1935988"/>
            <a:ext cx="95249" cy="95249"/>
          </a:xfrm>
          <a:prstGeom prst="rect">
            <a:avLst/>
          </a:prstGeom>
        </p:spPr>
      </p:pic>
      <p:pic>
        <p:nvPicPr>
          <p:cNvPr id="400" name="object 40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49334" y="1935988"/>
            <a:ext cx="95249" cy="95249"/>
          </a:xfrm>
          <a:prstGeom prst="rect">
            <a:avLst/>
          </a:prstGeom>
        </p:spPr>
      </p:pic>
      <p:pic>
        <p:nvPicPr>
          <p:cNvPr id="401" name="object 40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87459" y="1935988"/>
            <a:ext cx="95249" cy="95249"/>
          </a:xfrm>
          <a:prstGeom prst="rect">
            <a:avLst/>
          </a:prstGeom>
        </p:spPr>
      </p:pic>
      <p:pic>
        <p:nvPicPr>
          <p:cNvPr id="402" name="object 40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35109" y="1935988"/>
            <a:ext cx="95249" cy="95249"/>
          </a:xfrm>
          <a:prstGeom prst="rect">
            <a:avLst/>
          </a:prstGeom>
        </p:spPr>
      </p:pic>
      <p:pic>
        <p:nvPicPr>
          <p:cNvPr id="403" name="object 40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82759" y="1935988"/>
            <a:ext cx="95249" cy="95249"/>
          </a:xfrm>
          <a:prstGeom prst="rect">
            <a:avLst/>
          </a:prstGeom>
        </p:spPr>
      </p:pic>
      <p:pic>
        <p:nvPicPr>
          <p:cNvPr id="404" name="object 40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20884" y="1935988"/>
            <a:ext cx="95249" cy="95249"/>
          </a:xfrm>
          <a:prstGeom prst="rect">
            <a:avLst/>
          </a:prstGeom>
        </p:spPr>
      </p:pic>
      <p:pic>
        <p:nvPicPr>
          <p:cNvPr id="405" name="object 40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35209" y="1935988"/>
            <a:ext cx="95249" cy="95249"/>
          </a:xfrm>
          <a:prstGeom prst="rect">
            <a:avLst/>
          </a:prstGeom>
        </p:spPr>
      </p:pic>
      <p:pic>
        <p:nvPicPr>
          <p:cNvPr id="406" name="object 40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0010" y="1935988"/>
            <a:ext cx="95249" cy="95249"/>
          </a:xfrm>
          <a:prstGeom prst="rect">
            <a:avLst/>
          </a:prstGeom>
        </p:spPr>
      </p:pic>
      <p:pic>
        <p:nvPicPr>
          <p:cNvPr id="407" name="object 40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54335" y="1935988"/>
            <a:ext cx="95249" cy="95249"/>
          </a:xfrm>
          <a:prstGeom prst="rect">
            <a:avLst/>
          </a:prstGeom>
        </p:spPr>
      </p:pic>
      <p:pic>
        <p:nvPicPr>
          <p:cNvPr id="408" name="object 40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68660" y="1935988"/>
            <a:ext cx="95249" cy="95249"/>
          </a:xfrm>
          <a:prstGeom prst="rect">
            <a:avLst/>
          </a:prstGeom>
        </p:spPr>
      </p:pic>
      <p:pic>
        <p:nvPicPr>
          <p:cNvPr id="409" name="object 40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82985" y="1935988"/>
            <a:ext cx="95249" cy="95249"/>
          </a:xfrm>
          <a:prstGeom prst="rect">
            <a:avLst/>
          </a:prstGeom>
        </p:spPr>
      </p:pic>
      <p:sp>
        <p:nvSpPr>
          <p:cNvPr id="410" name="object 410"/>
          <p:cNvSpPr txBox="1"/>
          <p:nvPr/>
        </p:nvSpPr>
        <p:spPr>
          <a:xfrm>
            <a:off x="6845300" y="1562163"/>
            <a:ext cx="460946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Tenure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Tenure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Tenure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940435" algn="l"/>
                <a:tab pos="1184275" algn="l"/>
                <a:tab pos="1428115" algn="l"/>
                <a:tab pos="1671955" algn="l"/>
                <a:tab pos="1915795" algn="l"/>
                <a:tab pos="2159635" algn="l"/>
                <a:tab pos="2403475" algn="l"/>
                <a:tab pos="2647315" algn="l"/>
                <a:tab pos="2891790" algn="l"/>
                <a:tab pos="3206115" algn="l"/>
                <a:tab pos="3510915" algn="l"/>
                <a:tab pos="3825875" algn="l"/>
                <a:tab pos="4140200" algn="l"/>
                <a:tab pos="4454525" algn="l"/>
              </a:tabLst>
            </a:pPr>
            <a:r>
              <a:rPr sz="1000" b="1" dirty="0">
                <a:solidFill>
                  <a:srgbClr val="D1D0CD"/>
                </a:solidFill>
                <a:latin typeface="Arial"/>
                <a:cs typeface="Arial"/>
              </a:rPr>
              <a:t>Host</a:t>
            </a:r>
            <a:r>
              <a:rPr sz="1000" b="1" spc="-5" dirty="0">
                <a:solidFill>
                  <a:srgbClr val="D1D0CD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D1D0CD"/>
                </a:solidFill>
                <a:latin typeface="Arial"/>
                <a:cs typeface="Arial"/>
              </a:rPr>
              <a:t>T</a:t>
            </a:r>
            <a:r>
              <a:rPr sz="1000" b="1" dirty="0">
                <a:solidFill>
                  <a:srgbClr val="D1D0CD"/>
                </a:solidFill>
                <a:latin typeface="Arial"/>
                <a:cs typeface="Arial"/>
              </a:rPr>
              <a:t>enure	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2	3	4	5	6	7	8	9	10	</a:t>
            </a:r>
            <a:r>
              <a:rPr sz="1000" spc="-75" dirty="0">
                <a:solidFill>
                  <a:srgbClr val="D1D0CD"/>
                </a:solidFill>
                <a:latin typeface="Arial MT"/>
                <a:cs typeface="Arial MT"/>
              </a:rPr>
              <a:t>1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1	12	13	14	15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525" y="374681"/>
            <a:ext cx="1196975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10" dirty="0">
                <a:solidFill>
                  <a:srgbClr val="F6997D"/>
                </a:solidFill>
                <a:latin typeface="Arial Black"/>
                <a:cs typeface="Arial Black"/>
              </a:rPr>
              <a:t>Property</a:t>
            </a:r>
            <a:r>
              <a:rPr sz="1600" spc="-10" dirty="0">
                <a:solidFill>
                  <a:srgbClr val="F6997D"/>
                </a:solidFill>
                <a:latin typeface="Arial Black"/>
                <a:cs typeface="Arial Black"/>
              </a:rPr>
              <a:t> Type </a:t>
            </a: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Price</a:t>
            </a:r>
            <a:r>
              <a:rPr sz="1600" spc="-5" dirty="0">
                <a:solidFill>
                  <a:srgbClr val="F6997D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6997D"/>
                </a:solidFill>
                <a:latin typeface="Arial Black"/>
                <a:cs typeface="Arial Black"/>
              </a:rPr>
              <a:t>Analysis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:</a:t>
            </a:r>
            <a:r>
              <a:rPr sz="1600" spc="-3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task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involves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creation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visual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tree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map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that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displays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average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prices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for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various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room </a:t>
            </a:r>
            <a:r>
              <a:rPr sz="1600" spc="-43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property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types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with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specific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attention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given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to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property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type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associated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with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highest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prices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entire</a:t>
            </a:r>
            <a:r>
              <a:rPr sz="1600" spc="-5" dirty="0">
                <a:solidFill>
                  <a:srgbClr val="F6997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997D"/>
                </a:solidFill>
                <a:latin typeface="Arial MT"/>
                <a:cs typeface="Arial MT"/>
              </a:rPr>
              <a:t>places.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76562" y="2504122"/>
            <a:ext cx="3438525" cy="2695575"/>
            <a:chOff x="2976562" y="2504122"/>
            <a:chExt cx="3438525" cy="2695575"/>
          </a:xfrm>
        </p:grpSpPr>
        <p:sp>
          <p:nvSpPr>
            <p:cNvPr id="6" name="object 6"/>
            <p:cNvSpPr/>
            <p:nvPr/>
          </p:nvSpPr>
          <p:spPr>
            <a:xfrm>
              <a:off x="4210050" y="3046095"/>
              <a:ext cx="485775" cy="805815"/>
            </a:xfrm>
            <a:custGeom>
              <a:avLst/>
              <a:gdLst/>
              <a:ahLst/>
              <a:cxnLst/>
              <a:rect l="l" t="t" r="r" b="b"/>
              <a:pathLst>
                <a:path w="485775" h="805814">
                  <a:moveTo>
                    <a:pt x="0" y="805814"/>
                  </a:moveTo>
                  <a:lnTo>
                    <a:pt x="53878" y="791168"/>
                  </a:lnTo>
                  <a:lnTo>
                    <a:pt x="99921" y="750529"/>
                  </a:lnTo>
                  <a:lnTo>
                    <a:pt x="139623" y="688849"/>
                  </a:lnTo>
                  <a:lnTo>
                    <a:pt x="157562" y="651665"/>
                  </a:lnTo>
                  <a:lnTo>
                    <a:pt x="174474" y="611078"/>
                  </a:lnTo>
                  <a:lnTo>
                    <a:pt x="190548" y="567706"/>
                  </a:lnTo>
                  <a:lnTo>
                    <a:pt x="205968" y="522168"/>
                  </a:lnTo>
                  <a:lnTo>
                    <a:pt x="220922" y="475082"/>
                  </a:lnTo>
                  <a:lnTo>
                    <a:pt x="235596" y="427068"/>
                  </a:lnTo>
                  <a:lnTo>
                    <a:pt x="250178" y="378745"/>
                  </a:lnTo>
                  <a:lnTo>
                    <a:pt x="264852" y="330732"/>
                  </a:lnTo>
                  <a:lnTo>
                    <a:pt x="279806" y="283646"/>
                  </a:lnTo>
                  <a:lnTo>
                    <a:pt x="295226" y="238108"/>
                  </a:lnTo>
                  <a:lnTo>
                    <a:pt x="311300" y="194736"/>
                  </a:lnTo>
                  <a:lnTo>
                    <a:pt x="328212" y="154149"/>
                  </a:lnTo>
                  <a:lnTo>
                    <a:pt x="346151" y="116965"/>
                  </a:lnTo>
                  <a:lnTo>
                    <a:pt x="365302" y="83804"/>
                  </a:lnTo>
                  <a:lnTo>
                    <a:pt x="407988" y="32026"/>
                  </a:lnTo>
                  <a:lnTo>
                    <a:pt x="457763" y="3764"/>
                  </a:lnTo>
                  <a:lnTo>
                    <a:pt x="485775" y="0"/>
                  </a:lnTo>
                </a:path>
                <a:path w="485775" h="805814">
                  <a:moveTo>
                    <a:pt x="0" y="805814"/>
                  </a:moveTo>
                  <a:lnTo>
                    <a:pt x="45482" y="802392"/>
                  </a:lnTo>
                  <a:lnTo>
                    <a:pt x="85352" y="792762"/>
                  </a:lnTo>
                  <a:lnTo>
                    <a:pt x="120472" y="777879"/>
                  </a:lnTo>
                  <a:lnTo>
                    <a:pt x="179916" y="736176"/>
                  </a:lnTo>
                  <a:lnTo>
                    <a:pt x="230725" y="684922"/>
                  </a:lnTo>
                  <a:lnTo>
                    <a:pt x="255049" y="658102"/>
                  </a:lnTo>
                  <a:lnTo>
                    <a:pt x="279806" y="631758"/>
                  </a:lnTo>
                  <a:lnTo>
                    <a:pt x="334069" y="584325"/>
                  </a:lnTo>
                  <a:lnTo>
                    <a:pt x="400422" y="550262"/>
                  </a:lnTo>
                  <a:lnTo>
                    <a:pt x="440292" y="540632"/>
                  </a:lnTo>
                  <a:lnTo>
                    <a:pt x="485775" y="537209"/>
                  </a:lnTo>
                </a:path>
              </a:pathLst>
            </a:custGeom>
            <a:ln w="9525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0050" y="3851909"/>
              <a:ext cx="485775" cy="268605"/>
            </a:xfrm>
            <a:custGeom>
              <a:avLst/>
              <a:gdLst/>
              <a:ahLst/>
              <a:cxnLst/>
              <a:rect l="l" t="t" r="r" b="b"/>
              <a:pathLst>
                <a:path w="485775" h="268604">
                  <a:moveTo>
                    <a:pt x="0" y="0"/>
                  </a:moveTo>
                  <a:lnTo>
                    <a:pt x="45482" y="3422"/>
                  </a:lnTo>
                  <a:lnTo>
                    <a:pt x="85352" y="13052"/>
                  </a:lnTo>
                  <a:lnTo>
                    <a:pt x="120472" y="27934"/>
                  </a:lnTo>
                  <a:lnTo>
                    <a:pt x="179916" y="69638"/>
                  </a:lnTo>
                  <a:lnTo>
                    <a:pt x="230725" y="120892"/>
                  </a:lnTo>
                  <a:lnTo>
                    <a:pt x="255049" y="147712"/>
                  </a:lnTo>
                  <a:lnTo>
                    <a:pt x="279806" y="174056"/>
                  </a:lnTo>
                  <a:lnTo>
                    <a:pt x="334069" y="221489"/>
                  </a:lnTo>
                  <a:lnTo>
                    <a:pt x="400422" y="255552"/>
                  </a:lnTo>
                  <a:lnTo>
                    <a:pt x="440292" y="265182"/>
                  </a:lnTo>
                  <a:lnTo>
                    <a:pt x="485775" y="268605"/>
                  </a:lnTo>
                </a:path>
              </a:pathLst>
            </a:custGeom>
            <a:ln w="14287">
              <a:solidFill>
                <a:srgbClr val="6FB0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0050" y="3851909"/>
              <a:ext cx="485775" cy="805815"/>
            </a:xfrm>
            <a:custGeom>
              <a:avLst/>
              <a:gdLst/>
              <a:ahLst/>
              <a:cxnLst/>
              <a:rect l="l" t="t" r="r" b="b"/>
              <a:pathLst>
                <a:path w="485775" h="805814">
                  <a:moveTo>
                    <a:pt x="0" y="0"/>
                  </a:moveTo>
                  <a:lnTo>
                    <a:pt x="53878" y="14646"/>
                  </a:lnTo>
                  <a:lnTo>
                    <a:pt x="99921" y="55285"/>
                  </a:lnTo>
                  <a:lnTo>
                    <a:pt x="139623" y="116965"/>
                  </a:lnTo>
                  <a:lnTo>
                    <a:pt x="157562" y="154149"/>
                  </a:lnTo>
                  <a:lnTo>
                    <a:pt x="174474" y="194736"/>
                  </a:lnTo>
                  <a:lnTo>
                    <a:pt x="190548" y="238108"/>
                  </a:lnTo>
                  <a:lnTo>
                    <a:pt x="205968" y="283646"/>
                  </a:lnTo>
                  <a:lnTo>
                    <a:pt x="220922" y="330732"/>
                  </a:lnTo>
                  <a:lnTo>
                    <a:pt x="235596" y="378745"/>
                  </a:lnTo>
                  <a:lnTo>
                    <a:pt x="250178" y="427069"/>
                  </a:lnTo>
                  <a:lnTo>
                    <a:pt x="264852" y="475082"/>
                  </a:lnTo>
                  <a:lnTo>
                    <a:pt x="279806" y="522168"/>
                  </a:lnTo>
                  <a:lnTo>
                    <a:pt x="295226" y="567706"/>
                  </a:lnTo>
                  <a:lnTo>
                    <a:pt x="311300" y="611078"/>
                  </a:lnTo>
                  <a:lnTo>
                    <a:pt x="328212" y="651665"/>
                  </a:lnTo>
                  <a:lnTo>
                    <a:pt x="346151" y="688849"/>
                  </a:lnTo>
                  <a:lnTo>
                    <a:pt x="365302" y="722010"/>
                  </a:lnTo>
                  <a:lnTo>
                    <a:pt x="407988" y="773788"/>
                  </a:lnTo>
                  <a:lnTo>
                    <a:pt x="457763" y="802050"/>
                  </a:lnTo>
                  <a:lnTo>
                    <a:pt x="485775" y="805815"/>
                  </a:lnTo>
                </a:path>
              </a:pathLst>
            </a:custGeom>
            <a:ln w="9524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1325" y="3804285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1325" y="3804285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24550" y="2508885"/>
              <a:ext cx="485775" cy="2686050"/>
            </a:xfrm>
            <a:custGeom>
              <a:avLst/>
              <a:gdLst/>
              <a:ahLst/>
              <a:cxnLst/>
              <a:rect l="l" t="t" r="r" b="b"/>
              <a:pathLst>
                <a:path w="485775" h="2686050">
                  <a:moveTo>
                    <a:pt x="0" y="1611630"/>
                  </a:moveTo>
                  <a:lnTo>
                    <a:pt x="49605" y="1587007"/>
                  </a:lnTo>
                  <a:lnTo>
                    <a:pt x="78905" y="1545571"/>
                  </a:lnTo>
                  <a:lnTo>
                    <a:pt x="105583" y="1486737"/>
                  </a:lnTo>
                  <a:lnTo>
                    <a:pt x="129977" y="1412751"/>
                  </a:lnTo>
                  <a:lnTo>
                    <a:pt x="141423" y="1370777"/>
                  </a:lnTo>
                  <a:lnTo>
                    <a:pt x="152426" y="1325857"/>
                  </a:lnTo>
                  <a:lnTo>
                    <a:pt x="163026" y="1278271"/>
                  </a:lnTo>
                  <a:lnTo>
                    <a:pt x="173268" y="1228300"/>
                  </a:lnTo>
                  <a:lnTo>
                    <a:pt x="183192" y="1176225"/>
                  </a:lnTo>
                  <a:lnTo>
                    <a:pt x="192841" y="1122325"/>
                  </a:lnTo>
                  <a:lnTo>
                    <a:pt x="202257" y="1066882"/>
                  </a:lnTo>
                  <a:lnTo>
                    <a:pt x="211483" y="1010177"/>
                  </a:lnTo>
                  <a:lnTo>
                    <a:pt x="220562" y="952489"/>
                  </a:lnTo>
                  <a:lnTo>
                    <a:pt x="229534" y="894100"/>
                  </a:lnTo>
                  <a:lnTo>
                    <a:pt x="238443" y="835290"/>
                  </a:lnTo>
                  <a:lnTo>
                    <a:pt x="247331" y="776339"/>
                  </a:lnTo>
                  <a:lnTo>
                    <a:pt x="256240" y="717529"/>
                  </a:lnTo>
                  <a:lnTo>
                    <a:pt x="265212" y="659140"/>
                  </a:lnTo>
                  <a:lnTo>
                    <a:pt x="274291" y="601452"/>
                  </a:lnTo>
                  <a:lnTo>
                    <a:pt x="283517" y="544747"/>
                  </a:lnTo>
                  <a:lnTo>
                    <a:pt x="292933" y="489304"/>
                  </a:lnTo>
                  <a:lnTo>
                    <a:pt x="302582" y="435405"/>
                  </a:lnTo>
                  <a:lnTo>
                    <a:pt x="312506" y="383329"/>
                  </a:lnTo>
                  <a:lnTo>
                    <a:pt x="322748" y="333358"/>
                  </a:lnTo>
                  <a:lnTo>
                    <a:pt x="333348" y="285772"/>
                  </a:lnTo>
                  <a:lnTo>
                    <a:pt x="344351" y="240852"/>
                  </a:lnTo>
                  <a:lnTo>
                    <a:pt x="355797" y="198878"/>
                  </a:lnTo>
                  <a:lnTo>
                    <a:pt x="367730" y="160131"/>
                  </a:lnTo>
                  <a:lnTo>
                    <a:pt x="393223" y="93441"/>
                  </a:lnTo>
                  <a:lnTo>
                    <a:pt x="421170" y="43026"/>
                  </a:lnTo>
                  <a:lnTo>
                    <a:pt x="451907" y="11130"/>
                  </a:lnTo>
                  <a:lnTo>
                    <a:pt x="468429" y="2829"/>
                  </a:lnTo>
                  <a:lnTo>
                    <a:pt x="485775" y="0"/>
                  </a:lnTo>
                </a:path>
                <a:path w="485775" h="2686050">
                  <a:moveTo>
                    <a:pt x="0" y="1611630"/>
                  </a:moveTo>
                  <a:lnTo>
                    <a:pt x="44107" y="1598790"/>
                  </a:lnTo>
                  <a:lnTo>
                    <a:pt x="82932" y="1562581"/>
                  </a:lnTo>
                  <a:lnTo>
                    <a:pt x="117257" y="1506463"/>
                  </a:lnTo>
                  <a:lnTo>
                    <a:pt x="147863" y="1433900"/>
                  </a:lnTo>
                  <a:lnTo>
                    <a:pt x="162017" y="1392533"/>
                  </a:lnTo>
                  <a:lnTo>
                    <a:pt x="175535" y="1348353"/>
                  </a:lnTo>
                  <a:lnTo>
                    <a:pt x="188514" y="1301793"/>
                  </a:lnTo>
                  <a:lnTo>
                    <a:pt x="201054" y="1253285"/>
                  </a:lnTo>
                  <a:lnTo>
                    <a:pt x="213251" y="1203263"/>
                  </a:lnTo>
                  <a:lnTo>
                    <a:pt x="225203" y="1152158"/>
                  </a:lnTo>
                  <a:lnTo>
                    <a:pt x="237009" y="1100405"/>
                  </a:lnTo>
                  <a:lnTo>
                    <a:pt x="248765" y="1048435"/>
                  </a:lnTo>
                  <a:lnTo>
                    <a:pt x="260571" y="996681"/>
                  </a:lnTo>
                  <a:lnTo>
                    <a:pt x="272523" y="945576"/>
                  </a:lnTo>
                  <a:lnTo>
                    <a:pt x="284720" y="895554"/>
                  </a:lnTo>
                  <a:lnTo>
                    <a:pt x="297260" y="847046"/>
                  </a:lnTo>
                  <a:lnTo>
                    <a:pt x="310239" y="800486"/>
                  </a:lnTo>
                  <a:lnTo>
                    <a:pt x="323757" y="756306"/>
                  </a:lnTo>
                  <a:lnTo>
                    <a:pt x="337911" y="714939"/>
                  </a:lnTo>
                  <a:lnTo>
                    <a:pt x="352798" y="676818"/>
                  </a:lnTo>
                  <a:lnTo>
                    <a:pt x="385166" y="612045"/>
                  </a:lnTo>
                  <a:lnTo>
                    <a:pt x="421643" y="565449"/>
                  </a:lnTo>
                  <a:lnTo>
                    <a:pt x="463011" y="540491"/>
                  </a:lnTo>
                  <a:lnTo>
                    <a:pt x="485775" y="537210"/>
                  </a:lnTo>
                </a:path>
                <a:path w="485775" h="2686050">
                  <a:moveTo>
                    <a:pt x="0" y="1611630"/>
                  </a:moveTo>
                  <a:lnTo>
                    <a:pt x="66065" y="1596588"/>
                  </a:lnTo>
                  <a:lnTo>
                    <a:pt x="120472" y="1555760"/>
                  </a:lnTo>
                  <a:lnTo>
                    <a:pt x="166135" y="1495592"/>
                  </a:lnTo>
                  <a:lnTo>
                    <a:pt x="186598" y="1460271"/>
                  </a:lnTo>
                  <a:lnTo>
                    <a:pt x="205968" y="1422532"/>
                  </a:lnTo>
                  <a:lnTo>
                    <a:pt x="224610" y="1383181"/>
                  </a:lnTo>
                  <a:lnTo>
                    <a:pt x="242887" y="1343025"/>
                  </a:lnTo>
                  <a:lnTo>
                    <a:pt x="261164" y="1302868"/>
                  </a:lnTo>
                  <a:lnTo>
                    <a:pt x="279806" y="1263517"/>
                  </a:lnTo>
                  <a:lnTo>
                    <a:pt x="299176" y="1225778"/>
                  </a:lnTo>
                  <a:lnTo>
                    <a:pt x="319639" y="1190457"/>
                  </a:lnTo>
                  <a:lnTo>
                    <a:pt x="341560" y="1158359"/>
                  </a:lnTo>
                  <a:lnTo>
                    <a:pt x="391231" y="1107055"/>
                  </a:lnTo>
                  <a:lnTo>
                    <a:pt x="451102" y="1078314"/>
                  </a:lnTo>
                  <a:lnTo>
                    <a:pt x="485775" y="1074419"/>
                  </a:lnTo>
                </a:path>
                <a:path w="485775" h="2686050">
                  <a:moveTo>
                    <a:pt x="0" y="1611630"/>
                  </a:moveTo>
                  <a:lnTo>
                    <a:pt x="144214" y="1611630"/>
                  </a:lnTo>
                  <a:lnTo>
                    <a:pt x="242887" y="1611630"/>
                  </a:lnTo>
                  <a:lnTo>
                    <a:pt x="341560" y="1611630"/>
                  </a:lnTo>
                  <a:lnTo>
                    <a:pt x="485775" y="1611630"/>
                  </a:lnTo>
                </a:path>
                <a:path w="485775" h="2686050">
                  <a:moveTo>
                    <a:pt x="0" y="1611630"/>
                  </a:moveTo>
                  <a:lnTo>
                    <a:pt x="66065" y="1626671"/>
                  </a:lnTo>
                  <a:lnTo>
                    <a:pt x="120472" y="1667499"/>
                  </a:lnTo>
                  <a:lnTo>
                    <a:pt x="166135" y="1727667"/>
                  </a:lnTo>
                  <a:lnTo>
                    <a:pt x="186598" y="1762988"/>
                  </a:lnTo>
                  <a:lnTo>
                    <a:pt x="205968" y="1800727"/>
                  </a:lnTo>
                  <a:lnTo>
                    <a:pt x="224610" y="1840078"/>
                  </a:lnTo>
                  <a:lnTo>
                    <a:pt x="242887" y="1880235"/>
                  </a:lnTo>
                  <a:lnTo>
                    <a:pt x="261164" y="1920391"/>
                  </a:lnTo>
                  <a:lnTo>
                    <a:pt x="279806" y="1959742"/>
                  </a:lnTo>
                  <a:lnTo>
                    <a:pt x="299176" y="1997481"/>
                  </a:lnTo>
                  <a:lnTo>
                    <a:pt x="319639" y="2032802"/>
                  </a:lnTo>
                  <a:lnTo>
                    <a:pt x="341560" y="2064900"/>
                  </a:lnTo>
                  <a:lnTo>
                    <a:pt x="391231" y="2116204"/>
                  </a:lnTo>
                  <a:lnTo>
                    <a:pt x="451102" y="2144945"/>
                  </a:lnTo>
                  <a:lnTo>
                    <a:pt x="485775" y="2148839"/>
                  </a:lnTo>
                </a:path>
                <a:path w="485775" h="2686050">
                  <a:moveTo>
                    <a:pt x="0" y="1611630"/>
                  </a:moveTo>
                  <a:lnTo>
                    <a:pt x="44107" y="1624469"/>
                  </a:lnTo>
                  <a:lnTo>
                    <a:pt x="82932" y="1660678"/>
                  </a:lnTo>
                  <a:lnTo>
                    <a:pt x="117257" y="1716796"/>
                  </a:lnTo>
                  <a:lnTo>
                    <a:pt x="147863" y="1789359"/>
                  </a:lnTo>
                  <a:lnTo>
                    <a:pt x="162017" y="1830726"/>
                  </a:lnTo>
                  <a:lnTo>
                    <a:pt x="175535" y="1874906"/>
                  </a:lnTo>
                  <a:lnTo>
                    <a:pt x="188514" y="1921466"/>
                  </a:lnTo>
                  <a:lnTo>
                    <a:pt x="201054" y="1969974"/>
                  </a:lnTo>
                  <a:lnTo>
                    <a:pt x="213251" y="2019996"/>
                  </a:lnTo>
                  <a:lnTo>
                    <a:pt x="225203" y="2071101"/>
                  </a:lnTo>
                  <a:lnTo>
                    <a:pt x="237009" y="2122854"/>
                  </a:lnTo>
                  <a:lnTo>
                    <a:pt x="248765" y="2174824"/>
                  </a:lnTo>
                  <a:lnTo>
                    <a:pt x="260571" y="2226578"/>
                  </a:lnTo>
                  <a:lnTo>
                    <a:pt x="272523" y="2277683"/>
                  </a:lnTo>
                  <a:lnTo>
                    <a:pt x="284720" y="2327705"/>
                  </a:lnTo>
                  <a:lnTo>
                    <a:pt x="297260" y="2376213"/>
                  </a:lnTo>
                  <a:lnTo>
                    <a:pt x="310239" y="2422773"/>
                  </a:lnTo>
                  <a:lnTo>
                    <a:pt x="323757" y="2466953"/>
                  </a:lnTo>
                  <a:lnTo>
                    <a:pt x="337911" y="2508320"/>
                  </a:lnTo>
                  <a:lnTo>
                    <a:pt x="352798" y="2546441"/>
                  </a:lnTo>
                  <a:lnTo>
                    <a:pt x="385166" y="2611214"/>
                  </a:lnTo>
                  <a:lnTo>
                    <a:pt x="421643" y="2657810"/>
                  </a:lnTo>
                  <a:lnTo>
                    <a:pt x="463011" y="2682767"/>
                  </a:lnTo>
                  <a:lnTo>
                    <a:pt x="485775" y="2686049"/>
                  </a:lnTo>
                </a:path>
              </a:pathLst>
            </a:custGeom>
            <a:ln w="9525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16250" y="3888621"/>
            <a:ext cx="916940" cy="27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608.79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95825" y="2998469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50" y="95250"/>
                </a:moveTo>
                <a:lnTo>
                  <a:pt x="0" y="95250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0"/>
                </a:lnTo>
                <a:close/>
              </a:path>
            </a:pathLst>
          </a:custGeom>
          <a:solidFill>
            <a:srgbClr val="6FB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30750" y="3082805"/>
            <a:ext cx="584835" cy="279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Hotel room 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800.21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95825" y="3535680"/>
            <a:ext cx="1238250" cy="95250"/>
            <a:chOff x="4695825" y="3535680"/>
            <a:chExt cx="1238250" cy="95250"/>
          </a:xfrm>
        </p:grpSpPr>
        <p:sp>
          <p:nvSpPr>
            <p:cNvPr id="16" name="object 16"/>
            <p:cNvSpPr/>
            <p:nvPr/>
          </p:nvSpPr>
          <p:spPr>
            <a:xfrm>
              <a:off x="5737771" y="3535680"/>
              <a:ext cx="196850" cy="95250"/>
            </a:xfrm>
            <a:custGeom>
              <a:avLst/>
              <a:gdLst/>
              <a:ahLst/>
              <a:cxnLst/>
              <a:rect l="l" t="t" r="r" b="b"/>
              <a:pathLst>
                <a:path w="196850" h="95250">
                  <a:moveTo>
                    <a:pt x="0" y="95250"/>
                  </a:moveTo>
                  <a:lnTo>
                    <a:pt x="196303" y="95250"/>
                  </a:lnTo>
                  <a:lnTo>
                    <a:pt x="196303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95825" y="3535680"/>
              <a:ext cx="1042035" cy="95250"/>
            </a:xfrm>
            <a:custGeom>
              <a:avLst/>
              <a:gdLst/>
              <a:ahLst/>
              <a:cxnLst/>
              <a:rect l="l" t="t" r="r" b="b"/>
              <a:pathLst>
                <a:path w="1042035" h="95250">
                  <a:moveTo>
                    <a:pt x="1041946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041946" y="0"/>
                  </a:lnTo>
                  <a:lnTo>
                    <a:pt x="1041946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30750" y="3620016"/>
            <a:ext cx="629285" cy="279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Entire place 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673.35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91062" y="4068127"/>
            <a:ext cx="1247775" cy="104775"/>
            <a:chOff x="4691062" y="4068127"/>
            <a:chExt cx="1247775" cy="104775"/>
          </a:xfrm>
        </p:grpSpPr>
        <p:sp>
          <p:nvSpPr>
            <p:cNvPr id="20" name="object 20"/>
            <p:cNvSpPr/>
            <p:nvPr/>
          </p:nvSpPr>
          <p:spPr>
            <a:xfrm>
              <a:off x="5593195" y="4072890"/>
              <a:ext cx="340995" cy="95250"/>
            </a:xfrm>
            <a:custGeom>
              <a:avLst/>
              <a:gdLst/>
              <a:ahLst/>
              <a:cxnLst/>
              <a:rect l="l" t="t" r="r" b="b"/>
              <a:pathLst>
                <a:path w="340995" h="95250">
                  <a:moveTo>
                    <a:pt x="0" y="95250"/>
                  </a:moveTo>
                  <a:lnTo>
                    <a:pt x="340879" y="95250"/>
                  </a:lnTo>
                  <a:lnTo>
                    <a:pt x="340879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5825" y="4072890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95825" y="4072890"/>
              <a:ext cx="897890" cy="95250"/>
            </a:xfrm>
            <a:custGeom>
              <a:avLst/>
              <a:gdLst/>
              <a:ahLst/>
              <a:cxnLst/>
              <a:rect l="l" t="t" r="r" b="b"/>
              <a:pathLst>
                <a:path w="897889" h="95250">
                  <a:moveTo>
                    <a:pt x="89737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897370" y="0"/>
                  </a:lnTo>
                  <a:lnTo>
                    <a:pt x="897370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30750" y="4157226"/>
            <a:ext cx="730885" cy="27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Shared room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579.92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95825" y="4610100"/>
            <a:ext cx="1238250" cy="95250"/>
            <a:chOff x="4695825" y="4610100"/>
            <a:chExt cx="1238250" cy="95250"/>
          </a:xfrm>
        </p:grpSpPr>
        <p:sp>
          <p:nvSpPr>
            <p:cNvPr id="25" name="object 25"/>
            <p:cNvSpPr/>
            <p:nvPr/>
          </p:nvSpPr>
          <p:spPr>
            <a:xfrm>
              <a:off x="5411403" y="4610100"/>
              <a:ext cx="523240" cy="95250"/>
            </a:xfrm>
            <a:custGeom>
              <a:avLst/>
              <a:gdLst/>
              <a:ahLst/>
              <a:cxnLst/>
              <a:rect l="l" t="t" r="r" b="b"/>
              <a:pathLst>
                <a:path w="523239" h="95250">
                  <a:moveTo>
                    <a:pt x="0" y="95250"/>
                  </a:moveTo>
                  <a:lnTo>
                    <a:pt x="522671" y="95250"/>
                  </a:lnTo>
                  <a:lnTo>
                    <a:pt x="522671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4610100"/>
              <a:ext cx="715645" cy="95250"/>
            </a:xfrm>
            <a:custGeom>
              <a:avLst/>
              <a:gdLst/>
              <a:ahLst/>
              <a:cxnLst/>
              <a:rect l="l" t="t" r="r" b="b"/>
              <a:pathLst>
                <a:path w="715645" h="95250">
                  <a:moveTo>
                    <a:pt x="715578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715578" y="0"/>
                  </a:lnTo>
                  <a:lnTo>
                    <a:pt x="715578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30750" y="4694435"/>
            <a:ext cx="673735" cy="279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Private room 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462.44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10325" y="2461259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50" y="95250"/>
                </a:moveTo>
                <a:lnTo>
                  <a:pt x="0" y="95250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0"/>
                </a:lnTo>
                <a:close/>
              </a:path>
            </a:pathLst>
          </a:custGeom>
          <a:solidFill>
            <a:srgbClr val="6FB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45250" y="2545595"/>
            <a:ext cx="1200785" cy="279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parki… 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4496.00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10325" y="2998469"/>
            <a:ext cx="1238250" cy="95250"/>
            <a:chOff x="6410325" y="2998469"/>
            <a:chExt cx="1238250" cy="95250"/>
          </a:xfrm>
        </p:grpSpPr>
        <p:sp>
          <p:nvSpPr>
            <p:cNvPr id="31" name="object 31"/>
            <p:cNvSpPr/>
            <p:nvPr/>
          </p:nvSpPr>
          <p:spPr>
            <a:xfrm>
              <a:off x="7186641" y="2998469"/>
              <a:ext cx="462280" cy="95250"/>
            </a:xfrm>
            <a:custGeom>
              <a:avLst/>
              <a:gdLst/>
              <a:ahLst/>
              <a:cxnLst/>
              <a:rect l="l" t="t" r="r" b="b"/>
              <a:pathLst>
                <a:path w="462279" h="95250">
                  <a:moveTo>
                    <a:pt x="0" y="95250"/>
                  </a:moveTo>
                  <a:lnTo>
                    <a:pt x="461933" y="95250"/>
                  </a:lnTo>
                  <a:lnTo>
                    <a:pt x="461933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10325" y="2998469"/>
              <a:ext cx="776605" cy="95250"/>
            </a:xfrm>
            <a:custGeom>
              <a:avLst/>
              <a:gdLst/>
              <a:ahLst/>
              <a:cxnLst/>
              <a:rect l="l" t="t" r="r" b="b"/>
              <a:pathLst>
                <a:path w="776604" h="95250">
                  <a:moveTo>
                    <a:pt x="776316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776316" y="0"/>
                  </a:lnTo>
                  <a:lnTo>
                    <a:pt x="776316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45250" y="3082805"/>
            <a:ext cx="1207770" cy="279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bung… </a:t>
            </a:r>
            <a:r>
              <a:rPr sz="900" spc="-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2818.75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10325" y="3535680"/>
            <a:ext cx="1238250" cy="95250"/>
            <a:chOff x="6410325" y="3535680"/>
            <a:chExt cx="1238250" cy="95250"/>
          </a:xfrm>
        </p:grpSpPr>
        <p:sp>
          <p:nvSpPr>
            <p:cNvPr id="35" name="object 35"/>
            <p:cNvSpPr/>
            <p:nvPr/>
          </p:nvSpPr>
          <p:spPr>
            <a:xfrm>
              <a:off x="7083981" y="3535680"/>
              <a:ext cx="565150" cy="95250"/>
            </a:xfrm>
            <a:custGeom>
              <a:avLst/>
              <a:gdLst/>
              <a:ahLst/>
              <a:cxnLst/>
              <a:rect l="l" t="t" r="r" b="b"/>
              <a:pathLst>
                <a:path w="565150" h="95250">
                  <a:moveTo>
                    <a:pt x="0" y="95250"/>
                  </a:moveTo>
                  <a:lnTo>
                    <a:pt x="564593" y="95250"/>
                  </a:lnTo>
                  <a:lnTo>
                    <a:pt x="564593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10325" y="3535680"/>
              <a:ext cx="673735" cy="95250"/>
            </a:xfrm>
            <a:custGeom>
              <a:avLst/>
              <a:gdLst/>
              <a:ahLst/>
              <a:cxnLst/>
              <a:rect l="l" t="t" r="r" b="b"/>
              <a:pathLst>
                <a:path w="673734" h="95250">
                  <a:moveTo>
                    <a:pt x="673656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673656" y="0"/>
                  </a:lnTo>
                  <a:lnTo>
                    <a:pt x="673656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45250" y="3620016"/>
            <a:ext cx="1238885" cy="279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dome… 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2446.00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10325" y="4072890"/>
            <a:ext cx="1238250" cy="95250"/>
            <a:chOff x="6410325" y="4072890"/>
            <a:chExt cx="1238250" cy="95250"/>
          </a:xfrm>
        </p:grpSpPr>
        <p:sp>
          <p:nvSpPr>
            <p:cNvPr id="39" name="object 39"/>
            <p:cNvSpPr/>
            <p:nvPr/>
          </p:nvSpPr>
          <p:spPr>
            <a:xfrm>
              <a:off x="7017332" y="4072890"/>
              <a:ext cx="631825" cy="95250"/>
            </a:xfrm>
            <a:custGeom>
              <a:avLst/>
              <a:gdLst/>
              <a:ahLst/>
              <a:cxnLst/>
              <a:rect l="l" t="t" r="r" b="b"/>
              <a:pathLst>
                <a:path w="631825" h="95250">
                  <a:moveTo>
                    <a:pt x="0" y="95250"/>
                  </a:moveTo>
                  <a:lnTo>
                    <a:pt x="631243" y="95250"/>
                  </a:lnTo>
                  <a:lnTo>
                    <a:pt x="631243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10325" y="4072890"/>
              <a:ext cx="607060" cy="95250"/>
            </a:xfrm>
            <a:custGeom>
              <a:avLst/>
              <a:gdLst/>
              <a:ahLst/>
              <a:cxnLst/>
              <a:rect l="l" t="t" r="r" b="b"/>
              <a:pathLst>
                <a:path w="607059" h="95250">
                  <a:moveTo>
                    <a:pt x="607006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607006" y="0"/>
                  </a:lnTo>
                  <a:lnTo>
                    <a:pt x="607006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445250" y="4157226"/>
            <a:ext cx="1143635" cy="279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chalet 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2204.00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410325" y="4610100"/>
            <a:ext cx="1238250" cy="95250"/>
            <a:chOff x="6410325" y="4610100"/>
            <a:chExt cx="1238250" cy="95250"/>
          </a:xfrm>
        </p:grpSpPr>
        <p:sp>
          <p:nvSpPr>
            <p:cNvPr id="43" name="object 43"/>
            <p:cNvSpPr/>
            <p:nvPr/>
          </p:nvSpPr>
          <p:spPr>
            <a:xfrm>
              <a:off x="6985843" y="4610100"/>
              <a:ext cx="662940" cy="95250"/>
            </a:xfrm>
            <a:custGeom>
              <a:avLst/>
              <a:gdLst/>
              <a:ahLst/>
              <a:cxnLst/>
              <a:rect l="l" t="t" r="r" b="b"/>
              <a:pathLst>
                <a:path w="662940" h="95250">
                  <a:moveTo>
                    <a:pt x="0" y="95250"/>
                  </a:moveTo>
                  <a:lnTo>
                    <a:pt x="662731" y="95250"/>
                  </a:lnTo>
                  <a:lnTo>
                    <a:pt x="662731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10325" y="4610100"/>
              <a:ext cx="575945" cy="95250"/>
            </a:xfrm>
            <a:custGeom>
              <a:avLst/>
              <a:gdLst/>
              <a:ahLst/>
              <a:cxnLst/>
              <a:rect l="l" t="t" r="r" b="b"/>
              <a:pathLst>
                <a:path w="575945" h="95250">
                  <a:moveTo>
                    <a:pt x="575518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575518" y="0"/>
                  </a:lnTo>
                  <a:lnTo>
                    <a:pt x="575518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445250" y="4694435"/>
            <a:ext cx="1226185" cy="2794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casa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… 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2089.67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410325" y="5147310"/>
            <a:ext cx="1238250" cy="95250"/>
            <a:chOff x="6410325" y="5147310"/>
            <a:chExt cx="1238250" cy="95250"/>
          </a:xfrm>
        </p:grpSpPr>
        <p:sp>
          <p:nvSpPr>
            <p:cNvPr id="47" name="object 47"/>
            <p:cNvSpPr/>
            <p:nvPr/>
          </p:nvSpPr>
          <p:spPr>
            <a:xfrm>
              <a:off x="6861311" y="5147310"/>
              <a:ext cx="787400" cy="95250"/>
            </a:xfrm>
            <a:custGeom>
              <a:avLst/>
              <a:gdLst/>
              <a:ahLst/>
              <a:cxnLst/>
              <a:rect l="l" t="t" r="r" b="b"/>
              <a:pathLst>
                <a:path w="787400" h="95250">
                  <a:moveTo>
                    <a:pt x="0" y="95250"/>
                  </a:moveTo>
                  <a:lnTo>
                    <a:pt x="787263" y="95250"/>
                  </a:lnTo>
                  <a:lnTo>
                    <a:pt x="787263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10325" y="5147310"/>
              <a:ext cx="451484" cy="95250"/>
            </a:xfrm>
            <a:custGeom>
              <a:avLst/>
              <a:gdLst/>
              <a:ahLst/>
              <a:cxnLst/>
              <a:rect l="l" t="t" r="r" b="b"/>
              <a:pathLst>
                <a:path w="451484" h="95250">
                  <a:moveTo>
                    <a:pt x="450986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450986" y="0"/>
                  </a:lnTo>
                  <a:lnTo>
                    <a:pt x="450986" y="95250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683500" y="2353309"/>
            <a:ext cx="156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79493"/>
                </a:solidFill>
                <a:latin typeface="Segoe UI"/>
                <a:cs typeface="Segoe UI"/>
              </a:rPr>
              <a:t>+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83500" y="2890519"/>
            <a:ext cx="156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79493"/>
                </a:solidFill>
                <a:latin typeface="Segoe UI"/>
                <a:cs typeface="Segoe UI"/>
              </a:rPr>
              <a:t>+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83500" y="3427730"/>
            <a:ext cx="156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79493"/>
                </a:solidFill>
                <a:latin typeface="Segoe UI"/>
                <a:cs typeface="Segoe UI"/>
              </a:rPr>
              <a:t>+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83500" y="3964940"/>
            <a:ext cx="156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79493"/>
                </a:solidFill>
                <a:latin typeface="Segoe UI"/>
                <a:cs typeface="Segoe UI"/>
              </a:rPr>
              <a:t>+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83500" y="4502150"/>
            <a:ext cx="156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79493"/>
                </a:solidFill>
                <a:latin typeface="Segoe UI"/>
                <a:cs typeface="Segoe UI"/>
              </a:rPr>
              <a:t>+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83500" y="5039359"/>
            <a:ext cx="156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79493"/>
                </a:solidFill>
                <a:latin typeface="Segoe UI"/>
                <a:cs typeface="Segoe UI"/>
              </a:rPr>
              <a:t>+</a:t>
            </a:r>
            <a:endParaRPr sz="1500">
              <a:latin typeface="Segoe UI"/>
              <a:cs typeface="Segoe U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2490" y="5673880"/>
            <a:ext cx="136769" cy="77191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6445250" y="5231645"/>
            <a:ext cx="1061085" cy="5880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26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boat 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1637.50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 MT"/>
              <a:cs typeface="Arial MT"/>
            </a:endParaRPr>
          </a:p>
          <a:p>
            <a:pPr marL="50165" algn="ctr">
              <a:lnSpc>
                <a:spcPct val="100000"/>
              </a:lnSpc>
            </a:pPr>
            <a:r>
              <a:rPr sz="1050" dirty="0">
                <a:latin typeface="Segoe UI Symbol"/>
                <a:cs typeface="Segoe UI Symbol"/>
              </a:rPr>
              <a:t>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83125" y="1492250"/>
            <a:ext cx="12896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5540" algn="l"/>
              </a:tabLst>
            </a:pPr>
            <a:r>
              <a:rPr sz="1200" u="heavy" dirty="0">
                <a:solidFill>
                  <a:srgbClr val="FFFFFF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room_type	</a:t>
            </a:r>
            <a:r>
              <a:rPr sz="2250" u="heavy" baseline="-5555" dirty="0">
                <a:solidFill>
                  <a:srgbClr val="979493"/>
                </a:solidFill>
                <a:uFill>
                  <a:solidFill>
                    <a:srgbClr val="6FB0DF"/>
                  </a:solidFill>
                </a:uFill>
                <a:latin typeface="Segoe UI"/>
                <a:cs typeface="Segoe UI"/>
              </a:rPr>
              <a:t>×</a:t>
            </a:r>
            <a:endParaRPr sz="2250" baseline="-5555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83125" y="1760735"/>
            <a:ext cx="686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Shared room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97625" y="1492250"/>
            <a:ext cx="12896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5540" algn="l"/>
              </a:tabLst>
            </a:pPr>
            <a:r>
              <a:rPr sz="1200" u="heavy" dirty="0">
                <a:solidFill>
                  <a:srgbClr val="FFFFFF"/>
                </a:solidFill>
                <a:uFill>
                  <a:solidFill>
                    <a:srgbClr val="6FB0DF"/>
                  </a:solidFill>
                </a:uFill>
                <a:latin typeface="Arial MT"/>
                <a:cs typeface="Arial MT"/>
              </a:rPr>
              <a:t>property_type	</a:t>
            </a:r>
            <a:r>
              <a:rPr sz="2250" u="heavy" baseline="-5555" dirty="0">
                <a:solidFill>
                  <a:srgbClr val="979493"/>
                </a:solidFill>
                <a:uFill>
                  <a:solidFill>
                    <a:srgbClr val="6FB0DF"/>
                  </a:solidFill>
                </a:uFill>
                <a:latin typeface="Segoe UI"/>
                <a:cs typeface="Segoe UI"/>
              </a:rPr>
              <a:t>×</a:t>
            </a:r>
            <a:endParaRPr sz="2250" baseline="-5555">
              <a:latin typeface="Segoe UI"/>
              <a:cs typeface="Segoe U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85750" y="1609725"/>
            <a:ext cx="1571625" cy="581025"/>
            <a:chOff x="285750" y="1609725"/>
            <a:chExt cx="1571625" cy="581025"/>
          </a:xfrm>
        </p:grpSpPr>
        <p:sp>
          <p:nvSpPr>
            <p:cNvPr id="61" name="object 61"/>
            <p:cNvSpPr/>
            <p:nvPr/>
          </p:nvSpPr>
          <p:spPr>
            <a:xfrm>
              <a:off x="285750" y="1609725"/>
              <a:ext cx="1571625" cy="581025"/>
            </a:xfrm>
            <a:custGeom>
              <a:avLst/>
              <a:gdLst/>
              <a:ahLst/>
              <a:cxnLst/>
              <a:rect l="l" t="t" r="r" b="b"/>
              <a:pathLst>
                <a:path w="1571625" h="581025">
                  <a:moveTo>
                    <a:pt x="1571625" y="581025"/>
                  </a:moveTo>
                  <a:lnTo>
                    <a:pt x="0" y="581025"/>
                  </a:lnTo>
                  <a:lnTo>
                    <a:pt x="0" y="0"/>
                  </a:lnTo>
                  <a:lnTo>
                    <a:pt x="1571625" y="0"/>
                  </a:lnTo>
                  <a:lnTo>
                    <a:pt x="1571625" y="58102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5750" y="2181225"/>
              <a:ext cx="1571625" cy="9525"/>
            </a:xfrm>
            <a:custGeom>
              <a:avLst/>
              <a:gdLst/>
              <a:ahLst/>
              <a:cxnLst/>
              <a:rect l="l" t="t" r="r" b="b"/>
              <a:pathLst>
                <a:path w="1571625" h="9525">
                  <a:moveTo>
                    <a:pt x="1571625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571625" y="0"/>
                  </a:lnTo>
                  <a:lnTo>
                    <a:pt x="1571625" y="9524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20675" y="1603406"/>
            <a:ext cx="1449070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826D52"/>
                </a:solidFill>
                <a:latin typeface="Arial MT"/>
                <a:cs typeface="Arial MT"/>
              </a:rPr>
              <a:t>Room</a:t>
            </a:r>
            <a:r>
              <a:rPr sz="2200" spc="-114" dirty="0">
                <a:solidFill>
                  <a:srgbClr val="826D52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826D52"/>
                </a:solidFill>
                <a:latin typeface="Arial MT"/>
                <a:cs typeface="Arial MT"/>
              </a:rPr>
              <a:t>Type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spc="-340" dirty="0">
                <a:solidFill>
                  <a:srgbClr val="826D52"/>
                </a:solidFill>
                <a:latin typeface="Segoe UI Symbol"/>
                <a:cs typeface="Segoe UI Symbol"/>
              </a:rPr>
              <a:t></a:t>
            </a:r>
            <a:endParaRPr sz="1550">
              <a:latin typeface="Segoe UI Symbol"/>
              <a:cs typeface="Segoe UI 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85750" y="2190750"/>
            <a:ext cx="1571625" cy="352425"/>
            <a:chOff x="285750" y="2190750"/>
            <a:chExt cx="1571625" cy="352425"/>
          </a:xfrm>
        </p:grpSpPr>
        <p:sp>
          <p:nvSpPr>
            <p:cNvPr id="65" name="object 65"/>
            <p:cNvSpPr/>
            <p:nvPr/>
          </p:nvSpPr>
          <p:spPr>
            <a:xfrm>
              <a:off x="285750" y="2190750"/>
              <a:ext cx="1571625" cy="352425"/>
            </a:xfrm>
            <a:custGeom>
              <a:avLst/>
              <a:gdLst/>
              <a:ahLst/>
              <a:cxnLst/>
              <a:rect l="l" t="t" r="r" b="b"/>
              <a:pathLst>
                <a:path w="1571625" h="352425">
                  <a:moveTo>
                    <a:pt x="1571625" y="352425"/>
                  </a:moveTo>
                  <a:lnTo>
                    <a:pt x="0" y="352425"/>
                  </a:lnTo>
                  <a:lnTo>
                    <a:pt x="0" y="0"/>
                  </a:lnTo>
                  <a:lnTo>
                    <a:pt x="1571625" y="0"/>
                  </a:lnTo>
                  <a:lnTo>
                    <a:pt x="1571625" y="352425"/>
                  </a:lnTo>
                  <a:close/>
                </a:path>
              </a:pathLst>
            </a:custGeom>
            <a:solidFill>
              <a:srgbClr val="335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5750" y="2533650"/>
              <a:ext cx="1571625" cy="9525"/>
            </a:xfrm>
            <a:custGeom>
              <a:avLst/>
              <a:gdLst/>
              <a:ahLst/>
              <a:cxnLst/>
              <a:rect l="l" t="t" r="r" b="b"/>
              <a:pathLst>
                <a:path w="1571625" h="9525">
                  <a:moveTo>
                    <a:pt x="15716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571625" y="0"/>
                  </a:lnTo>
                  <a:lnTo>
                    <a:pt x="15716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20675" y="2181288"/>
            <a:ext cx="149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85750" y="2543175"/>
            <a:ext cx="1571625" cy="352425"/>
            <a:chOff x="285750" y="2543175"/>
            <a:chExt cx="1571625" cy="352425"/>
          </a:xfrm>
        </p:grpSpPr>
        <p:sp>
          <p:nvSpPr>
            <p:cNvPr id="69" name="object 69"/>
            <p:cNvSpPr/>
            <p:nvPr/>
          </p:nvSpPr>
          <p:spPr>
            <a:xfrm>
              <a:off x="285750" y="2543175"/>
              <a:ext cx="1571625" cy="352425"/>
            </a:xfrm>
            <a:custGeom>
              <a:avLst/>
              <a:gdLst/>
              <a:ahLst/>
              <a:cxnLst/>
              <a:rect l="l" t="t" r="r" b="b"/>
              <a:pathLst>
                <a:path w="1571625" h="352425">
                  <a:moveTo>
                    <a:pt x="1571625" y="352425"/>
                  </a:moveTo>
                  <a:lnTo>
                    <a:pt x="0" y="352425"/>
                  </a:lnTo>
                  <a:lnTo>
                    <a:pt x="0" y="0"/>
                  </a:lnTo>
                  <a:lnTo>
                    <a:pt x="1571625" y="0"/>
                  </a:lnTo>
                  <a:lnTo>
                    <a:pt x="1571625" y="352425"/>
                  </a:lnTo>
                  <a:close/>
                </a:path>
              </a:pathLst>
            </a:custGeom>
            <a:solidFill>
              <a:srgbClr val="2B6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5750" y="2886075"/>
              <a:ext cx="1571625" cy="9525"/>
            </a:xfrm>
            <a:custGeom>
              <a:avLst/>
              <a:gdLst/>
              <a:ahLst/>
              <a:cxnLst/>
              <a:rect l="l" t="t" r="r" b="b"/>
              <a:pathLst>
                <a:path w="1571625" h="9525">
                  <a:moveTo>
                    <a:pt x="15716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571625" y="0"/>
                  </a:lnTo>
                  <a:lnTo>
                    <a:pt x="15716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20675" y="2533713"/>
            <a:ext cx="146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Private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85750" y="2895600"/>
            <a:ext cx="1571625" cy="352425"/>
            <a:chOff x="285750" y="2895600"/>
            <a:chExt cx="1571625" cy="352425"/>
          </a:xfrm>
        </p:grpSpPr>
        <p:sp>
          <p:nvSpPr>
            <p:cNvPr id="73" name="object 73"/>
            <p:cNvSpPr/>
            <p:nvPr/>
          </p:nvSpPr>
          <p:spPr>
            <a:xfrm>
              <a:off x="285750" y="2895600"/>
              <a:ext cx="1571625" cy="352425"/>
            </a:xfrm>
            <a:custGeom>
              <a:avLst/>
              <a:gdLst/>
              <a:ahLst/>
              <a:cxnLst/>
              <a:rect l="l" t="t" r="r" b="b"/>
              <a:pathLst>
                <a:path w="1571625" h="352425">
                  <a:moveTo>
                    <a:pt x="1571625" y="352425"/>
                  </a:moveTo>
                  <a:lnTo>
                    <a:pt x="0" y="352425"/>
                  </a:lnTo>
                  <a:lnTo>
                    <a:pt x="0" y="0"/>
                  </a:lnTo>
                  <a:lnTo>
                    <a:pt x="1571625" y="0"/>
                  </a:lnTo>
                  <a:lnTo>
                    <a:pt x="1571625" y="352425"/>
                  </a:lnTo>
                  <a:close/>
                </a:path>
              </a:pathLst>
            </a:custGeom>
            <a:solidFill>
              <a:srgbClr val="335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5750" y="3238500"/>
              <a:ext cx="1571625" cy="9525"/>
            </a:xfrm>
            <a:custGeom>
              <a:avLst/>
              <a:gdLst/>
              <a:ahLst/>
              <a:cxnLst/>
              <a:rect l="l" t="t" r="r" b="b"/>
              <a:pathLst>
                <a:path w="1571625" h="9525">
                  <a:moveTo>
                    <a:pt x="15716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571625" y="0"/>
                  </a:lnTo>
                  <a:lnTo>
                    <a:pt x="15716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20675" y="2886138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Hotel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room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5750" y="3248025"/>
            <a:ext cx="1571625" cy="342900"/>
          </a:xfrm>
          <a:custGeom>
            <a:avLst/>
            <a:gdLst/>
            <a:ahLst/>
            <a:cxnLst/>
            <a:rect l="l" t="t" r="r" b="b"/>
            <a:pathLst>
              <a:path w="1571625" h="342900">
                <a:moveTo>
                  <a:pt x="1571625" y="342900"/>
                </a:moveTo>
                <a:lnTo>
                  <a:pt x="0" y="342900"/>
                </a:lnTo>
                <a:lnTo>
                  <a:pt x="0" y="0"/>
                </a:lnTo>
                <a:lnTo>
                  <a:pt x="1571625" y="0"/>
                </a:lnTo>
                <a:lnTo>
                  <a:pt x="1571625" y="342900"/>
                </a:lnTo>
                <a:close/>
              </a:path>
            </a:pathLst>
          </a:custGeom>
          <a:solidFill>
            <a:srgbClr val="2B6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20675" y="3238563"/>
            <a:ext cx="136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Entire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place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05"/>
              </a:spcBef>
            </a:pPr>
            <a:r>
              <a:rPr dirty="0">
                <a:latin typeface="Arial Black"/>
                <a:cs typeface="Arial Black"/>
              </a:rPr>
              <a:t>Crafting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a</a:t>
            </a:r>
            <a:r>
              <a:rPr spc="-5" dirty="0">
                <a:latin typeface="Arial Black"/>
                <a:cs typeface="Arial Black"/>
              </a:rPr>
              <a:t> Comprehensive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City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Insights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5" dirty="0">
                <a:latin typeface="Arial Black"/>
                <a:cs typeface="Arial Black"/>
              </a:rPr>
              <a:t>Report</a:t>
            </a:r>
            <a:r>
              <a:rPr spc="5" dirty="0"/>
              <a:t>:</a:t>
            </a:r>
            <a:r>
              <a:rPr spc="-30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objective</a:t>
            </a:r>
            <a:r>
              <a:rPr spc="-10" dirty="0"/>
              <a:t> </a:t>
            </a:r>
            <a:r>
              <a:rPr dirty="0"/>
              <a:t>entails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creation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comprehensive</a:t>
            </a:r>
            <a:r>
              <a:rPr spc="-10" dirty="0"/>
              <a:t> </a:t>
            </a:r>
            <a:r>
              <a:rPr dirty="0"/>
              <a:t>report</a:t>
            </a:r>
            <a:r>
              <a:rPr spc="-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presents </a:t>
            </a:r>
            <a:r>
              <a:rPr spc="-434" dirty="0"/>
              <a:t> </a:t>
            </a:r>
            <a:r>
              <a:rPr dirty="0"/>
              <a:t>listing</a:t>
            </a:r>
            <a:r>
              <a:rPr spc="-10" dirty="0"/>
              <a:t> </a:t>
            </a:r>
            <a:r>
              <a:rPr dirty="0"/>
              <a:t>prices,</a:t>
            </a:r>
            <a:r>
              <a:rPr spc="-10" dirty="0"/>
              <a:t> </a:t>
            </a:r>
            <a:r>
              <a:rPr dirty="0"/>
              <a:t>guest</a:t>
            </a:r>
            <a:r>
              <a:rPr spc="-10" dirty="0"/>
              <a:t> </a:t>
            </a:r>
            <a:r>
              <a:rPr dirty="0"/>
              <a:t>ratings,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visitor</a:t>
            </a:r>
            <a:r>
              <a:rPr spc="-10" dirty="0"/>
              <a:t> </a:t>
            </a:r>
            <a:r>
              <a:rPr dirty="0"/>
              <a:t>trends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multiple</a:t>
            </a:r>
            <a:r>
              <a:rPr spc="-10" dirty="0"/>
              <a:t> </a:t>
            </a:r>
            <a:r>
              <a:rPr dirty="0"/>
              <a:t>cities,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particular</a:t>
            </a:r>
            <a:r>
              <a:rPr spc="-10" dirty="0"/>
              <a:t> </a:t>
            </a:r>
            <a:r>
              <a:rPr dirty="0"/>
              <a:t>focus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assessing</a:t>
            </a:r>
            <a:r>
              <a:rPr spc="-10" dirty="0"/>
              <a:t> </a:t>
            </a:r>
            <a:r>
              <a:rPr dirty="0"/>
              <a:t>changes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visitor</a:t>
            </a:r>
            <a:r>
              <a:rPr spc="-10" dirty="0"/>
              <a:t> </a:t>
            </a:r>
            <a:r>
              <a:rPr dirty="0"/>
              <a:t>trends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2020 </a:t>
            </a:r>
            <a:r>
              <a:rPr spc="-434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contrast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earlier</a:t>
            </a:r>
            <a:r>
              <a:rPr spc="-5" dirty="0"/>
              <a:t> </a:t>
            </a:r>
            <a:r>
              <a:rPr dirty="0"/>
              <a:t>years.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86450" y="1885950"/>
          <a:ext cx="6346190" cy="2695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 marL="4762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27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Average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Sum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47625">
                        <a:lnSpc>
                          <a:spcPts val="765"/>
                        </a:lnSpc>
                        <a:spcBef>
                          <a:spcPts val="80"/>
                        </a:spcBef>
                      </a:pPr>
                      <a:r>
                        <a:rPr sz="750" dirty="0">
                          <a:solidFill>
                            <a:srgbClr val="FFFFFF"/>
                          </a:solidFill>
                          <a:latin typeface="Segoe UI Symbol"/>
                          <a:cs typeface="Segoe UI Symbol"/>
                        </a:rPr>
                        <a:t></a:t>
                      </a:r>
                      <a:endParaRPr sz="75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review_scores_rating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27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Average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27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review_scores_rating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2878BD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Paris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2700">
                      <a:solidFill>
                        <a:srgbClr val="2878BD"/>
                      </a:solidFill>
                      <a:prstDash val="solid"/>
                    </a:lnR>
                    <a:lnT w="9525">
                      <a:solidFill>
                        <a:srgbClr val="2878BD"/>
                      </a:solidFill>
                      <a:prstDash val="solid"/>
                    </a:lnT>
                    <a:solidFill>
                      <a:srgbClr val="3A3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113.10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2878BD"/>
                      </a:solidFill>
                      <a:prstDash val="solid"/>
                    </a:lnL>
                    <a:lnT w="9525">
                      <a:solidFill>
                        <a:srgbClr val="2878BD"/>
                      </a:solidFill>
                      <a:prstDash val="solid"/>
                    </a:lnT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4470419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9525">
                      <a:solidFill>
                        <a:srgbClr val="2878BD"/>
                      </a:solidFill>
                      <a:prstDash val="solid"/>
                    </a:lnT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93.06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9525">
                      <a:solidFill>
                        <a:srgbClr val="2878BD"/>
                      </a:solidFill>
                      <a:prstDash val="solid"/>
                    </a:lnT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1300" spc="-7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York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4A4A4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0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142.84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2510804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93.77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Sydney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3A3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0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222.01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2086207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93.23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Rome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4A4A4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1675">
                        <a:lnSpc>
                          <a:spcPts val="1175"/>
                        </a:lnSpc>
                      </a:pPr>
                      <a:r>
                        <a:rPr sz="10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105.11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1953840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93.52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Rio</a:t>
                      </a:r>
                      <a:r>
                        <a:rPr sz="13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3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Janeiro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3A3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0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742.59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1524301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94.57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Mexico</a:t>
                      </a:r>
                      <a:r>
                        <a:rPr sz="1300" spc="-5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4A4A4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1190">
                        <a:lnSpc>
                          <a:spcPts val="1175"/>
                        </a:lnSpc>
                      </a:pPr>
                      <a:r>
                        <a:rPr sz="10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1149.25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1373633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94.84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Cape</a:t>
                      </a:r>
                      <a:r>
                        <a:rPr sz="1300" spc="-6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Town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3A3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21665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2405.12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1268329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94.40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Bangkok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4A4A4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21665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2078.28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1039852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93.00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Istanbul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3A3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0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532.56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1022552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91.06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Hong</a:t>
                      </a:r>
                      <a:r>
                        <a:rPr sz="1300" spc="-5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Kong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4A4A4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0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746.17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338915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89.71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4A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3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2878BD"/>
                      </a:solidFill>
                      <a:prstDash val="solid"/>
                    </a:lnR>
                    <a:solidFill>
                      <a:srgbClr val="3A3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0">
                        <a:lnSpc>
                          <a:spcPts val="1175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608.79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878BD"/>
                      </a:solidFill>
                      <a:prstDash val="solid"/>
                    </a:lnL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17588852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0005" algn="r">
                        <a:lnSpc>
                          <a:spcPts val="1175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93.41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472565" y="5126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565" y="5069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2565" y="2155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2565" y="21050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72565" y="2212340"/>
            <a:ext cx="4026535" cy="238125"/>
            <a:chOff x="1472565" y="2212340"/>
            <a:chExt cx="4026535" cy="238125"/>
          </a:xfrm>
        </p:grpSpPr>
        <p:sp>
          <p:nvSpPr>
            <p:cNvPr id="11" name="object 11"/>
            <p:cNvSpPr/>
            <p:nvPr/>
          </p:nvSpPr>
          <p:spPr>
            <a:xfrm>
              <a:off x="1472565" y="2212352"/>
              <a:ext cx="3357879" cy="238125"/>
            </a:xfrm>
            <a:custGeom>
              <a:avLst/>
              <a:gdLst/>
              <a:ahLst/>
              <a:cxnLst/>
              <a:rect l="l" t="t" r="r" b="b"/>
              <a:pathLst>
                <a:path w="3357879" h="238125">
                  <a:moveTo>
                    <a:pt x="9525" y="231635"/>
                  </a:moveTo>
                  <a:lnTo>
                    <a:pt x="0" y="231635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1635"/>
                  </a:lnTo>
                  <a:close/>
                </a:path>
                <a:path w="3357879" h="238125">
                  <a:moveTo>
                    <a:pt x="9525" y="0"/>
                  </a:moveTo>
                  <a:lnTo>
                    <a:pt x="0" y="0"/>
                  </a:lnTo>
                  <a:lnTo>
                    <a:pt x="0" y="7073"/>
                  </a:lnTo>
                  <a:lnTo>
                    <a:pt x="9525" y="7073"/>
                  </a:lnTo>
                  <a:lnTo>
                    <a:pt x="9525" y="0"/>
                  </a:lnTo>
                  <a:close/>
                </a:path>
                <a:path w="3357879" h="238125">
                  <a:moveTo>
                    <a:pt x="1683626" y="231635"/>
                  </a:moveTo>
                  <a:lnTo>
                    <a:pt x="1674101" y="231635"/>
                  </a:lnTo>
                  <a:lnTo>
                    <a:pt x="1674101" y="238125"/>
                  </a:lnTo>
                  <a:lnTo>
                    <a:pt x="1683626" y="238125"/>
                  </a:lnTo>
                  <a:lnTo>
                    <a:pt x="1683626" y="231635"/>
                  </a:lnTo>
                  <a:close/>
                </a:path>
                <a:path w="3357879" h="238125">
                  <a:moveTo>
                    <a:pt x="1683626" y="0"/>
                  </a:moveTo>
                  <a:lnTo>
                    <a:pt x="1674101" y="0"/>
                  </a:lnTo>
                  <a:lnTo>
                    <a:pt x="1674101" y="7073"/>
                  </a:lnTo>
                  <a:lnTo>
                    <a:pt x="1683626" y="7073"/>
                  </a:lnTo>
                  <a:lnTo>
                    <a:pt x="1683626" y="0"/>
                  </a:lnTo>
                  <a:close/>
                </a:path>
                <a:path w="3357879" h="238125">
                  <a:moveTo>
                    <a:pt x="3357753" y="231635"/>
                  </a:moveTo>
                  <a:lnTo>
                    <a:pt x="3348228" y="231635"/>
                  </a:lnTo>
                  <a:lnTo>
                    <a:pt x="3348228" y="238125"/>
                  </a:lnTo>
                  <a:lnTo>
                    <a:pt x="3357753" y="238125"/>
                  </a:lnTo>
                  <a:lnTo>
                    <a:pt x="3357753" y="231635"/>
                  </a:lnTo>
                  <a:close/>
                </a:path>
                <a:path w="3357879" h="238125">
                  <a:moveTo>
                    <a:pt x="3357753" y="0"/>
                  </a:moveTo>
                  <a:lnTo>
                    <a:pt x="3348228" y="0"/>
                  </a:lnTo>
                  <a:lnTo>
                    <a:pt x="3348228" y="7073"/>
                  </a:lnTo>
                  <a:lnTo>
                    <a:pt x="3357753" y="7073"/>
                  </a:lnTo>
                  <a:lnTo>
                    <a:pt x="3357753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2565" y="2219420"/>
              <a:ext cx="4026535" cy="224790"/>
            </a:xfrm>
            <a:custGeom>
              <a:avLst/>
              <a:gdLst/>
              <a:ahLst/>
              <a:cxnLst/>
              <a:rect l="l" t="t" r="r" b="b"/>
              <a:pathLst>
                <a:path w="4026535" h="224789">
                  <a:moveTo>
                    <a:pt x="4026445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4026445" y="0"/>
                  </a:lnTo>
                  <a:lnTo>
                    <a:pt x="4026445" y="224554"/>
                  </a:lnTo>
                  <a:close/>
                </a:path>
              </a:pathLst>
            </a:custGeom>
            <a:solidFill>
              <a:srgbClr val="6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72565" y="2498090"/>
            <a:ext cx="3479800" cy="238125"/>
            <a:chOff x="1472565" y="2498090"/>
            <a:chExt cx="3479800" cy="238125"/>
          </a:xfrm>
        </p:grpSpPr>
        <p:sp>
          <p:nvSpPr>
            <p:cNvPr id="14" name="object 14"/>
            <p:cNvSpPr/>
            <p:nvPr/>
          </p:nvSpPr>
          <p:spPr>
            <a:xfrm>
              <a:off x="1472565" y="2498102"/>
              <a:ext cx="3357879" cy="238125"/>
            </a:xfrm>
            <a:custGeom>
              <a:avLst/>
              <a:gdLst/>
              <a:ahLst/>
              <a:cxnLst/>
              <a:rect l="l" t="t" r="r" b="b"/>
              <a:pathLst>
                <a:path w="3357879" h="238125">
                  <a:moveTo>
                    <a:pt x="9525" y="231863"/>
                  </a:moveTo>
                  <a:lnTo>
                    <a:pt x="0" y="231863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1863"/>
                  </a:lnTo>
                  <a:close/>
                </a:path>
                <a:path w="3357879" h="238125">
                  <a:moveTo>
                    <a:pt x="9525" y="0"/>
                  </a:moveTo>
                  <a:lnTo>
                    <a:pt x="0" y="0"/>
                  </a:lnTo>
                  <a:lnTo>
                    <a:pt x="0" y="7315"/>
                  </a:lnTo>
                  <a:lnTo>
                    <a:pt x="9525" y="7315"/>
                  </a:lnTo>
                  <a:lnTo>
                    <a:pt x="9525" y="0"/>
                  </a:lnTo>
                  <a:close/>
                </a:path>
                <a:path w="3357879" h="238125">
                  <a:moveTo>
                    <a:pt x="1683626" y="231863"/>
                  </a:moveTo>
                  <a:lnTo>
                    <a:pt x="1674101" y="231863"/>
                  </a:lnTo>
                  <a:lnTo>
                    <a:pt x="1674101" y="238125"/>
                  </a:lnTo>
                  <a:lnTo>
                    <a:pt x="1683626" y="238125"/>
                  </a:lnTo>
                  <a:lnTo>
                    <a:pt x="1683626" y="231863"/>
                  </a:lnTo>
                  <a:close/>
                </a:path>
                <a:path w="3357879" h="238125">
                  <a:moveTo>
                    <a:pt x="1683626" y="0"/>
                  </a:moveTo>
                  <a:lnTo>
                    <a:pt x="1674101" y="0"/>
                  </a:lnTo>
                  <a:lnTo>
                    <a:pt x="1674101" y="7315"/>
                  </a:lnTo>
                  <a:lnTo>
                    <a:pt x="1683626" y="7315"/>
                  </a:lnTo>
                  <a:lnTo>
                    <a:pt x="1683626" y="0"/>
                  </a:lnTo>
                  <a:close/>
                </a:path>
                <a:path w="3357879" h="238125">
                  <a:moveTo>
                    <a:pt x="3357753" y="231863"/>
                  </a:moveTo>
                  <a:lnTo>
                    <a:pt x="3348228" y="231863"/>
                  </a:lnTo>
                  <a:lnTo>
                    <a:pt x="3348228" y="238125"/>
                  </a:lnTo>
                  <a:lnTo>
                    <a:pt x="3357753" y="238125"/>
                  </a:lnTo>
                  <a:lnTo>
                    <a:pt x="3357753" y="231863"/>
                  </a:lnTo>
                  <a:close/>
                </a:path>
                <a:path w="3357879" h="238125">
                  <a:moveTo>
                    <a:pt x="3357753" y="0"/>
                  </a:moveTo>
                  <a:lnTo>
                    <a:pt x="3348228" y="0"/>
                  </a:lnTo>
                  <a:lnTo>
                    <a:pt x="3348228" y="7315"/>
                  </a:lnTo>
                  <a:lnTo>
                    <a:pt x="3357753" y="7315"/>
                  </a:lnTo>
                  <a:lnTo>
                    <a:pt x="3357753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2565" y="2505410"/>
              <a:ext cx="3479800" cy="224790"/>
            </a:xfrm>
            <a:custGeom>
              <a:avLst/>
              <a:gdLst/>
              <a:ahLst/>
              <a:cxnLst/>
              <a:rect l="l" t="t" r="r" b="b"/>
              <a:pathLst>
                <a:path w="3479800" h="224789">
                  <a:moveTo>
                    <a:pt x="3479274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3479274" y="0"/>
                  </a:lnTo>
                  <a:lnTo>
                    <a:pt x="3479274" y="224554"/>
                  </a:lnTo>
                  <a:close/>
                </a:path>
              </a:pathLst>
            </a:custGeom>
            <a:solidFill>
              <a:srgbClr val="F69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72565" y="2783840"/>
            <a:ext cx="1924050" cy="238125"/>
            <a:chOff x="1472565" y="2783840"/>
            <a:chExt cx="1924050" cy="238125"/>
          </a:xfrm>
        </p:grpSpPr>
        <p:sp>
          <p:nvSpPr>
            <p:cNvPr id="17" name="object 17"/>
            <p:cNvSpPr/>
            <p:nvPr/>
          </p:nvSpPr>
          <p:spPr>
            <a:xfrm>
              <a:off x="1472565" y="2783852"/>
              <a:ext cx="1684020" cy="238125"/>
            </a:xfrm>
            <a:custGeom>
              <a:avLst/>
              <a:gdLst/>
              <a:ahLst/>
              <a:cxnLst/>
              <a:rect l="l" t="t" r="r" b="b"/>
              <a:pathLst>
                <a:path w="1684020" h="238125">
                  <a:moveTo>
                    <a:pt x="9525" y="232105"/>
                  </a:moveTo>
                  <a:lnTo>
                    <a:pt x="0" y="232105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2105"/>
                  </a:lnTo>
                  <a:close/>
                </a:path>
                <a:path w="1684020" h="238125">
                  <a:moveTo>
                    <a:pt x="9525" y="0"/>
                  </a:moveTo>
                  <a:lnTo>
                    <a:pt x="0" y="0"/>
                  </a:lnTo>
                  <a:lnTo>
                    <a:pt x="0" y="7556"/>
                  </a:lnTo>
                  <a:lnTo>
                    <a:pt x="9525" y="7556"/>
                  </a:lnTo>
                  <a:lnTo>
                    <a:pt x="9525" y="0"/>
                  </a:lnTo>
                  <a:close/>
                </a:path>
                <a:path w="1684020" h="238125">
                  <a:moveTo>
                    <a:pt x="1683626" y="232105"/>
                  </a:moveTo>
                  <a:lnTo>
                    <a:pt x="1674101" y="232105"/>
                  </a:lnTo>
                  <a:lnTo>
                    <a:pt x="1674101" y="238125"/>
                  </a:lnTo>
                  <a:lnTo>
                    <a:pt x="1683626" y="238125"/>
                  </a:lnTo>
                  <a:lnTo>
                    <a:pt x="1683626" y="232105"/>
                  </a:lnTo>
                  <a:close/>
                </a:path>
                <a:path w="1684020" h="238125">
                  <a:moveTo>
                    <a:pt x="1683626" y="0"/>
                  </a:moveTo>
                  <a:lnTo>
                    <a:pt x="1674101" y="0"/>
                  </a:lnTo>
                  <a:lnTo>
                    <a:pt x="1674101" y="7556"/>
                  </a:lnTo>
                  <a:lnTo>
                    <a:pt x="1683626" y="7556"/>
                  </a:lnTo>
                  <a:lnTo>
                    <a:pt x="1683626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2565" y="2791400"/>
              <a:ext cx="1924050" cy="224790"/>
            </a:xfrm>
            <a:custGeom>
              <a:avLst/>
              <a:gdLst/>
              <a:ahLst/>
              <a:cxnLst/>
              <a:rect l="l" t="t" r="r" b="b"/>
              <a:pathLst>
                <a:path w="1924050" h="224789">
                  <a:moveTo>
                    <a:pt x="1923980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1923980" y="0"/>
                  </a:lnTo>
                  <a:lnTo>
                    <a:pt x="1923980" y="224554"/>
                  </a:lnTo>
                  <a:close/>
                </a:path>
              </a:pathLst>
            </a:custGeom>
            <a:solidFill>
              <a:srgbClr val="287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72565" y="3069590"/>
            <a:ext cx="1249680" cy="238125"/>
            <a:chOff x="1472565" y="3069590"/>
            <a:chExt cx="1249680" cy="238125"/>
          </a:xfrm>
        </p:grpSpPr>
        <p:sp>
          <p:nvSpPr>
            <p:cNvPr id="20" name="object 20"/>
            <p:cNvSpPr/>
            <p:nvPr/>
          </p:nvSpPr>
          <p:spPr>
            <a:xfrm>
              <a:off x="1472565" y="3069602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32346"/>
                  </a:moveTo>
                  <a:lnTo>
                    <a:pt x="0" y="232346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2346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7797"/>
                  </a:lnTo>
                  <a:lnTo>
                    <a:pt x="9525" y="7797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2565" y="3077389"/>
              <a:ext cx="1249680" cy="224790"/>
            </a:xfrm>
            <a:custGeom>
              <a:avLst/>
              <a:gdLst/>
              <a:ahLst/>
              <a:cxnLst/>
              <a:rect l="l" t="t" r="r" b="b"/>
              <a:pathLst>
                <a:path w="1249680" h="224789">
                  <a:moveTo>
                    <a:pt x="1249173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1249173" y="0"/>
                  </a:lnTo>
                  <a:lnTo>
                    <a:pt x="1249173" y="224554"/>
                  </a:lnTo>
                  <a:close/>
                </a:path>
              </a:pathLst>
            </a:custGeom>
            <a:solidFill>
              <a:srgbClr val="F15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472565" y="3355340"/>
            <a:ext cx="1243330" cy="238125"/>
            <a:chOff x="1472565" y="3355340"/>
            <a:chExt cx="1243330" cy="238125"/>
          </a:xfrm>
        </p:grpSpPr>
        <p:sp>
          <p:nvSpPr>
            <p:cNvPr id="23" name="object 23"/>
            <p:cNvSpPr/>
            <p:nvPr/>
          </p:nvSpPr>
          <p:spPr>
            <a:xfrm>
              <a:off x="1472565" y="3355352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32587"/>
                  </a:moveTo>
                  <a:lnTo>
                    <a:pt x="0" y="232587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2587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8039"/>
                  </a:lnTo>
                  <a:lnTo>
                    <a:pt x="9525" y="803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2565" y="3363379"/>
              <a:ext cx="1243330" cy="224790"/>
            </a:xfrm>
            <a:custGeom>
              <a:avLst/>
              <a:gdLst/>
              <a:ahLst/>
              <a:cxnLst/>
              <a:rect l="l" t="t" r="r" b="b"/>
              <a:pathLst>
                <a:path w="1243330" h="224789">
                  <a:moveTo>
                    <a:pt x="1243179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1243179" y="0"/>
                  </a:lnTo>
                  <a:lnTo>
                    <a:pt x="1243179" y="224554"/>
                  </a:lnTo>
                  <a:close/>
                </a:path>
              </a:pathLst>
            </a:custGeom>
            <a:solidFill>
              <a:srgbClr val="0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472565" y="3641090"/>
            <a:ext cx="892175" cy="238125"/>
            <a:chOff x="1472565" y="3641090"/>
            <a:chExt cx="892175" cy="238125"/>
          </a:xfrm>
        </p:grpSpPr>
        <p:sp>
          <p:nvSpPr>
            <p:cNvPr id="26" name="object 26"/>
            <p:cNvSpPr/>
            <p:nvPr/>
          </p:nvSpPr>
          <p:spPr>
            <a:xfrm>
              <a:off x="1472565" y="3641102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32829"/>
                  </a:moveTo>
                  <a:lnTo>
                    <a:pt x="0" y="232829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2829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8267"/>
                  </a:lnTo>
                  <a:lnTo>
                    <a:pt x="9525" y="8267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72565" y="3649368"/>
              <a:ext cx="892175" cy="224790"/>
            </a:xfrm>
            <a:custGeom>
              <a:avLst/>
              <a:gdLst/>
              <a:ahLst/>
              <a:cxnLst/>
              <a:rect l="l" t="t" r="r" b="b"/>
              <a:pathLst>
                <a:path w="892175" h="224789">
                  <a:moveTo>
                    <a:pt x="891561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891561" y="0"/>
                  </a:lnTo>
                  <a:lnTo>
                    <a:pt x="891561" y="224554"/>
                  </a:lnTo>
                  <a:close/>
                </a:path>
              </a:pathLst>
            </a:custGeom>
            <a:solidFill>
              <a:srgbClr val="0F8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472565" y="3926840"/>
            <a:ext cx="372110" cy="238125"/>
            <a:chOff x="1472565" y="3926840"/>
            <a:chExt cx="372110" cy="238125"/>
          </a:xfrm>
        </p:grpSpPr>
        <p:sp>
          <p:nvSpPr>
            <p:cNvPr id="29" name="object 29"/>
            <p:cNvSpPr/>
            <p:nvPr/>
          </p:nvSpPr>
          <p:spPr>
            <a:xfrm>
              <a:off x="1472565" y="3926852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33070"/>
                  </a:moveTo>
                  <a:lnTo>
                    <a:pt x="0" y="23307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3070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8509"/>
                  </a:lnTo>
                  <a:lnTo>
                    <a:pt x="9525" y="850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72565" y="3935358"/>
              <a:ext cx="372110" cy="224790"/>
            </a:xfrm>
            <a:custGeom>
              <a:avLst/>
              <a:gdLst/>
              <a:ahLst/>
              <a:cxnLst/>
              <a:rect l="l" t="t" r="r" b="b"/>
              <a:pathLst>
                <a:path w="372110" h="224789">
                  <a:moveTo>
                    <a:pt x="371675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371675" y="0"/>
                  </a:lnTo>
                  <a:lnTo>
                    <a:pt x="371675" y="224554"/>
                  </a:lnTo>
                  <a:close/>
                </a:path>
              </a:pathLst>
            </a:custGeom>
            <a:solidFill>
              <a:srgbClr val="AF90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472565" y="4212590"/>
            <a:ext cx="239395" cy="238125"/>
            <a:chOff x="1472565" y="4212590"/>
            <a:chExt cx="239395" cy="238125"/>
          </a:xfrm>
        </p:grpSpPr>
        <p:sp>
          <p:nvSpPr>
            <p:cNvPr id="32" name="object 32"/>
            <p:cNvSpPr/>
            <p:nvPr/>
          </p:nvSpPr>
          <p:spPr>
            <a:xfrm>
              <a:off x="1472565" y="4212602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33311"/>
                  </a:moveTo>
                  <a:lnTo>
                    <a:pt x="0" y="233311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3311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8750"/>
                  </a:lnTo>
                  <a:lnTo>
                    <a:pt x="9525" y="8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72565" y="4221348"/>
              <a:ext cx="239395" cy="224790"/>
            </a:xfrm>
            <a:custGeom>
              <a:avLst/>
              <a:gdLst/>
              <a:ahLst/>
              <a:cxnLst/>
              <a:rect l="l" t="t" r="r" b="b"/>
              <a:pathLst>
                <a:path w="239394" h="224789">
                  <a:moveTo>
                    <a:pt x="239134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239134" y="0"/>
                  </a:lnTo>
                  <a:lnTo>
                    <a:pt x="239134" y="224554"/>
                  </a:lnTo>
                  <a:close/>
                </a:path>
              </a:pathLst>
            </a:custGeom>
            <a:solidFill>
              <a:srgbClr val="6F9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472565" y="4498340"/>
            <a:ext cx="189865" cy="238125"/>
            <a:chOff x="1472565" y="4498340"/>
            <a:chExt cx="189865" cy="238125"/>
          </a:xfrm>
        </p:grpSpPr>
        <p:sp>
          <p:nvSpPr>
            <p:cNvPr id="35" name="object 35"/>
            <p:cNvSpPr/>
            <p:nvPr/>
          </p:nvSpPr>
          <p:spPr>
            <a:xfrm>
              <a:off x="1472565" y="4498352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33540"/>
                  </a:moveTo>
                  <a:lnTo>
                    <a:pt x="0" y="23354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3540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8991"/>
                  </a:lnTo>
                  <a:lnTo>
                    <a:pt x="9525" y="8991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72565" y="4507337"/>
              <a:ext cx="189865" cy="224790"/>
            </a:xfrm>
            <a:custGeom>
              <a:avLst/>
              <a:gdLst/>
              <a:ahLst/>
              <a:cxnLst/>
              <a:rect l="l" t="t" r="r" b="b"/>
              <a:pathLst>
                <a:path w="189864" h="224789">
                  <a:moveTo>
                    <a:pt x="189336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189336" y="0"/>
                  </a:lnTo>
                  <a:lnTo>
                    <a:pt x="189336" y="224554"/>
                  </a:lnTo>
                  <a:close/>
                </a:path>
              </a:pathLst>
            </a:custGeom>
            <a:solidFill>
              <a:srgbClr val="C3B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472565" y="4784090"/>
            <a:ext cx="176530" cy="238125"/>
            <a:chOff x="1472565" y="4784090"/>
            <a:chExt cx="176530" cy="238125"/>
          </a:xfrm>
        </p:grpSpPr>
        <p:sp>
          <p:nvSpPr>
            <p:cNvPr id="38" name="object 38"/>
            <p:cNvSpPr/>
            <p:nvPr/>
          </p:nvSpPr>
          <p:spPr>
            <a:xfrm>
              <a:off x="1472565" y="4784102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33781"/>
                  </a:moveTo>
                  <a:lnTo>
                    <a:pt x="0" y="233781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33781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9232"/>
                  </a:lnTo>
                  <a:lnTo>
                    <a:pt x="9525" y="923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72565" y="4793327"/>
              <a:ext cx="176530" cy="224790"/>
            </a:xfrm>
            <a:custGeom>
              <a:avLst/>
              <a:gdLst/>
              <a:ahLst/>
              <a:cxnLst/>
              <a:rect l="l" t="t" r="r" b="b"/>
              <a:pathLst>
                <a:path w="176530" h="224789">
                  <a:moveTo>
                    <a:pt x="175962" y="224554"/>
                  </a:moveTo>
                  <a:lnTo>
                    <a:pt x="0" y="224554"/>
                  </a:lnTo>
                  <a:lnTo>
                    <a:pt x="0" y="0"/>
                  </a:lnTo>
                  <a:lnTo>
                    <a:pt x="175962" y="0"/>
                  </a:lnTo>
                  <a:lnTo>
                    <a:pt x="175962" y="224554"/>
                  </a:lnTo>
                  <a:close/>
                </a:path>
              </a:pathLst>
            </a:custGeom>
            <a:solidFill>
              <a:srgbClr val="FE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94678" y="5152390"/>
            <a:ext cx="165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0K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46678" y="5126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6678" y="5069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46678" y="5012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46678" y="4955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46678" y="4898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46678" y="4841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46678" y="4784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46678" y="4726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46678" y="4669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46678" y="4612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6678" y="4555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6678" y="4498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6678" y="4441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46678" y="4384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46678" y="4326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46678" y="4269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46678" y="4212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46678" y="4155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46678" y="4098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46678" y="4041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46678" y="3983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46678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46678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6678" y="3812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46678" y="3755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46678" y="3698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46678" y="3641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678" y="3583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6678" y="3526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46678" y="346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46678" y="3412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46678" y="3355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46678" y="3298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46678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46678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46678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46678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46678" y="2155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46678" y="21050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20793" y="5126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20793" y="5069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20793" y="5012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20793" y="4955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20793" y="4898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20793" y="4841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20793" y="4784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20793" y="4726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20793" y="4669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20793" y="4612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20793" y="4555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20793" y="4498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20793" y="4441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20793" y="4384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20793" y="4326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20793" y="4269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20793" y="4212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20793" y="4155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20793" y="4098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20793" y="4041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20793" y="3983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20793" y="3926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20793" y="38696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20793" y="38125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20793" y="37553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20793" y="3698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20793" y="36410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20793" y="35839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20793" y="35267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20793" y="3469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20793" y="3412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20793" y="33553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20793" y="3298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20793" y="3241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20793" y="31838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20793" y="31267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20793" y="30695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20793" y="3012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20793" y="2955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20793" y="28981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20793" y="28409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20793" y="2783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20793" y="21551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20793" y="210502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2539"/>
                </a:moveTo>
                <a:lnTo>
                  <a:pt x="0" y="2539"/>
                </a:lnTo>
                <a:lnTo>
                  <a:pt x="0" y="0"/>
                </a:lnTo>
                <a:lnTo>
                  <a:pt x="9525" y="0"/>
                </a:lnTo>
                <a:lnTo>
                  <a:pt x="9525" y="2539"/>
                </a:lnTo>
                <a:close/>
              </a:path>
            </a:pathLst>
          </a:custGeom>
          <a:solidFill>
            <a:srgbClr val="605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4742906" y="5152390"/>
            <a:ext cx="165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2K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999015" y="5152390"/>
            <a:ext cx="11328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1K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44695" y="3493690"/>
            <a:ext cx="196215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36994" y="2243428"/>
            <a:ext cx="762635" cy="27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Cape</a:t>
            </a:r>
            <a:r>
              <a:rPr sz="900" spc="-2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spc="-100" dirty="0">
                <a:solidFill>
                  <a:srgbClr val="D1D0CD"/>
                </a:solidFill>
                <a:latin typeface="Arial MT"/>
                <a:cs typeface="Arial MT"/>
              </a:rPr>
              <a:t>T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own</a:t>
            </a:r>
            <a:endParaRPr sz="900">
              <a:latin typeface="Arial MT"/>
              <a:cs typeface="Arial MT"/>
            </a:endParaRPr>
          </a:p>
          <a:p>
            <a:pPr marL="158750" marR="5080" indent="145415" algn="just">
              <a:lnSpc>
                <a:spcPct val="2085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Bangkok  Mexico City  Hong Kong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Rio</a:t>
            </a:r>
            <a:r>
              <a:rPr sz="9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de</a:t>
            </a:r>
            <a:r>
              <a:rPr sz="9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Janeiro</a:t>
            </a:r>
            <a:endParaRPr sz="900">
              <a:latin typeface="Arial MT"/>
              <a:cs typeface="Arial MT"/>
            </a:endParaRPr>
          </a:p>
          <a:p>
            <a:pPr marL="266700" marR="5080" indent="82550" algn="r">
              <a:lnSpc>
                <a:spcPct val="2085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Istanbul  Sydney </a:t>
            </a:r>
            <a:r>
              <a:rPr sz="900" spc="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New</a:t>
            </a:r>
            <a:r>
              <a:rPr sz="900" spc="-2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900" spc="-85" dirty="0">
                <a:solidFill>
                  <a:srgbClr val="D1D0CD"/>
                </a:solidFill>
                <a:latin typeface="Arial MT"/>
                <a:cs typeface="Arial MT"/>
              </a:rPr>
              <a:t>Y</a:t>
            </a: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ork</a:t>
            </a:r>
            <a:endParaRPr sz="900">
              <a:latin typeface="Arial MT"/>
              <a:cs typeface="Arial MT"/>
            </a:endParaRPr>
          </a:p>
          <a:p>
            <a:pPr marL="444500" marR="5080" indent="44450" algn="r">
              <a:lnSpc>
                <a:spcPct val="208500"/>
              </a:lnSpc>
            </a:pPr>
            <a:r>
              <a:rPr sz="900" dirty="0">
                <a:solidFill>
                  <a:srgbClr val="D1D0CD"/>
                </a:solidFill>
                <a:latin typeface="Arial MT"/>
                <a:cs typeface="Arial MT"/>
              </a:rPr>
              <a:t>Paris  Rome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28" name="object 1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384" y="1850263"/>
            <a:ext cx="95249" cy="95249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760" y="1850263"/>
            <a:ext cx="95249" cy="95249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8035" y="1850263"/>
            <a:ext cx="95249" cy="95249"/>
          </a:xfrm>
          <a:prstGeom prst="rect">
            <a:avLst/>
          </a:prstGeom>
        </p:spPr>
      </p:pic>
      <p:sp>
        <p:nvSpPr>
          <p:cNvPr id="131" name="object 131"/>
          <p:cNvSpPr txBox="1"/>
          <p:nvPr/>
        </p:nvSpPr>
        <p:spPr>
          <a:xfrm>
            <a:off x="358775" y="1476438"/>
            <a:ext cx="253174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427990" algn="l"/>
                <a:tab pos="1142365" algn="l"/>
                <a:tab pos="1809114" algn="l"/>
              </a:tabLst>
            </a:pPr>
            <a:r>
              <a:rPr sz="1000" b="1" dirty="0">
                <a:solidFill>
                  <a:srgbClr val="D1D0CD"/>
                </a:solidFill>
                <a:latin typeface="Arial"/>
                <a:cs typeface="Arial"/>
              </a:rPr>
              <a:t>city	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Cape</a:t>
            </a:r>
            <a:r>
              <a:rPr sz="1000" spc="-2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T…	Bangkok	Mexico</a:t>
            </a:r>
            <a:r>
              <a:rPr sz="10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…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32" name="object 1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1460" y="1850263"/>
            <a:ext cx="95249" cy="95249"/>
          </a:xfrm>
          <a:prstGeom prst="rect">
            <a:avLst/>
          </a:prstGeom>
        </p:spPr>
      </p:pic>
      <p:sp>
        <p:nvSpPr>
          <p:cNvPr id="133" name="object 133"/>
          <p:cNvSpPr txBox="1"/>
          <p:nvPr/>
        </p:nvSpPr>
        <p:spPr>
          <a:xfrm>
            <a:off x="2893615" y="1793906"/>
            <a:ext cx="575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Hong</a:t>
            </a:r>
            <a:r>
              <a:rPr sz="1000" spc="-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K…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34" name="object 1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5360" y="1850263"/>
            <a:ext cx="95249" cy="95249"/>
          </a:xfrm>
          <a:prstGeom prst="rect">
            <a:avLst/>
          </a:prstGeom>
        </p:spPr>
      </p:pic>
      <p:sp>
        <p:nvSpPr>
          <p:cNvPr id="135" name="object 135"/>
          <p:cNvSpPr txBox="1"/>
          <p:nvPr/>
        </p:nvSpPr>
        <p:spPr>
          <a:xfrm>
            <a:off x="3617366" y="1793906"/>
            <a:ext cx="554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Rio</a:t>
            </a:r>
            <a:r>
              <a:rPr sz="1000" spc="-50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de</a:t>
            </a:r>
            <a:r>
              <a:rPr sz="1000" spc="-45" dirty="0">
                <a:solidFill>
                  <a:srgbClr val="D1D0CD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…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36" name="object 1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0210" y="1850263"/>
            <a:ext cx="95249" cy="95249"/>
          </a:xfrm>
          <a:prstGeom prst="rect">
            <a:avLst/>
          </a:prstGeom>
        </p:spPr>
      </p:pic>
      <p:sp>
        <p:nvSpPr>
          <p:cNvPr id="137" name="object 137"/>
          <p:cNvSpPr txBox="1"/>
          <p:nvPr/>
        </p:nvSpPr>
        <p:spPr>
          <a:xfrm>
            <a:off x="4319984" y="1793906"/>
            <a:ext cx="47053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Istanbul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38" name="object 1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39335" y="1850263"/>
            <a:ext cx="95249" cy="95249"/>
          </a:xfrm>
          <a:prstGeom prst="rect">
            <a:avLst/>
          </a:prstGeom>
        </p:spPr>
      </p:pic>
      <p:sp>
        <p:nvSpPr>
          <p:cNvPr id="139" name="object 139"/>
          <p:cNvSpPr txBox="1"/>
          <p:nvPr/>
        </p:nvSpPr>
        <p:spPr>
          <a:xfrm>
            <a:off x="4937918" y="1793906"/>
            <a:ext cx="448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1D0CD"/>
                </a:solidFill>
                <a:latin typeface="Arial MT"/>
                <a:cs typeface="Arial MT"/>
              </a:rPr>
              <a:t>Sydney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40" name="object 1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2606" y="1809750"/>
            <a:ext cx="90487" cy="161925"/>
          </a:xfrm>
          <a:prstGeom prst="rect">
            <a:avLst/>
          </a:prstGeom>
        </p:spPr>
      </p:pic>
      <p:sp>
        <p:nvSpPr>
          <p:cNvPr id="141" name="object 141"/>
          <p:cNvSpPr txBox="1"/>
          <p:nvPr/>
        </p:nvSpPr>
        <p:spPr>
          <a:xfrm>
            <a:off x="711200" y="6156356"/>
            <a:ext cx="11158220" cy="5073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00"/>
              </a:spcBef>
            </a:pP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At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45904127,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Cape</a:t>
            </a:r>
            <a:r>
              <a:rPr sz="1600" spc="-35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FDD472"/>
                </a:solidFill>
                <a:latin typeface="Arial MT"/>
                <a:cs typeface="Arial MT"/>
              </a:rPr>
              <a:t>Town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had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highest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Sum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price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was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1,479.68%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higher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than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Rome,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which</a:t>
            </a:r>
            <a:r>
              <a:rPr sz="1600" spc="-5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had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lowest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Sum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of </a:t>
            </a:r>
            <a:r>
              <a:rPr sz="1600" spc="-43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price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at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FDD472"/>
                </a:solidFill>
                <a:latin typeface="Arial MT"/>
                <a:cs typeface="Arial MT"/>
              </a:rPr>
              <a:t>2905911.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Cape</a:t>
            </a:r>
            <a:r>
              <a:rPr sz="1600" spc="-3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FDD472"/>
                </a:solidFill>
                <a:latin typeface="Arial MT"/>
                <a:cs typeface="Arial MT"/>
              </a:rPr>
              <a:t>Town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accounted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26.96%</a:t>
            </a:r>
            <a:r>
              <a:rPr sz="1600" spc="-5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Sum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price.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Cape</a:t>
            </a:r>
            <a:r>
              <a:rPr sz="1600" spc="-35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FDD472"/>
                </a:solidFill>
                <a:latin typeface="Arial MT"/>
                <a:cs typeface="Arial MT"/>
              </a:rPr>
              <a:t>Town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accounted</a:t>
            </a:r>
            <a:r>
              <a:rPr sz="1600" spc="-5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26.96%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Sum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FDD47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DD472"/>
                </a:solidFill>
                <a:latin typeface="Arial MT"/>
                <a:cs typeface="Arial MT"/>
              </a:rPr>
              <a:t>price.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1297</Words>
  <Application>Microsoft Office PowerPoint</Application>
  <PresentationFormat>Custom</PresentationFormat>
  <Paragraphs>275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MT</vt:lpstr>
      <vt:lpstr>Calibri</vt:lpstr>
      <vt:lpstr>Segoe UI</vt:lpstr>
      <vt:lpstr>Segoe UI Symbol</vt:lpstr>
      <vt:lpstr>Times New Roman</vt:lpstr>
      <vt:lpstr>Office Theme</vt:lpstr>
      <vt:lpstr>Project: Analysis of AirBnB Data using PowerBI </vt:lpstr>
      <vt:lpstr>Assessing District Location Scores : The aim is to pinpoint the location in the district with the least favorable location scores.</vt:lpstr>
      <vt:lpstr>PowerPoint Presentation</vt:lpstr>
      <vt:lpstr>Visualizing Airbnb Listing Prices: The objective is to create visual representations of Airbnb listing prices across different cities  and summarize any noteworthy trends or variations.</vt:lpstr>
      <vt:lpstr>PowerPoint Presentation</vt:lpstr>
      <vt:lpstr>Calculating Listing Age and Host Tenure: This objective entails computing the age of Airbnb listings and identifying hosts  who have accumulated more than ten years of hosting expertise.</vt:lpstr>
      <vt:lpstr>PowerPoint Presentation</vt:lpstr>
      <vt:lpstr>Crafting a Comprehensive City Insights Report: This objective entails the creation of a comprehensive report that presents  listing prices, guest ratings, and visitor trends for multiple cities, with a particular focus on assessing changes in visitor trends in 2020  in contrast to earlier years.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Analysis of AirBnB Data using PowerBI </dc:title>
  <cp:lastModifiedBy>Ashish Vora</cp:lastModifiedBy>
  <cp:revision>1</cp:revision>
  <dcterms:created xsi:type="dcterms:W3CDTF">2023-10-08T08:45:18Z</dcterms:created>
  <dcterms:modified xsi:type="dcterms:W3CDTF">2023-10-08T08:54:39Z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2023-10-08T00:00:00Z</vt:filetime>
  </property>
  <property fmtid="{D5CDD505-2E9C-101B-9397-08002B2CF9AE}" pid="3" name="Creator">
    <vt:lpwstr>PDFium</vt:lpwstr>
  </property>
  <property fmtid="{D5CDD505-2E9C-101B-9397-08002B2CF9AE}" pid="4" name="LastSaved">
    <vt:filetime>2023-10-08T00:00:00Z</vt:filetime>
  </property>
</Properties>
</file>