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CS274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4000" dirty="0" smtClean="0">
                <a:solidFill>
                  <a:schemeClr val="bg2"/>
                </a:solidFill>
              </a:rPr>
              <a:t>Computer Architecture and Organization</a:t>
            </a:r>
            <a:br>
              <a:rPr lang="en-US" sz="4000" dirty="0" smtClean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/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Professor Ann Marie V.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Instructions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MIPS Assembly to program a simulated chip</a:t>
            </a:r>
          </a:p>
          <a:p>
            <a:endParaRPr lang="en-US" dirty="0"/>
          </a:p>
          <a:p>
            <a:r>
              <a:rPr lang="en-US" dirty="0" smtClean="0"/>
              <a:t>This language is quite different from most languages current students have seen as it is an imperative language instead of the functional and/or object oriented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Processor from Circuits 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processor  is composed of both state and combinational circuits</a:t>
            </a:r>
          </a:p>
          <a:p>
            <a:endParaRPr lang="en-US" dirty="0"/>
          </a:p>
          <a:p>
            <a:r>
              <a:rPr lang="en-US" dirty="0" smtClean="0"/>
              <a:t>The instruction set encodes behavior for </a:t>
            </a:r>
            <a:r>
              <a:rPr lang="en-US" smtClean="0"/>
              <a:t>the processor.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Your Professor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220" name="Picture 4" descr="http://oldcomputers.net/pics/ti994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2" y="3581400"/>
            <a:ext cx="411136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40" y="1295400"/>
            <a:ext cx="7696200" cy="99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Wrote first program on a TI99/4a hooked up to the family’s TV-set in 1981 </a:t>
            </a:r>
            <a:r>
              <a:rPr lang="en-US" dirty="0" err="1" smtClean="0"/>
              <a:t>ish</a:t>
            </a:r>
            <a:r>
              <a:rPr lang="en-US" dirty="0" smtClean="0"/>
              <a:t>.  Moved on to an Apple][e in HS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9222" name="Picture 6" descr="https://encrypted-tbn1.gstatic.com/images?q=tbn:ANd9GcQxntXdFUX4SqD2IWS4TDqGiiJ6PVQ_Lael6okxaqXZgRgiNl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00" y="3109114"/>
            <a:ext cx="2517500" cy="37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Your Professor	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17638"/>
            <a:ext cx="7848600" cy="4419600"/>
          </a:xfrm>
        </p:spPr>
        <p:txBody>
          <a:bodyPr/>
          <a:lstStyle/>
          <a:p>
            <a:r>
              <a:rPr lang="en-US" sz="2800" dirty="0" smtClean="0"/>
              <a:t>BS in Computing Sciences w/ </a:t>
            </a:r>
            <a:r>
              <a:rPr lang="en-US" sz="2800" dirty="0" smtClean="0"/>
              <a:t>Math, Chemistry minors </a:t>
            </a:r>
            <a:r>
              <a:rPr lang="en-US" sz="2800" dirty="0" smtClean="0"/>
              <a:t>from University of Scranton, Scranton PA</a:t>
            </a:r>
          </a:p>
          <a:p>
            <a:endParaRPr lang="en-US" sz="1100" dirty="0" smtClean="0"/>
          </a:p>
          <a:p>
            <a:r>
              <a:rPr lang="en-US" sz="2800" dirty="0" smtClean="0"/>
              <a:t>MS in Computing Sciences from Drexel University, Philadelphia PA</a:t>
            </a:r>
          </a:p>
          <a:p>
            <a:endParaRPr lang="en-US" sz="1100" dirty="0" smtClean="0"/>
          </a:p>
          <a:p>
            <a:r>
              <a:rPr lang="en-US" sz="2800" dirty="0" smtClean="0"/>
              <a:t>Professional Software Engineering experience in Aerospace, Finance, </a:t>
            </a:r>
            <a:r>
              <a:rPr lang="en-US" sz="2800" dirty="0" smtClean="0"/>
              <a:t>Banking</a:t>
            </a:r>
          </a:p>
          <a:p>
            <a:endParaRPr lang="en-US" sz="1100" dirty="0"/>
          </a:p>
          <a:p>
            <a:r>
              <a:rPr lang="en-US" sz="2800" dirty="0" smtClean="0"/>
              <a:t>Professor at </a:t>
            </a:r>
            <a:r>
              <a:rPr lang="en-US" sz="2800" dirty="0" err="1" smtClean="0"/>
              <a:t>Ursinus</a:t>
            </a:r>
            <a:r>
              <a:rPr lang="en-US" sz="2800" dirty="0" smtClean="0"/>
              <a:t> 10+ years, Collegeville resident 20+ years</a:t>
            </a:r>
          </a:p>
          <a:p>
            <a:endParaRPr lang="en-US" sz="2800" dirty="0" smtClean="0"/>
          </a:p>
          <a:p>
            <a:endParaRPr lang="en-US" sz="11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About the Class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class examines what happens below the  Application Layer of computer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answer the question:</a:t>
            </a:r>
          </a:p>
          <a:p>
            <a:pPr marL="0" indent="0">
              <a:buNone/>
            </a:pPr>
            <a:r>
              <a:rPr lang="en-US" dirty="0" smtClean="0"/>
              <a:t> “How do we get the processor to execute the commands we issue in a high level language”</a:t>
            </a:r>
          </a:p>
        </p:txBody>
      </p:sp>
    </p:spTree>
    <p:extLst>
      <p:ext uri="{BB962C8B-B14F-4D97-AF65-F5344CB8AC3E}">
        <p14:creationId xmlns:p14="http://schemas.microsoft.com/office/powerpoint/2010/main" val="29087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Organization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class is divided into four segments which together answer the essential question: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“In what manner do we harness electricity in order to perform computations.”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9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24" y="76200"/>
            <a:ext cx="7467600" cy="1143000"/>
          </a:xfrm>
        </p:spPr>
        <p:txBody>
          <a:bodyPr/>
          <a:lstStyle/>
          <a:p>
            <a:r>
              <a:rPr lang="en-US" dirty="0" smtClean="0"/>
              <a:t>Class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answer this question, we need to know the following:</a:t>
            </a:r>
          </a:p>
          <a:p>
            <a:pPr marL="0" indent="0">
              <a:buNone/>
            </a:pPr>
            <a:endParaRPr lang="en-US" sz="800" dirty="0" smtClean="0"/>
          </a:p>
          <a:p>
            <a:pPr marL="514350" indent="-514350">
              <a:buAutoNum type="arabicPeriod"/>
            </a:pPr>
            <a:r>
              <a:rPr lang="en-US" dirty="0" smtClean="0"/>
              <a:t>How to represent values 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to combine values to perform arithmetic and logical values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instructions can we give electrical circuits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do we combine electrical circuits and instructions to create a processor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2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Computers Represent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number systems such as binary, hexadecimal, and octal whole, positive (aka unsigned) values</a:t>
            </a:r>
          </a:p>
          <a:p>
            <a:endParaRPr lang="en-US" sz="900" dirty="0"/>
          </a:p>
          <a:p>
            <a:r>
              <a:rPr lang="en-US" dirty="0" smtClean="0"/>
              <a:t>We then move on to signed (</a:t>
            </a:r>
            <a:r>
              <a:rPr lang="en-US" dirty="0" err="1" smtClean="0"/>
              <a:t>pos</a:t>
            </a:r>
            <a:r>
              <a:rPr lang="en-US" dirty="0" smtClean="0"/>
              <a:t> or </a:t>
            </a:r>
            <a:r>
              <a:rPr lang="en-US" dirty="0" err="1" smtClean="0"/>
              <a:t>neg</a:t>
            </a:r>
            <a:r>
              <a:rPr lang="en-US" dirty="0" smtClean="0"/>
              <a:t>) representations of whole numbers</a:t>
            </a:r>
          </a:p>
          <a:p>
            <a:endParaRPr lang="en-US" sz="900" dirty="0"/>
          </a:p>
          <a:p>
            <a:r>
              <a:rPr lang="en-US" dirty="0" smtClean="0"/>
              <a:t>Lastly, we cover floating point values, also known as values with a fractional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Values to Perform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 that we know how to represent values?  How do we combine them?</a:t>
            </a:r>
          </a:p>
          <a:p>
            <a:r>
              <a:rPr lang="en-US" dirty="0" smtClean="0"/>
              <a:t>Logic Tables</a:t>
            </a:r>
          </a:p>
          <a:p>
            <a:r>
              <a:rPr lang="en-US" dirty="0" smtClean="0"/>
              <a:t>K-map reductions</a:t>
            </a:r>
          </a:p>
          <a:p>
            <a:r>
              <a:rPr lang="en-US" dirty="0" smtClean="0"/>
              <a:t>Logic gates and State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Instructions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processor circuit can be programmed using its Instruction Set.</a:t>
            </a:r>
          </a:p>
          <a:p>
            <a:r>
              <a:rPr lang="en-US" dirty="0" smtClean="0"/>
              <a:t>Instruction sets are patterns of 1’s and 0’s which cause the processor circuit to perform operations</a:t>
            </a:r>
          </a:p>
          <a:p>
            <a:r>
              <a:rPr lang="en-US" dirty="0" smtClean="0"/>
              <a:t>Luckily, the instruction set is also represented by a more human readable language called Assembly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513165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1277</TotalTime>
  <Words>413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Helvetica 55 Roman</vt:lpstr>
      <vt:lpstr>ursinus-lightppt</vt:lpstr>
      <vt:lpstr>CS274  Computer Architecture and Organization  </vt:lpstr>
      <vt:lpstr>Your Professor</vt:lpstr>
      <vt:lpstr>Your Professor </vt:lpstr>
      <vt:lpstr>About the Class</vt:lpstr>
      <vt:lpstr>Class Organization </vt:lpstr>
      <vt:lpstr>Class Organization</vt:lpstr>
      <vt:lpstr>How Computers Represent Values</vt:lpstr>
      <vt:lpstr>Combining Values to Perform Instructions</vt:lpstr>
      <vt:lpstr>What Instructions to Use?</vt:lpstr>
      <vt:lpstr>What Instructions to Use?</vt:lpstr>
      <vt:lpstr>Creating Processor from Circuits and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CS274 Computer Architecture and Organization</dc:title>
  <dc:creator>Veca Schilling, Ann Marie</dc:creator>
  <cp:lastModifiedBy>Veca Schilling, Ann Marie</cp:lastModifiedBy>
  <cp:revision>18</cp:revision>
  <dcterms:created xsi:type="dcterms:W3CDTF">2006-08-16T00:00:00Z</dcterms:created>
  <dcterms:modified xsi:type="dcterms:W3CDTF">2022-01-14T19:11:48Z</dcterms:modified>
</cp:coreProperties>
</file>