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0" autoAdjust="0"/>
    <p:restoredTop sz="94660"/>
  </p:normalViewPr>
  <p:slideViewPr>
    <p:cSldViewPr>
      <p:cViewPr>
        <p:scale>
          <a:sx n="90" d="100"/>
          <a:sy n="90" d="100"/>
        </p:scale>
        <p:origin x="-10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3152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9DFAA-2795-4B7B-8511-75A00F2C192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9DFAA-2795-4B7B-8511-75A00F2C192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9DFAA-2795-4B7B-8511-75A00F2C192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9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535113"/>
            <a:ext cx="35067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174875"/>
            <a:ext cx="3506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8635" y="1535113"/>
            <a:ext cx="35081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8635" y="2174875"/>
            <a:ext cx="35081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9DFAA-2795-4B7B-8511-75A00F2C192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9DFAA-2795-4B7B-8511-75A00F2C192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9DFAA-2795-4B7B-8511-75A00F2C192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B4C9DFAA-2795-4B7B-8511-75A00F2C1926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48400"/>
            <a:ext cx="3124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0" y="0"/>
            <a:ext cx="119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Console, File, Speaker  I/O</a:t>
            </a:r>
          </a:p>
          <a:p>
            <a:r>
              <a:rPr lang="en-US" dirty="0" smtClean="0"/>
              <a:t>Pseudo-Random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68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Call: Read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4174"/>
            <a:ext cx="844067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0" y="1752600"/>
            <a:ext cx="5452220" cy="69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1383268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Allocate memory to hold the data we read from the file (bytes)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461216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Do the read, specify the maximum number of </a:t>
            </a:r>
          </a:p>
        </p:txBody>
      </p:sp>
    </p:spTree>
    <p:extLst>
      <p:ext uri="{BB962C8B-B14F-4D97-AF65-F5344CB8AC3E}">
        <p14:creationId xmlns:p14="http://schemas.microsoft.com/office/powerpoint/2010/main" val="414129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4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System Call?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system call is a routine executed by the processor in a privileged mode.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System calls perform operations and routines that the programmer does not have permission to specify.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1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Familiar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have used system calls to do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print an integer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a string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exit the program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163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File			Set Random Seed</a:t>
            </a:r>
          </a:p>
          <a:p>
            <a:pPr marL="0" indent="0">
              <a:buNone/>
            </a:pPr>
            <a:r>
              <a:rPr lang="en-US" dirty="0" smtClean="0"/>
              <a:t>Read File			Get Random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Write File</a:t>
            </a:r>
          </a:p>
          <a:p>
            <a:pPr marL="0" indent="0">
              <a:buNone/>
            </a:pPr>
            <a:r>
              <a:rPr lang="en-US" dirty="0" smtClean="0"/>
              <a:t>Close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 in Hex		Generate MIDI</a:t>
            </a:r>
          </a:p>
          <a:p>
            <a:pPr marL="0" indent="0">
              <a:buNone/>
            </a:pPr>
            <a:r>
              <a:rPr lang="en-US" dirty="0" smtClean="0"/>
              <a:t>Print in Binary		(and many more!)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5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System Call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Load service number into $v0</a:t>
            </a:r>
          </a:p>
          <a:p>
            <a:pPr marL="514350" indent="-514350">
              <a:buAutoNum type="arabicPeriod"/>
            </a:pPr>
            <a:r>
              <a:rPr lang="en-US" dirty="0" smtClean="0"/>
              <a:t>Load argument into </a:t>
            </a:r>
            <a:r>
              <a:rPr lang="en-US" b="1" dirty="0" smtClean="0">
                <a:latin typeface="Courant" panose="02000509030000020004" pitchFamily="49" charset="0"/>
              </a:rPr>
              <a:t>$a0, $a1, $a2 or $f12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the system</a:t>
            </a:r>
          </a:p>
          <a:p>
            <a:pPr marL="514350" indent="-514350">
              <a:buAutoNum type="arabicPeriod"/>
            </a:pPr>
            <a:r>
              <a:rPr lang="en-US" dirty="0" smtClean="0"/>
              <a:t>Examine return values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95400" y="6248400"/>
            <a:ext cx="44958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http://courses.missouristate.edu/kenvollmar/mars/help/syscallhelp.html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9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value in $v0 is an index into a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contents of the table are the routines that will execute the desired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Result registers  are set depending on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Call: 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Alerts the system that your process is interested in the file.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System returns a “Descriptor” which is an identifier for the file.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Record Keeping is done on the system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Call:  Open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7" y="2209800"/>
            <a:ext cx="869342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79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Call: Open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7" y="1371600"/>
            <a:ext cx="88296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51054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Open mode is ignored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7" y="4829413"/>
            <a:ext cx="8363734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952160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782</TotalTime>
  <Words>219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ursinus-lightppt</vt:lpstr>
      <vt:lpstr>System Calls</vt:lpstr>
      <vt:lpstr>What is a System Call?</vt:lpstr>
      <vt:lpstr>Familiar System Calls</vt:lpstr>
      <vt:lpstr>Other System Calls</vt:lpstr>
      <vt:lpstr>Using a System Call</vt:lpstr>
      <vt:lpstr>What’s Happening?</vt:lpstr>
      <vt:lpstr>File System Call:  Open</vt:lpstr>
      <vt:lpstr>File System Call:  Open</vt:lpstr>
      <vt:lpstr>File System Call: Open</vt:lpstr>
      <vt:lpstr>File System Call: Read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</dc:title>
  <dc:creator>Windows User</dc:creator>
  <cp:lastModifiedBy>Windows User</cp:lastModifiedBy>
  <cp:revision>22</cp:revision>
  <dcterms:created xsi:type="dcterms:W3CDTF">2015-02-10T15:45:18Z</dcterms:created>
  <dcterms:modified xsi:type="dcterms:W3CDTF">2015-02-11T15:18:34Z</dcterms:modified>
</cp:coreProperties>
</file>