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9200"/>
            <a:ext cx="9753600" cy="2133600"/>
          </a:xfrm>
        </p:spPr>
        <p:txBody>
          <a:bodyPr anchor="t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0125BD-172F-4A94-B54C-6FF9E2346C7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6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0125BD-172F-4A94-B54C-6FF9E2346C7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5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00" y="16002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6002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0125BD-172F-4A94-B54C-6FF9E2346C7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2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1535113"/>
            <a:ext cx="46757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27200" y="2174875"/>
            <a:ext cx="46757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4848" y="1535113"/>
            <a:ext cx="46775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04848" y="2174875"/>
            <a:ext cx="46775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0125BD-172F-4A94-B54C-6FF9E2346C7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9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0125BD-172F-4A94-B54C-6FF9E2346C7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8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0125BD-172F-4A94-B54C-6FF9E2346C7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0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25600" y="274638"/>
            <a:ext cx="995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25600" y="1600200"/>
            <a:ext cx="9956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5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030125BD-172F-4A94-B54C-6FF9E2346C7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3600" y="635635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30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248400"/>
            <a:ext cx="4165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1"/>
          <a:stretch>
            <a:fillRect/>
          </a:stretch>
        </p:blipFill>
        <p:spPr bwMode="auto">
          <a:xfrm>
            <a:off x="1" y="0"/>
            <a:ext cx="1587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293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MIPS Procedure Calls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CS274</a:t>
            </a:r>
          </a:p>
          <a:p>
            <a:r>
              <a:rPr lang="en-US" dirty="0" smtClean="0"/>
              <a:t>Prof.  Ann Marie V. Schilling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9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Procedures/Functions vs.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Procedures, Functions, and Methods all fall under the broad term “Subprogram” or “Subroutine”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subprogram is a sequence of </a:t>
            </a:r>
            <a:r>
              <a:rPr lang="en-US" dirty="0" smtClean="0"/>
              <a:t>instructions that </a:t>
            </a:r>
            <a:r>
              <a:rPr lang="en-US" dirty="0" smtClean="0"/>
              <a:t>may be execute outside the regular flow of a program.  At the end of the subprogram, execution returns to the position immediately after the call.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58511"/>
      </p:ext>
    </p:extLst>
  </p:cSld>
  <p:clrMapOvr>
    <a:masterClrMapping/>
  </p:clrMapOvr>
</p:sld>
</file>

<file path=ppt/theme/theme1.xml><?xml version="1.0" encoding="utf-8"?>
<a:theme xmlns:a="http://schemas.openxmlformats.org/drawingml/2006/main" name="ursinus-light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ursinus-lightppt</Template>
  <TotalTime>2757</TotalTime>
  <Words>70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Helvetica 55 Roman</vt:lpstr>
      <vt:lpstr>ursinus-lightppt</vt:lpstr>
      <vt:lpstr>MIPS Procedure Calls</vt:lpstr>
      <vt:lpstr>Procedures/Functions vs.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Veca Schilling, Ann Marie</dc:creator>
  <cp:lastModifiedBy>Veca Schilling, Ann Marie</cp:lastModifiedBy>
  <cp:revision>7</cp:revision>
  <dcterms:created xsi:type="dcterms:W3CDTF">2017-02-08T00:14:52Z</dcterms:created>
  <dcterms:modified xsi:type="dcterms:W3CDTF">2018-02-14T12:11:10Z</dcterms:modified>
</cp:coreProperties>
</file>