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DE44A-21F4-42D0-94CB-9544494E43A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DE44A-21F4-42D0-94CB-9544494E43A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DE44A-21F4-42D0-94CB-9544494E43A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DE44A-21F4-42D0-94CB-9544494E43A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DE44A-21F4-42D0-94CB-9544494E43A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DE44A-21F4-42D0-94CB-9544494E43A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575DE44A-21F4-42D0-94CB-9544494E43A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58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ROUNDUP!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040" y="5532120"/>
            <a:ext cx="8534400" cy="792480"/>
          </a:xfrm>
        </p:spPr>
        <p:txBody>
          <a:bodyPr/>
          <a:lstStyle/>
          <a:p>
            <a:r>
              <a:rPr lang="en-US" dirty="0" smtClean="0"/>
              <a:t>YEEEEHAW!</a:t>
            </a:r>
            <a:endParaRPr lang="en-US" dirty="0"/>
          </a:p>
        </p:txBody>
      </p:sp>
      <p:pic>
        <p:nvPicPr>
          <p:cNvPr id="1026" name="Picture 2" descr="Image result for round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40" y="1981200"/>
            <a:ext cx="5086350" cy="36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65" y="2926080"/>
            <a:ext cx="7025727" cy="13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6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2" y="837247"/>
            <a:ext cx="10525645" cy="39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74638"/>
            <a:ext cx="11326909" cy="47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274638"/>
            <a:ext cx="6467475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05" y="1660207"/>
            <a:ext cx="5314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22" y="561975"/>
            <a:ext cx="5047298" cy="58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08" y="2209800"/>
            <a:ext cx="760512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93369"/>
            <a:ext cx="5558790" cy="63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22" y="606742"/>
            <a:ext cx="9123998" cy="55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2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74432"/>
            <a:ext cx="11836825" cy="35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3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733424"/>
            <a:ext cx="7160825" cy="3930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02" y="4663439"/>
            <a:ext cx="6238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74717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1658</TotalTime>
  <Words>5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Helvetica 55 Roman</vt:lpstr>
      <vt:lpstr>ursinus-lightppt</vt:lpstr>
      <vt:lpstr>CODE ROUNDUP!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ROUNDUP!</dc:title>
  <dc:creator>Veca Schilling, Ann Marie</dc:creator>
  <cp:lastModifiedBy>Veca Schilling, Ann Marie</cp:lastModifiedBy>
  <cp:revision>9</cp:revision>
  <dcterms:created xsi:type="dcterms:W3CDTF">2019-02-20T21:24:32Z</dcterms:created>
  <dcterms:modified xsi:type="dcterms:W3CDTF">2019-02-22T13:52:10Z</dcterms:modified>
</cp:coreProperties>
</file>