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9200"/>
            <a:ext cx="9753600" cy="2133600"/>
          </a:xfrm>
        </p:spPr>
        <p:txBody>
          <a:bodyPr anchor="t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7D4B5-A907-4673-A122-E6CB1A8CD62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2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7D4B5-A907-4673-A122-E6CB1A8CD62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2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7D4B5-A907-4673-A122-E6CB1A8CD62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1535113"/>
            <a:ext cx="46757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27200" y="2174875"/>
            <a:ext cx="46757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4848" y="1535113"/>
            <a:ext cx="46775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4848" y="2174875"/>
            <a:ext cx="46775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7D4B5-A907-4673-A122-E6CB1A8CD62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7D4B5-A907-4673-A122-E6CB1A8CD62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9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D7D4B5-A907-4673-A122-E6CB1A8CD62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6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25600" y="274638"/>
            <a:ext cx="995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25600" y="1600200"/>
            <a:ext cx="9956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5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DFD7D4B5-A907-4673-A122-E6CB1A8CD629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600" y="635635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248400"/>
            <a:ext cx="4165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1" y="0"/>
            <a:ext cx="1587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989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Ch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CS274</a:t>
            </a:r>
          </a:p>
          <a:p>
            <a:r>
              <a:rPr lang="en-US" dirty="0" smtClean="0"/>
              <a:t>Prof.  Ann Marie Schilling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3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conditions</a:t>
            </a:r>
            <a:endParaRPr lang="en-US" dirty="0"/>
          </a:p>
        </p:txBody>
      </p:sp>
      <p:pic>
        <p:nvPicPr>
          <p:cNvPr id="4" name="Content Placeholder 3" descr="f03-02-978012407726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2819400"/>
            <a:ext cx="74485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81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1691958"/>
            <a:ext cx="9956800" cy="1143000"/>
          </a:xfrm>
        </p:spPr>
        <p:txBody>
          <a:bodyPr/>
          <a:lstStyle/>
          <a:p>
            <a:r>
              <a:rPr lang="en-US" dirty="0" smtClean="0"/>
              <a:t>				Carry </a:t>
            </a:r>
            <a:r>
              <a:rPr lang="en-US" dirty="0" err="1" smtClean="0"/>
              <a:t>Lookahead</a:t>
            </a:r>
            <a:r>
              <a:rPr lang="en-US" dirty="0" smtClean="0"/>
              <a:t> Hybrid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4" y="274638"/>
            <a:ext cx="5252033" cy="65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 Hardware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84" y="1417638"/>
            <a:ext cx="7800975" cy="49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Multiply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765" y="640079"/>
            <a:ext cx="4420235" cy="58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Refined Multiply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760" y="1600518"/>
            <a:ext cx="8001000" cy="472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0" y="1417638"/>
            <a:ext cx="7777480" cy="463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Division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850" y="548640"/>
            <a:ext cx="4437418" cy="61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Trace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5600" y="1417638"/>
            <a:ext cx="7548880" cy="506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25299</TotalTime>
  <Words>43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Helvetica 55 Roman</vt:lpstr>
      <vt:lpstr>ursinus-lightppt</vt:lpstr>
      <vt:lpstr>Arithmetic  Ch 3</vt:lpstr>
      <vt:lpstr>Overflow conditions</vt:lpstr>
      <vt:lpstr>    Carry Lookahead Hybrid</vt:lpstr>
      <vt:lpstr>Multiply Hardware</vt:lpstr>
      <vt:lpstr>      Multiply Flow</vt:lpstr>
      <vt:lpstr>Refined Multiply</vt:lpstr>
      <vt:lpstr>Divide</vt:lpstr>
      <vt:lpstr>      Division Flow</vt:lpstr>
      <vt:lpstr>Division Trace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 and Subtraction  Ch 3</dc:title>
  <dc:creator>Veca Schilling, Ann Marie</dc:creator>
  <cp:lastModifiedBy>Veca Schilling, Ann Marie</cp:lastModifiedBy>
  <cp:revision>33</cp:revision>
  <dcterms:created xsi:type="dcterms:W3CDTF">2017-03-10T15:32:28Z</dcterms:created>
  <dcterms:modified xsi:type="dcterms:W3CDTF">2022-01-14T01:46:58Z</dcterms:modified>
</cp:coreProperties>
</file>