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5" autoAdjust="0"/>
    <p:restoredTop sz="94660"/>
  </p:normalViewPr>
  <p:slideViewPr>
    <p:cSldViewPr snapToGrid="0">
      <p:cViewPr varScale="1">
        <p:scale>
          <a:sx n="77" d="100"/>
          <a:sy n="77" d="100"/>
        </p:scale>
        <p:origin x="114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219200"/>
            <a:ext cx="9753600" cy="2133600"/>
          </a:xfrm>
        </p:spPr>
        <p:txBody>
          <a:bodyPr anchor="t"/>
          <a:lstStyle>
            <a:lvl1pPr algn="l">
              <a:defRPr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521F0CB-7840-4FB1-8DCA-753E0BC337E1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945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521F0CB-7840-4FB1-8DCA-753E0BC337E1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517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25600" y="1600201"/>
            <a:ext cx="4876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05600" y="1600201"/>
            <a:ext cx="4876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521F0CB-7840-4FB1-8DCA-753E0BC337E1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209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27200" y="1535113"/>
            <a:ext cx="46757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27200" y="2174875"/>
            <a:ext cx="46757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04848" y="1535113"/>
            <a:ext cx="467755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04848" y="2174875"/>
            <a:ext cx="467755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521F0CB-7840-4FB1-8DCA-753E0BC337E1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607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521F0CB-7840-4FB1-8DCA-753E0BC337E1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149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521F0CB-7840-4FB1-8DCA-753E0BC337E1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172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1625600" y="274638"/>
            <a:ext cx="9956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625600" y="1600200"/>
            <a:ext cx="99568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25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/>
                </a:solidFill>
                <a:latin typeface="+mn-lt"/>
                <a:cs typeface="+mn-cs"/>
              </a:defRPr>
            </a:lvl1pPr>
          </a:lstStyle>
          <a:p>
            <a:fld id="{0521F0CB-7840-4FB1-8DCA-753E0BC337E1}" type="datetimeFigureOut">
              <a:rPr lang="en-US" smtClean="0"/>
              <a:t>4/20/2020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73600" y="6356351"/>
            <a:ext cx="3352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/>
                </a:solidFill>
                <a:latin typeface="+mn-lt"/>
                <a:cs typeface="+mn-cs"/>
              </a:defRPr>
            </a:lvl1pPr>
          </a:lstStyle>
          <a:p>
            <a:endParaRPr lang="en-US"/>
          </a:p>
        </p:txBody>
      </p:sp>
      <p:pic>
        <p:nvPicPr>
          <p:cNvPr id="1030" name="Picture 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6248400"/>
            <a:ext cx="4165600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921"/>
          <a:stretch>
            <a:fillRect/>
          </a:stretch>
        </p:blipFill>
        <p:spPr bwMode="auto">
          <a:xfrm>
            <a:off x="1" y="0"/>
            <a:ext cx="15875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16151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Helvetica 55 Roman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Helvetica 55 Roman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Helvetica 55 Roman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Helvetica 55 Roman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Storing Values in Memory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81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Operating on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In order for the processor to operate on data, it must be stored in a register.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Another way to say this is that the processor can only “see” data stored in registers.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The conflict is that we have many more variables in our programs than registers!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0018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to store our excess?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Recall that there is a hierarchy to memory: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Registers:  Closest to the processor</a:t>
            </a:r>
          </a:p>
          <a:p>
            <a:pPr marL="0" indent="0">
              <a:buNone/>
            </a:pPr>
            <a:r>
              <a:rPr lang="en-US" dirty="0" smtClean="0"/>
              <a:t>Cache:  Next closest</a:t>
            </a:r>
          </a:p>
          <a:p>
            <a:pPr marL="0" indent="0">
              <a:buNone/>
            </a:pPr>
            <a:r>
              <a:rPr lang="en-US" dirty="0" smtClean="0"/>
              <a:t>Memory:  Intermediary between distant storage devices and the processor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469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Storing Variables in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In our assembly programs, we store values in memory using the .data directive.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129111"/>
      </p:ext>
    </p:extLst>
  </p:cSld>
  <p:clrMapOvr>
    <a:masterClrMapping/>
  </p:clrMapOvr>
</p:sld>
</file>

<file path=ppt/theme/theme1.xml><?xml version="1.0" encoding="utf-8"?>
<a:theme xmlns:a="http://schemas.openxmlformats.org/drawingml/2006/main" name="ursinus-lightpp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ursinus-lightppt</Template>
  <TotalTime>11199</TotalTime>
  <Words>114</Words>
  <Application>Microsoft Office PowerPoint</Application>
  <PresentationFormat>Widescreen</PresentationFormat>
  <Paragraphs>15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Helvetica 55 Roman</vt:lpstr>
      <vt:lpstr>ursinus-lightppt</vt:lpstr>
      <vt:lpstr>Storing Values in Memory</vt:lpstr>
      <vt:lpstr>Operating on Data</vt:lpstr>
      <vt:lpstr>Where to store our excess?</vt:lpstr>
      <vt:lpstr>Storing Variables in Memory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Storing Values in Memory</dc:title>
  <dc:creator>Veca Schilling, Ann Marie</dc:creator>
  <cp:lastModifiedBy>Veca Schilling, Ann Marie</cp:lastModifiedBy>
  <cp:revision>5</cp:revision>
  <dcterms:created xsi:type="dcterms:W3CDTF">2018-02-06T17:33:11Z</dcterms:created>
  <dcterms:modified xsi:type="dcterms:W3CDTF">2020-04-20T14:51:09Z</dcterms:modified>
</cp:coreProperties>
</file>