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99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19200"/>
            <a:ext cx="7315200" cy="2133600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6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9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600200"/>
            <a:ext cx="3657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3657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1/17/2021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535113"/>
            <a:ext cx="35067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174875"/>
            <a:ext cx="35067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78635" y="1535113"/>
            <a:ext cx="350816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78635" y="2174875"/>
            <a:ext cx="350816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1/17/2021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33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1/17/2021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08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1/17/2021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76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219200" y="274638"/>
            <a:ext cx="7467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19200" y="1600200"/>
            <a:ext cx="7467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9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fld id="{1D8BD707-D9CF-40AE-B4C6-C98DA3205C09}" type="datetimeFigureOut">
              <a:rPr lang="en-US" smtClean="0"/>
              <a:pPr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pic>
        <p:nvPicPr>
          <p:cNvPr id="1030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6248400"/>
            <a:ext cx="31242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21"/>
          <a:stretch>
            <a:fillRect/>
          </a:stretch>
        </p:blipFill>
        <p:spPr bwMode="auto">
          <a:xfrm>
            <a:off x="0" y="0"/>
            <a:ext cx="11906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55 Roman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55 Roman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55 Roman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55 Roman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CS174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/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sz="3600" dirty="0" smtClean="0">
                <a:solidFill>
                  <a:schemeClr val="bg2"/>
                </a:solidFill>
              </a:rPr>
              <a:t>Object Oriented Programming</a:t>
            </a:r>
            <a:endParaRPr lang="en-US" sz="3600" dirty="0">
              <a:solidFill>
                <a:schemeClr val="bg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Professor Ann Marie Schilling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837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About the Class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class will further your experience with the Java programming language and introduce you to C++.  With C++ you will learn about the lower level aspects of programming languages.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will also touch on data </a:t>
            </a:r>
            <a:r>
              <a:rPr lang="en-US" smtClean="0"/>
              <a:t>structures and recursion.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8755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Your Professor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9220" name="Picture 4" descr="http://oldcomputers.net/pics/ti994-moni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72" y="3581400"/>
            <a:ext cx="4111368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940" y="1295400"/>
            <a:ext cx="7696200" cy="9906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Wrote first program on a TI99/4a hooked up to the family’s TV-set in 1981 </a:t>
            </a:r>
            <a:r>
              <a:rPr lang="en-US" dirty="0" err="1" smtClean="0"/>
              <a:t>ish</a:t>
            </a:r>
            <a:r>
              <a:rPr lang="en-US" dirty="0" smtClean="0"/>
              <a:t>.  Moved on to an Apple][e in HS</a:t>
            </a:r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endParaRPr lang="en-US" dirty="0"/>
          </a:p>
        </p:txBody>
      </p:sp>
      <p:pic>
        <p:nvPicPr>
          <p:cNvPr id="9222" name="Picture 6" descr="https://encrypted-tbn1.gstatic.com/images?q=tbn:ANd9GcQxntXdFUX4SqD2IWS4TDqGiiJ6PVQ_Lael6okxaqXZgRgiNl1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900" y="3109114"/>
            <a:ext cx="2517500" cy="3748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160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Your Professor	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19200"/>
            <a:ext cx="7848600" cy="4419600"/>
          </a:xfrm>
        </p:spPr>
        <p:txBody>
          <a:bodyPr/>
          <a:lstStyle/>
          <a:p>
            <a:r>
              <a:rPr lang="en-US" sz="2800" dirty="0" smtClean="0"/>
              <a:t>BS in Computing Sciences w/ Math and Chemistry minors from University of Scranton</a:t>
            </a:r>
          </a:p>
          <a:p>
            <a:endParaRPr lang="en-US" sz="1100" dirty="0" smtClean="0"/>
          </a:p>
          <a:p>
            <a:r>
              <a:rPr lang="en-US" sz="2800" dirty="0" smtClean="0"/>
              <a:t>MS in Computing Sciences from Drexel University</a:t>
            </a:r>
          </a:p>
          <a:p>
            <a:endParaRPr lang="en-US" sz="1100" dirty="0" smtClean="0"/>
          </a:p>
          <a:p>
            <a:r>
              <a:rPr lang="en-US" sz="2800" dirty="0" smtClean="0"/>
              <a:t>Professional Software Engineering experience in Aerospace, Finance, Marketing, Banking</a:t>
            </a:r>
          </a:p>
          <a:p>
            <a:endParaRPr lang="en-US" sz="1100" dirty="0"/>
          </a:p>
          <a:p>
            <a:r>
              <a:rPr lang="en-US" sz="2800" dirty="0" smtClean="0"/>
              <a:t>10 years teaching at Drexel</a:t>
            </a:r>
          </a:p>
          <a:p>
            <a:r>
              <a:rPr lang="en-US" sz="2800" dirty="0" smtClean="0"/>
              <a:t>Started at </a:t>
            </a:r>
            <a:r>
              <a:rPr lang="en-US" sz="2800" dirty="0" err="1" smtClean="0"/>
              <a:t>Ursinus</a:t>
            </a:r>
            <a:r>
              <a:rPr lang="en-US" sz="2800" dirty="0" smtClean="0"/>
              <a:t> in 2011</a:t>
            </a:r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028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The Business of the Class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Syllabus</a:t>
            </a:r>
          </a:p>
          <a:p>
            <a:r>
              <a:rPr lang="en-US" dirty="0" smtClean="0"/>
              <a:t>Schedule</a:t>
            </a:r>
          </a:p>
          <a:p>
            <a:r>
              <a:rPr lang="en-US" dirty="0" smtClean="0"/>
              <a:t>Academic Honesty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975740"/>
      </p:ext>
    </p:extLst>
  </p:cSld>
  <p:clrMapOvr>
    <a:masterClrMapping/>
  </p:clrMapOvr>
</p:sld>
</file>

<file path=ppt/theme/theme1.xml><?xml version="1.0" encoding="utf-8"?>
<a:theme xmlns:a="http://schemas.openxmlformats.org/drawingml/2006/main" name="ursinus-light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ursinus-lightppt</Template>
  <TotalTime>1244</TotalTime>
  <Words>137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Helvetica 55 Roman</vt:lpstr>
      <vt:lpstr>ursinus-lightppt</vt:lpstr>
      <vt:lpstr>CS174  Object Oriented Programming</vt:lpstr>
      <vt:lpstr>About the Class</vt:lpstr>
      <vt:lpstr>Your Professor</vt:lpstr>
      <vt:lpstr>Your Professor </vt:lpstr>
      <vt:lpstr>The Business of the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CS274 Computer Architecture and Organization</dc:title>
  <dc:creator>Veca Schilling, Ann Marie</dc:creator>
  <cp:lastModifiedBy>Veca Schilling, Ann Marie</cp:lastModifiedBy>
  <cp:revision>16</cp:revision>
  <dcterms:created xsi:type="dcterms:W3CDTF">2006-08-16T00:00:00Z</dcterms:created>
  <dcterms:modified xsi:type="dcterms:W3CDTF">2021-01-18T00:44:55Z</dcterms:modified>
</cp:coreProperties>
</file>