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59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2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7315200" cy="2133600"/>
          </a:xfrm>
        </p:spPr>
        <p:txBody>
          <a:bodyPr anchor="t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8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5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3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535113"/>
            <a:ext cx="3506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174875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8635" y="1535113"/>
            <a:ext cx="35081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8635" y="2174875"/>
            <a:ext cx="35081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4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600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248400"/>
            <a:ext cx="3124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0" y="0"/>
            <a:ext cx="1190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09638"/>
            <a:ext cx="7315200" cy="2133600"/>
          </a:xfrm>
        </p:spPr>
        <p:txBody>
          <a:bodyPr/>
          <a:lstStyle/>
          <a:p>
            <a:r>
              <a:rPr lang="en-US" dirty="0" smtClean="0"/>
              <a:t>Some tips for CS Success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400800" cy="1752600"/>
          </a:xfrm>
        </p:spPr>
        <p:txBody>
          <a:bodyPr/>
          <a:lstStyle/>
          <a:p>
            <a:r>
              <a:rPr lang="en-US" dirty="0" smtClean="0"/>
              <a:t>Prof.  Ann Marie Schilling</a:t>
            </a:r>
            <a:endParaRPr lang="en-US" dirty="0"/>
          </a:p>
        </p:txBody>
      </p:sp>
      <p:pic>
        <p:nvPicPr>
          <p:cNvPr id="1026" name="Picture 2" descr="http://cache1.asset-cache.net/gc/86808772-teenage-girl-celebrating-at-her-computer-gettyimages.jpg?v=1&amp;c=IWSAsset&amp;k=2&amp;d=ogg94ZDwXZtUTZWc8EFPd%2Bi2zxX%2Fr3UywwfkkMdN%2BJ4%3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1" r="31116"/>
          <a:stretch/>
        </p:blipFill>
        <p:spPr bwMode="auto">
          <a:xfrm>
            <a:off x="1734206" y="2851150"/>
            <a:ext cx="2685393" cy="324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ache4.asset-cache.net/gc/78001371-man-celebrating-at-computer-gettyimages.jpg?v=1&amp;c=IWSAsset&amp;k=2&amp;d=YmPadINQT0m8kMRVQnoIchjHSzOiZ5DvZ%2FAN%2BBmDGs0%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1" t="4211"/>
          <a:stretch/>
        </p:blipFill>
        <p:spPr bwMode="auto">
          <a:xfrm>
            <a:off x="5257800" y="3043238"/>
            <a:ext cx="3003057" cy="286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data:image/jpeg;base64,/9j/4AAQSkZJRgABAQAAAQABAAD/2wCEAAkGBxQTERQUEhQVFhUWFxobGRcXGRcgHRgeHxwcGCAaIBodHSghGiAnHBgaIjIhJSkrLi4uHB8zODMsNygtLiwBCgoKDg0OGxAQGzckICQ0LC8sLCw0LzQsLCw0LCwsLDQ0NDQsLCwsLCwsLCwsLCwsLCwsLCwsLCwsLCwsLCwsLP/AABEIAL0BCwMBEQACEQEDEQH/xAAcAAEAAwEBAQEBAAAAAAAAAAAABAUGBwMCAQj/xABFEAACAQMCBAMFBQUHAQcFAAABAgMABBESIQUGMUETUWEHIjJxgRRCUpGhIzNicsEkgpKisdHwUxU0Q3OywuEIFiWDk//EABsBAQACAwEBAAAAAAAAAAAAAAADBAECBQYH/8QANhEAAgECBAMGBgICAgIDAAAAAAECAxEEEiExBUFRE2FxgZHwIjKhscHRFOFC8QZSI4IVQ3L/2gAMAwEAAhEDEQA/AO40AoBQH4TigOcXnNhvbuC2RJI7WZZHWUMVa4Ee2BpwUjJOrOcsAOx35XEcb2dCbov4otJ91/oS04Xkrmd4xxJLC7Y2Ql8WJoy9vE0kqTxN8YdBkQyDBIJ6jSd8kCDhmIrzhGdWV4O+srKzW1v+yf0ZtVjFPQ6/wziEc8YkhcOh6MPQ4II6ggjBB3B61207kBLrIFAKAUBU8zcW+zQPJjLbBR5sen+/0qGvUyRuDINwRGTxL2VzK+5Oo+6euFHpXkK3Eqk6j7PVfcsxoxS+IWRu7Rg0TNc25+7nJx6A9D8vqKv4Xi0U7S0fR7f0RyoyWq1RpE5o1D3bW5z5Mqr+rMBXRnxjDR3f2/BqqcnyIbc7pHIEuIJYs9zgj57dfpmpaXEadRXjt78zWScdGai3uFdQyEMrDIIOQRV+MlJXRg9M1kH7QCgFAKAUAoBQCgFAKAUAoBQCgFAKAUAoBQFPzZfmG1cr8blYkz0DSMIwx9AWz9Kjq1FTg5vkm/Qyld2OfW8Il4WqgFLvh8ZUBcB45Yk0jGQcq6gHcYZWFeSlJ0sbd606rW+zi3919GW94d6LLla6t7fhkcysGDRiSRhgtLKwy3qzs5IC9c4FV8bTrV8a6bWzslyUeXlbUzBqMLlvwW5CcUmhTGJLZZnA7OH8MNjzZSBn+AV3eATnLDtS2T09CCulmNhXcIRQCgBoDIc3zLLcWtuNyJPEceSqDjPlneuRxaso0Wlv+XobQV5JFXzHnxRnppGP615WhbKWau5ccGgKRAN1OTjyz2qvWeaWhLBWRPqI2I99ZJMmiRQwP6eoPY1vSqypSzRZrKKkrMgcO4I0AKxXEyofugrt8sqcfTFdNcZrxVo6EP8AHj1POfl0E6hcXAf8XiE1rHi9a93r6/sPDx5HvYcSvYvcljE6jpIrqpPzB/5867NLjdJR+P05/wBkTozTJrcVuj8MMK/zSuT/AJY8frWJf8gpp6RfvzRnsJkD/wC8HilCXcPhhukiNqX59Aceff0q9huJQrK62+q8iOUXF2ka6GZWAZSGB6EYIP1FdNSTV0an6ZBTMkD6DVkH7QCgFAKAUAoBQCgFAKAUAoBQFXzJwcXdu8JYoTgo46o6kMjgd8MAcViUVJWezBzTm5/CiaW+4fN48a6ftFu+In3wpMiurhMn4XXbJG/WuFS4ZiaM8tKouzvs9WvBWevfdE7qRktVqTOTOQoLWKKSRRLcKNRcEldR3BRSdOQCFDYGcZ2rk8Q4tVrzlTi8sHpbnbv597RLCkoq/MvfZpb+LHLfuQZrpjlRn9iiEosO/wB5cHV/ETXrMLQjQpRpx2XPr1fmVZScndm2qwaigFAUXNXF2gRViGZpW0Rjtnux9B/tVXF11Rg2ZWuiM7HYi0RpSTJM5wzt5nc/Tb/SvG18TLFTyvRFpQVNX5l2k6mMSPhRpDEtjC7Z6npVBxlfLH6E19LmCuOLf/mkuI/GmthbaS0Ec0iB9TH/AMNSM4xuK9JSwFefDnSyWnmur6O2n9ldzSqXufvO3MHjSWVvbyywtJOC7sssRVQOh1hSchmIG4JX5VpgeHyw8atWvC9lot7v2vqZnUUrKLNlxrjUNpF4s76Eyq53JJPoNz3J9ATXDw+Fq4ieSmrsmlJRV2WEbhgCNwQCD6Gq7i02nuZI8fEomlaFZEMqAFowRqUHGCR1A3H51I6FRU1UcXlez5C6vYk1GrmT9FNgeVxbI66XVWHkQCK2hUlB3i7Mw0nuQU4PBGCVBQd9Mkij8gwFW1jsRspv35EfZQ6Hw/BbaQZ0hv4gzE/4s0/m14u+YdlB8jyt/tdof2R+0w/gdsOvyY9f+bV2MJxpLSf9ftfUhnQkvl1JMnN8qKWezlVV6nUu3r0rpw4tSk1HS77/AOiJwklexd8E41HcoWjyCMalYYZcjIyPIjuK6FKtGoro1LOpgKAUAoBQCgFAKAUAoBQCgPG6tUkRo5FV0cFWVhkMDsQQeooDnnM3KMdhEt3YrKPsziSSDxZWV4hs4VGYgMo94fy1WxWGjXpyhs2t+fvqbRk4u5L5cvlgvtCMDbcQXxoWHQTBQXA/nTD/ADVvOqHB67lSdGfzQ08uXpsSVo63XM31dghFAKAxfGH18WjXtFCW+pyP9CK87x2bVNrwX5JaKvMmcXnijhd5vgUZIxknyAHUknYAdSQK8xQp1KtRQp7styaS1PHhHLhm0z36gnYx2pwY4B1GpeksvmxyFOy9Mn3eC4fSwsdNZc5e9l7ZSnUcjWBABgbDyq8aHjeWccqFJUWRDsVcBgfoaA53zLyfHDcW9w7SSWcTEeC7alt2YjTJk7tHqwCrE6diDpBA5uNw8o0ajw6Sk97btc7d/vfUkhL4lmL6943FG/hZaSXGfCiUu+PMqvwj1bAryOF4fXxGtOOnV7FuVSMdzPcM4TepxG6vfscmiZEVUMkAcaQoJI1kb6fOvRVOE1J4OnQzJOLb525/sr9qlNyKznOee5ubK3kjns4jLqkkkIUEjoiyI5XUQWA3zlh5VFhsBPAUqtWSzStZJa/jw8kZlNTaSNzxLicNtH4k8ixpkDUx7nYD/nqe1ebo0KleeSmrvfQstpLUmKwIyDkHvUDTWjBQ8zyH3F+6cn67Vaw63ZHVPDlyQiUgdCpz9O//ADzrfEJONzWluXfEr5YYy7ZO4AA6sT0AHnUFGjKrPLEllJRV2VDcRuZVZBbCMMCNTuCADtnSBk7dqvxwdODTz3tyS/JD2knpY9OVYSvEHVfgjt0Q+pGnST6/FXoOG3bv1v8Acrz0djdV2TUUAoBQCgFAKAUAoBQCgFAKA+XUEb7jyoDkV1wp4jPw5CRJARd8OY/hDahHk9dLZQ/wtXDxsf4mKjio/LL4Z/v30JofFFx9DpfLHGkvLWK4TYSLkr3VhsyH1DAj6V3CEtKA/GOBQGD4NL495c3I+AkRofMAAEj/AAg/WvHcarKTSXPX8IsYeOrZMuIhNfW0J3SMNcMPMoVSMEejvr+aCp/+O0U5TqvlovPczXlokbACvVFYxntB5sa0CxxFVcoXeRhkRoDjZfvOx2AO2xJzsDNRpKbbk7Jbsq4rEOkkoK8pOyXvkuZhOX/aPP4hPjyzBRlopUiBdR1ZGjUYbHQHbtjuJVSpVE+zvdcnbUrvEYmhKLrqOVu1430b235HRuY703ISyt2XNzFrkkIBEVufdL6TsWfJVAdviO+kiqh0i34HwSC0i8OBAg6sTuznpqdju7eprCVtED2m4nAjiNpolc9ELqGP90nNZB63VqkiMkiq6MMMrAEMD2IOxoDlvHOUY04jbJdPJLaMGFtG7ZVJB7xicndgVBKlic6dJyAAeRxGMsNQlUwyUW/ma3t1XvTV7k1N5naRvEUAYGwHYdq8Q23uXCPfWSyrhs7dCOoreFRxd0auKe58WHD0izpySepPX/4rM6kphRS2Ic7iS5x1WAf52/qE/wDVV/DQcKd3/l9l/f2Ipu8vAqm5i9/ZRoz131fPy+lS5jW5YcRuvs39qTqukMO0iFsYPqM5B/pV3B1506iUdnyNaiVrm2hk1AHzANeoTurkB91kCgFAKAUAoBQCgFAKAUAoBQGK9p/Dn8CO9gGZ7JvFAHV4+ksfToUyfpUVejGtTdOez938tzMXZ3KrkviqQXxjQ/2XiK/aLc9hLgGSP0yMNjzBqlwytKVJ0qnz0/hf499xvUik7rZnSq6RGZ7nS+ZIBGhw87iJT5Z6n8v9ap42t2dJsLXQ87C0WKNUQYVRj5+vzJ3rwVWrKpNyfM6EYqKsimjvnTiTyxQyTqtuIXKGMBX1+JjMjqD7rb4zjbNeh4TiqWEoPtnbM7rrba+ngQVYOUtDTcK5ijmcxENFMBnwZQAxHdlIJWRRncoSB3xXoqGIp145qcroglFxdmZj2l8stcYlVWkXw9EqKCXwG1q6gfEVJb3QCTkEdCDew9SMbxntIoYyjUnlqUvmg7q+z5NeZzzlrk2QzFYVmLsCviPE6JCp6sSwAZvJRufLGSJk6NC8oyzO1l3FWccTi8sKkMkU03rdu3Jdx1bkO3XN3IOnj+AnpHbqsKr/AIxKfmxqidcsOdeIPBZSvHs/uIrYB0l3WPXg7e7qzv5VtCOaSj1I61Ts6cp22TZ/PHFOPNHK8aIvhqxDCQZMpz7zOzbkk5OT1zk5q7VxTpTcIJZVpa25ysNw6OIpRrVZNzlrdN6X2t4Hb/ZjxB5IJI2JKxMoQtuVVkDeGT/D28lKiq+IhGE/h20fhcu4GrOpRvPVptX62dr+ZM9pNvnh00g+K3CzofJomEn6hSvyJqtOmqkXB89PUup2dyVE+QD5gGvmklZ2OgfRrCVzJnpbyad2ELeHCpKmTALORsdOdgB0zXVpYaEIp1FdvW3JeJXc5SemxINsI4XWMH4WPXJYkHcnuSe9Szk3qwtDHRRliFXck4H1qM1NXxmEeCuoakjdGdfxKp94flv9KtYeSjUVxUV4m2tpAygqcggEEdwRtXrItNXRXPWtgKAUAoBQCgFAKAUAoBQCgFAfLKDsdx5UBxW44M8Ulxw1Dpkhf7Zw5/TOox59DlcepPauRjH/ABa8cUvlfwz8OT8ve5ND4o5TqnKfHlvbWOdRgsMOp6o67Mh+R/pXXISs58Xa2buLlP1z/tXO4mr0X4P7GY/Mica8HzOiZvlC9Aa5tW2liuJnIPVklkaZHHmCHx6EV0MfSbjTrL5ZRivBxSi19COD3Rb8Y4WlwgDFldDqjkTZ4nHR1PY+nQjIOQar4TF1MNUU4ea5MzOKkrM9uAcecsLe7AS4HwsBiO4A+/GezY+KPqvqu9e6weMp4qGaHmua99SnODi7M0lWzQzHJnuSX9udjHdu4HmkwWcN8tTuP7poC+4lZJNE8UgyjqVYeh9ex9e1A9Tml77LpGl1LJbOO0ssbeIMdNSKdLkeeV+Qq1/KvrKKcupzlw/L8MKkow/6rbwT3Rv+XOCJaQCJCzHJZ3bGp2PVjjYdgANgAAOlV5Scnme5ehCNOKjFWSIPtClxw64QfFMngp6tKREv6vn5A1HOapxc3y19CRK+h6xJgAeQA/Kvmknd3OgR+K3HhwyP+FSfrjb9akw8M9RR6tGJO0WyFw2Dw4Y0/CgB+eN/1zXXlLNJsgSsrEmtTJ4RWaKxZUUMe4H/ADFYsgReL8UjiRtTAsQQEG5OdunYfOpYU5TenqYlJJamk5ShdLOFZBhggyD1HkPyxXqsOmqaTKxb1MBQCgFAKAUAoBQCgFAKAUAoBQGD9qvC38GK+txmexfxAB1eI7SJ8tO/yDY61FWpRrU5U5bPT34bmYuzuV3BOJJbXSXMZ/sPEtJbyhnI91z5CT4D/EBXL4ViZLNhavzQ271/X2sS1Y/5LmaPmVxLcW8A30MZn9AowoPqSf0rHGa6hSy83+f6ua0o3kiaTgV4u13ZF4xHNCwXDpNZzMLyPaOSBGkUjvHIVBXSfU7eu4PbwXa0YunXj/43upNLzV3e/giGVnrHc9uGc7eHpi4nC1pMce828Ln+GQEgH0J28zUdbhee88JLtI9F8y8tP33GVU5S0NPcwRXEeG0yIcEEHuNwysDsQdwQciufTnUw9TNFtSXv2iRpSRX3VtxAL4cF4mn8UsWqVR5BwwVtuhZCfMmu/S/5C8tqkLvqnp6f2V3Q6MjQ8JNi4ubcPKxBFypOXuFJzr1E7yIclR00ll22xjAcbk6zVd/DLbpH+uveJ0dPhNpwvicVxGskLh0PcdiNiCDurA7FSAQeteoTuViDxvirRusUSB5XBI1EhUUYBdiBnqQABuT5bkU8bjYYWGaRaw+HVROc3aK9W+iKdr2+DlRLbswUNpMEqrgnGPE8Q77eRI8q4647L5nDTx1LvYYXLfLJf+yv6W99SB9skub2NblBCIF1xRBiwlkIKGUNgAhFJAXr75JAwKxxLiPbYW1LZ6SfTu8/65kbwWT/AMkXmj9V4r2jS15YwZdNV3KzsSII3wiD77L94+YzXcpU40IJL5mtX0XQqtubu9i6rBuZVbmT7V1OfE049M4xjyx/vUZrzL3imptEUZ0vM4QN+EYJZvooNXMNS7WoomKjsi24Lyjb25DAF3H333I9QOg+fWvR08NCGu7K9jQ1ZAoD8JoDK8x87RwM8NvG91dKN4Ygfdz/ANSTGmP5dfSoqtenSWapJJd5lRb2MxwbmLiN7LInjxWzRgFoxbFtOTsD4siu38wQKexNc3GcV7CKnGOZPbX9JryvfuRLClm0NdytxWZpJbe60GaII4kjBVZI31ANpJOhgyMCMkdCOuKuYLFxxVLtIq3JrvNJwcXY0lWzQUAoBQCgFAKAUAoD5kQEEEAg7EHvQHKeF8szeNd8KUqLNXEni7M0ccmWECgjAfUCQxzpAzjJWqFTAU54mOIvqlt1fJ+mluehIqjUcpc2PDktOIPCgIR4VZcksSQcElmyWJOokk1xeO0383evtb8G1B/FY0ZrzRcM3c8EmgZpLB1UElntpM+E5JyShG8LH0ypPUd66UMXSrJQxK8Jr5l4/wDZfXvI8rWsfQiR852rEwXyG2kPWK4A0H+WTdHHrtUkuG142q4d511jv6box2kdpaEm25Ts867YvFnvbTOqn+6raD+VaT4hiV8Na0v/ANxTf4ZlU48voW1nw0pjM074/GwP+ijP1qrUr5v8IrwX9s2UbcywqtY2Ku64MhdpY3kglPWSFgpb+ZSCknTq6mulhOJ4jDLLF3XR7eXNevkRypxluUt9x6O2mZ7m9ikbwtCjChwVOQCkeS2Sx3AHSr9d4jiMYvs2relvF6fU2jKMKWS/O/0IvLfOyXkioyyQMr7Ebxy7HCFiuVJG4U4O2xNRYvhcsLFyi1JW847a76pc2KdXdSW/v1Lrj9kqQM4La0kEiEsSQ5YDSM9A2dOkbe9VLDVZSqKLWjVn4W38t7lzD1G5qL2as/D+t7lxcTBEZm2CqSfoM1UjDNLKio3ZXKfhemKCIMQpKg7kDc+8f1Ndmo7yZXirJFhWhkgcRmEeGSLXK50oqj3mOPPHQDrUlKi6krI1lLKTOW+DXBmFxdlQVBEca/d1bEn1xt1PWu/hMH2TzNEDk3ua2uiYFAKAreZb829pcTgZMUMjgeqoW/pQHPLu1PD+CyvDnxjFrklHxNI+C8mTvkaiRnpgV42nVWN4lFVXeN7JcrLZedtepctkp6EzmeAtPYSW0gjlkdohIFDZiMTyHY/EAY0IPY/OocHJKlWhWV4xSdr2+JNLfle78TM91Y9uA2D2vFYyZ3nN1A4k8XTqHhEMrKFACp77KQBjJHUmu7wXFKtCUVBRSelr218b3ZDWjZ7nQ67ZAKAUAoBQCgFAKAUAoDDcAuPsvFry2mP/AHxhcW7n7+FCPF/MukEDyoCfzCv9vtCOuibPywuP1P61weO27L0+5LR+dEWykm+0MHzo37bAdsV5eooZNNyzHNm1Lg1WRIZuwntpeJ3UdyYSRDDHHFME98ZeRyob4hlkG3da9vwOlkwubm23+CnXfxGa9q3L1pZRwvZxtbzTS4JhkkQaVVmJ0BtOc6RsO9dacYyVpK/jqaQV2ffs34Hc3ltJK3ELxNMpRcOrZAVSSdakndiOvaqkuH4We9NeSt9jaU5RdkyB7RFubCSCJOI3UhlV2bVoGkKVAwVUdSx/KtVw3CR2pozCUpPVmGuLiWT97NPJ6PLIw/InFWYUacPlil4JL8G+U8NKoPdX6AbnyA8zUjM6JHbuT+AG1sVjKI0rnxJAxwNZwcZwfhAUDb7teGx+MVfEud7RWit0+m+/mTU4r/IsY+HSO6yXDKdBykSZ0KfxEnd2HboB5Z3qs68Ixcaa33b3f6LTqwjFxprfdvf+iJe3BuZDCv7qNv2rfjI38Memepq5hqHZRVSW72XTv/RQnLM8q25lJx5iZ3z2wB8sA/1rLNWWvCr4Jal5D7qEjPcjbAHnucVJTi5PKheyuyy5QdriY3BQpGqFIwerEkFm/wAoFdzh2HyNyZBKWY2GK65qftAR76+jhQvNIkaDqzsFA+p2oDNSc5eLtYwPceUrZjg/xsNT/wBxT86pYniGHw+k5a9FqzeNOUtkVnF90LcUvFERG8KHwoT6E58SXyILaT+HeuHU4visRLJhYW793+kTqlGOsmSOG8es7pXjjkRgvuNG40nGPwOASpB2OMEVx62DxWHkpSi0901r9r6kqnGWxheSeGWM8J+0yFLiKSVTGLmVBCNZAWMCQYTSAM98HyrvcSxGKo1LUo3g0nfKnfx0epDTjFrU1PLFnAOJxtYnWscMqXMmtpAdRQpGZGLZfUpbAOwBz1FW+EvFOMpV1ZO1la3W+mndy1NKuXZHSa7BCKAUAoBQCgFAKAUAoCh5w5aS9hC6jHLGweGZfiicdGHp2I7/ADANAZvgVxcvdML5VWeOEJ7p91wHP7RfRtjjt07Yry/H29PfL/ZPh/mZMuePBXKquoA4Jz+eK4UcPeN2yZ1LMt4JQ6hh0IzVeSs7EidzE+1niES2ngsqPLNsgYAlACC0gz0wNgfMiu1wOhUnXzp2jHfv6L8+RpUtscnC/CMsQowoLMQo8lBOF6Dp5V7Ejsi24TzXd2keiC5MceSdOmIjJOSffQnr60uauCbuyHxnjkt1IJrmYSMqBAcIoAyW6IAM5Y79enlQKKjqivW7Q9GFDOZdTdezPlnx5Rdyr+xib9kD99x9/wCSnp/EPSuDxrH9lB0IfM9+5ft/bxNoLM78jp7cUiD6NW+cdDjPzryvZScb2JXNXsTqiMlFwRAIjjr4kmfnrYf0Fd1tu3gvsivHb1Pu+4akuCwOR3HX5etaNGbXM3xzjdukkNtEj3To+praAamOBtrI2UamGc7+ldTAYOcpZ5L4fuR1Gti5tLzi8rac2Nm/hl47Zg0jlRge+ysAi5IGR+VegskQnpwv2nQPCBIkn2sFle1hQyOGU6SRjbQT0YkDetZzjCOabsurMpN6IXXF+IzKW/ZcPh/HIVkmx542ij+pauPX43Si8lGLnL6ft+SJVRfPQzUN3ZNNmGO44tdKf3hzKqHr8bYhiGfwgdvSq7o8Sxnzvs49Nn+/Vo2vTjtqaaHgnE7n9/MllGf/AA7fDy49ZWGlf7qmrdDgmGp6y+J9+3p+7msq0ntoXXBuSrO3bxBF4k3/AFp2Mkn+NySv93FdaMIxWWKsu4huSeL8qWV04e4toZXAxqZRqx5FupHoa2B9zcsWToiPaWzIgwitDGQo8gCu30oCwtbSOJQkSKiL0VAFUfIDYUB7UAoBQCgFAKAUAoBQCgFAYvm5Sl9aSr9/VG3qMg4/zE/SuJximpU230+3+zem7TRQTwMrlSDnP5/LzrzykmrkrVmajhaeHGiNsxBP65x896q1IOalVWydvDp6/cswi1E5N7ULaVL9pZQfDkVFif7oAG6Z7NnJx3znzr1nBKlN4bJDdXuue+/hsQy0lqZXclVQanc4VR3NdgxfktzonAeUYoVDSqssxG7MMhfRQdh8+pqJz6HQpYaMVeWrPSHgNrCWuJ1hDncsQoRPRVOw/m6n9Kxmb0QVCnD45pfhH1a8M/7TK4QpZKQfEK6Xnxvpj2yieb7E9vOuZxDiUcKskdZ/RePf3epXqzVXSK+Hr1OgJAI4tEahQq4VVGAABgADsK8e5uc80nq97mNloY6GIswUdScV0JNJXKqV2bC+vFhjZ26KPqT0AHqTtVGlSdSSjHcsykoq7IHDYikShviOWb0LEsfyJrrO19PfIhWxU8Ohl4qz+HI0NgjFDIhxJcsNmCt9yIdNQ3bfFd7BcPUEp1Vr06f2QznyRueC8Dt7SMR20SRJ5KOvqT1Y+pJrqkZy/mu3b/ti6WaO9mE0UXhQ2xIWVFGlvEIIwquTnJA9/wBRVTFLEySWHaXVvl4G8cv+R98qS3d0ZoLGC34dFA+iTUheQNvsFAC6hjfJPXqc1RjwaE5ZsRNzfov39jftbaRVjUWvs3tywe9kmvZAc/t29wH0iXCj65rqUaFKirU4pLuInJvc2FtapGoSNVRR0VQAB8gNhUpg9qAUAoBQCgFAKAUAoBQCgFAKAUAoBQGW53IH2Vz0W5TJ8sg1zOKxcqDS7/sbQdpImYrwlzoHlcw6htsw3B8jVnC1lTn8SvF6NdV71RtCVmQL2VJEMc8JdWGGUqGU/n1roUcBLN2lCsrcndp/Y37FS2asZGbkay8QSQvcWrjoUOQO2wYNjY4rrwrcRgtctT7/AII3g5J3i/QkLyhct8HFZCv/AJMRP55H+lQVONVKWlShZ97f6+xiXbrRyfoSLTki2Rw9w8t3KN1EzagPlGML+dVp8SxmIj8CUI83y9X+Ne4wqLk7yd/E2EI2GQB6DtXCqZczyu669TLtyPs1ogRoRGXYrp1DqRjP1qR5ra7GFa5V8RTxbtFb4Ik8TT5sSVUn5YJroYOOSk5c27eS39SGprK3Qh8X4gskc0Eb6ZHR0VyPdDEEDfr1PXFWqNSMakZS2TRq9rETlDnSHh9nFa30M9s0C6S3hs8b7k6g6ZG+cn1PevWU61OprCVyu00XB9rPCu1yWPksUxP5aKkMFfxPnuG5KLa2N7cTKcxOImjVW9ZWIKKeh2wR1oDU8lcCa0tsSsGnldpp3HRpHOWx/CNlHoBQF/QCgFAKAUAoBQCgFAKAUAoBQCgFAKAUAoCu45wpLmFonJAOCCOoI6Go6tNTjZgwHJsdzcNdQ/aWhe0mMRUqsmV+64JIIBwcDfbFcqfBqM3d2+q/Juqk1zNLNwO8QZS6WQj7skQUH01KcioZ8DpW0/K+7ZlVZ9SstOZGLyRNbS+NFjWiYJAOwYA4JU9mGR61y6vA6qd1t4fq5KsR1R7Q8yQMdMgaJj2lXGfr0/Oq0sBiKPxR5dN/2SQrx8CwFhG24HXyJxT/AOUxUFlcr+KRZVadtz3gt1T4Rj/nnVSviqtd3qO/2Xkaym5bnrVc1BrKBVcH4c0bMzkEnbb/AFqerUUkkiOEWtWfN0NN2p/HC3+R1P8A76uYR3ptdH91/RrP5/IpbzgDlyUK6Sc7nBGe3TepWma2Lqe8jjAWSRV2+8QM474qSMZPZBtLc9uQwGFw4UaGnYocYyMDJHpn+tei4cpKnZ+/ehWbu2a2ugYFAKAUAoBQCgFAKAUAoBQCgFAKAUAoBQCgFADQHKuaL+ThnGWniRWW+gXUrEgGSL3c5AO+jT27n1qOpPJG9rklKn2kstybZe1VW+O2O3/SlR+m24YJj9aj/kw5pol/izezT8Ge19zlw+4KM/2i3mT93L4Tao89feQOpU90bIPcVuq1N8zR4epHeJAe3sL0SG54hBJeNtG6nw/ACn3Vjid9Sg9XySWyRnAGN3lmrbo1jKVOSkuXUxlhxG4SdYFcoTN4RfWRHnXo1ZU5IPUbdx0rmSwdOc8srfn35nYr0KM8L/Ip05Rfc1l3s+d/ojWQo9vM0XELma2bcxT69UEwG+Mt8Mn8B69s1l8JoPkvRHFzS6llw3iN4QzLDJPCDhZHTwncfiCE50+pUZ61zcTwNf8A16eGq9NySNeS31Jg41OTgWM+fqP101TXBanX6M3/AJHcep494f8A3iCaEfiZcr/iFV63Ca8NVr9DKxEeehAvePQGcNrBVIyBpBOouynAx5BP1qXC4WrCDTW7+yf7+hidSOa99j7eS6kGqMRxKegfJb69h8q7tHgtSUbydilPGpOyPloYYEaS6dCzfFJJpH0XPQDsBXaw+Co0Kdmk/EqSqTqy0JHsdvQ9gYw5fwJ5owzZyw1+IpydzlZBWiSXy7F/Vb7m7rIFAKAUAoBQCgFAKAUAoBQCgFAKAUAoBQCgFAKAwPtk4fqsluAMtayrJ/cPuP8ATBB/u1pUjmi0b05ZZqRyO45djdi4ZgWOrbBG++22f1qhHFSistjpzwcJPMmTeF2LRKVZy+TkZzt6bk/P61HVmpu6ViajSdNNN3KuY3ik7LIMnBITp54GKmSoPu9+ZWbxMe/0PXh7FozqXSSWBAGMbnt2rSolCfw9x6bhUe1weWa3zJrzZOteeLiEeG1zcAoerFZQT1BHjBz0/LtVlOs/ii7roeWr0qNGpKlNNNaXX09VqabhntQuGIAeCQ+TRurEDfqGA+uKw61SC+OPv6kccPSm7Qn6r/RoLb2lOP3tqP8A9cuf0ZR/rRYuPNGXganJosofaNaMv7WOePbcNHr+n7Mtn8qk7enLS5E8LVXIznMHMHD4rm3mhK6CsqyIkbatR0MjaSBpI0uM7fFvW9FUIyzaaFarh6k1lS1M1xv2kytkQKIR+JsNJ+Xwr/mqWWLlLSmvM2hw+nDWtLyRjJuJvNJqcvI3d3JYjPl+Eeg2qrUjJq85F+hOEZKNKFlzZ1L2FXmJryHswjlHz3jb/Rakou8SHFxtUv1Ov1KVRQCgFAKAUAoBQCgFAKAUAoBQCgFAKAUAoBQCgIvFbJZ4ZYXGVkRkb5MCp/1oD+f+YrKThrpbm4guX2HhxhxIoxsWHvKvbqcnrjvVWphoO8r2LlLFzSUbX+55IbhsH9nH/CcsT8yCMfrVN9mu8vrtZa6L6nynFkUlZiI3H5EeYPlWexk1eGqMLERTyz0f0Ii3ABfTiRSxbMZDEZ7FeoP/ADatnC9r6eJ0cDxOFCDg1dau8bP6bkm14aGy8yqS2PdIB0gZxv577n/atXVskoMqVn/IqOrUiteXRfl9/ke0HC4kfWi4YeROOmOmcViVacllbI40KcZZkrMjX/BBJIZA7IxABx3xt6Gt4V3GOVq6I6mGU5Z07M+LXhs6Op8bUo6hs9PTOf6VmdWnKLWWzNYUa0JJ57okceTMWfwsp/XSf0JqOi/isTVtk+jX6/JQSW6scmrCqNKyNJUYSlmkehIUdgPyFa6tm/wxXRG69jlnOb5biOJ/s/hSI8pGEOdJGnPxnUo+HON6tUYOO5zsVVhNrLyO5CpioKAUAoBQCgFAKAUAoBQCgFAKAUAoBQCgFAKAUBE4u7i3mMX7wRuU/m0nH64oD+a+Gs48HwU8eadQ7DJMjk+8zE9AMnqT138zXPqtSzSqOyXodGM1RhHKk29+pdW04cZwVIJDKwwVYbFSOxBqtJWZdp1FOOZH1HZPcTR28CqZpe5GRGo+KRv4V/UkDvU1Cm5vuIcTVVOPezqtj7N+HJCkb2sUhUbyOo1ue7Fhv17dB0FdM45FuPZVw8kmNJoiTn9nNIB/hJI/StXGL3RspyWzKq49k5G8N/OPSVI3H5jScVG6FN8iVYmqv8iquPZxxJP3c1rMP4hJGx/IMP1qN4WD2JVjai3sVtxyvxaM72QkH4oposfkxDGtHg+jJFj3ziZu6vmbxYGglWRQVZTgFSfMEg+u1Rui6bTbX1/RJ/IVWLjGL+n7Idvw2Z+oEY8zufoP96y5047aki7WfLL46skHggLxwxjxJ5WAUuTgDqWIA2UAdcVqsRki6ktIx1diDEU4xVt5Pqdog5yeDC3tnLCAMeJCPGhwP5B4ij5p269MyUOJYavpGevR6P34FGVOUeRpOE8bt7ldVvNHKP4GBx8wNx9avGhYZoBQDNAKAUAoBQCgFAKAUAoBQCgFAKAUAoBQCgMlzBzNIZWtLBVecfvZW/dWwP4sfHJ5Rj5nAqpi8bSwsM034Lm/fU3hByehza94zb8NV4bACW4ZtM944yiMc7Egac5ziMYUepBFciOGr459tidILVRXP313fKxOmovLF69WUfDUYyskRa5nlIOlTqZm7ux6IPUnAC10ezdSyjGyWnclyRajOFBPW9ztHIfKgs42aQhrmXBlcdBjpGufurn6nJq9CCgrI51So5yzSNVW5oKAUAoBQGc5s5Nt75QZAUlUe5NHgOnpn7y/wnasNJqzMptO6OZX/KHEoG8MQi5B2SWMhQf/ADFY5j88jIqpLCJu8XoXoY5qNpK7NVy77LIVQvfMZbl8EtG7oIvJYypB2/EevkKsqnFRy20Kc6kpyzPclzcn3sO9lfswHSK8XxF//quHA/OqNfhWEq7ws+q0/r6GVVkuZmOO2swkie+4a6aXBku7FizFcHONGmVRq05z2BO/StcHgJ4ad41G4/8AV9ffcZnUUltqTeXOYp3MS2V/FcM7SZt7se/Gq6iuZFAcHZRurbk+VdObSklHX/RrSg5U5Sk7W5ddf1qWvM/OXELeE6eGP4ozlwwlhUY+IeHh2+TBPPNDQwfBvbJeLKDcrFLESNQVSrAdypBIOB2I38xQzY7fwnikVzEs0DrJG3Rl/UHuCO4O9DBNoBQCgFAKAUAoBQCgFAKAUAoBQCgM9z9xCWCwmkhOlxpGsjIiDMFaXHfQpLfSsSdle1wYri3D/ASzsopWgt7hys10N5GZtwNXQPKc/tD0O3lXl+G5MbiZVa+sltHl7X9lqp8EUom/4fy3aw232VIU8DGDGVBDerZ+InzO9epKpJ4ZwiC3XTBFHEvlGirn54G9ATqAUAoBQCgFAKAUAoBQCgKLjvKFnd73FujN2cDS49Q64b9aA4/zbxm+4TdyWsFzK1uyAxifEhCsMbMwzlWDAYPQDINDJzZV6AfKgOtf/T/M4nvI99OiNipzgNqZc47Ejb+6PKhg7ZQCgFAKAUAoBQCgFAKAUAoBQCgFAfE0QZSrAFWBBBGQQdiCO4oDlvEuEC3k+wXcrjh8g/s5VSXYjcWpkySCpwUwuWAxnbFU4cOovE9ul8T8lfr+zaVVqGuxouSuYZARY32VukXKM+AbiL7snUjWBs6gnBBNXWrOxondXNnWDIoBQCgFAKAUAoBQCgFAKAUBw/2u832F0phjjaWeJsJcDAVPeGtQc5cEAjpjOD2oZOX2jKJEL/AHUsMkZUMCRkbjbO43HagP6u4Fwi3t0xbRIitgkqN28iW6tsepJoYLKgFAKAUAoBQCgFAKAUAoBQCgFAKAicR4lDAheeVIkG2qRlUZ8sk9aApbm/4fxKCWEXEEq6ctokTVHjcSDByhUjIbtigOXLzDw6WGaK+nle4ilPg3sQlMkmn4JI2x+zPYrkITuCc5rVRSuyWdWU0ovZbW9795C5O9ql3DMovZTNAxAfUF1R9tasAMgdSDnI9a2Iz+ggc0MH7QCgFAKAUAoBQCgFAKAhcbgd7adIjiRopFQ+TFSFP5kUB/LfBOKC28VXtbeYuujE6ZMRGRle6kHr6geVDJVdBv+dDJ/TvsxilXhVqs4IcIcBs5C6iUBz09zTtQ1NTQCgFAKAUAoBQCgFAKAUAoBQCgFAfzZ7UuIPNxaZZ2YRxOsagDPhphSSq9yclvXYdAKGSg5kgtFmxZSSSw6R70q6W1b5GNIOOnUDv86ArQCegJ77eXc0B920YZ0Vs6WZVOOpBIBA9cHagP6/jXAwOgoYPqgFAKAUAoBQCgFAKAUANAY7mT2bWV5KZXRo5W+J4mxq9WGCCfXGaA+eBezHh9s4kERlcYIaZtWCN8hdlznvjNAbOgFAKAUAoBQCgFAKAUAoBQCgFAKAUByn2z8nxvG1+rFJEUBxjIlA2B6jSw6Z3yMDGwoZRxJFyQPMgUMne+W/ZTZLbAT6ppJAGaQFoyAR8ChW2XzyTn8gBq9TS8E5HsLVg8Nsgdejtl2HyZySPpQGjoBQCgFAKAUAoBQCgFAKAUAoBQCgFAKAUAoBQC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RQUEhQVFhUWFxobGRcXGRcgHRgeHxwcGCAaIBodHSghGiAnHBgaIjIhJSkrLi4uHB8zODMsNygtLiwBCgoKDg0OGxAQGzckICQ0LC8sLCw0LzQsLCw0LCwsLDQ0NDQsLCwsLCwsLCwsLCwsLCwsLCwsLCwsLCwsLCwsLP/AABEIAL0BCwMBEQACEQEDEQH/xAAcAAEAAwEBAQEBAAAAAAAAAAAABAUGBwMCAQj/xABFEAACAQMCBAMFBQUHAQcFAAABAgMABBESIQUGMUETUWEHIjJxgRRCUpGhIzNicsEkgpKisdHwUxU0Q3OywuEIFiWDk//EABsBAQACAwEBAAAAAAAAAAAAAAADBAECBQYH/8QANhEAAgECBAMGBgICAgIDAAAAAAECAxEEEiExBUFRE2FxgZHwIjKhscHRFOFC8QZSI4IVQ3L/2gAMAwEAAhEDEQA/AO40AoBQH4TigOcXnNhvbuC2RJI7WZZHWUMVa4Ee2BpwUjJOrOcsAOx35XEcb2dCbov4otJ91/oS04Xkrmd4xxJLC7Y2Ql8WJoy9vE0kqTxN8YdBkQyDBIJ6jSd8kCDhmIrzhGdWV4O+srKzW1v+yf0ZtVjFPQ6/wziEc8YkhcOh6MPQ4II6ggjBB3B61207kBLrIFAKAUBU8zcW+zQPJjLbBR5sen+/0qGvUyRuDINwRGTxL2VzK+5Oo+6euFHpXkK3Eqk6j7PVfcsxoxS+IWRu7Rg0TNc25+7nJx6A9D8vqKv4Xi0U7S0fR7f0RyoyWq1RpE5o1D3bW5z5Mqr+rMBXRnxjDR3f2/BqqcnyIbc7pHIEuIJYs9zgj57dfpmpaXEadRXjt78zWScdGai3uFdQyEMrDIIOQRV+MlJXRg9M1kH7QCgFAKAUAoBQCgFAKAUAoBQCgFAKAUAoBQFPzZfmG1cr8blYkz0DSMIwx9AWz9Kjq1FTg5vkm/Qyld2OfW8Il4WqgFLvh8ZUBcB45Yk0jGQcq6gHcYZWFeSlJ0sbd606rW+zi3919GW94d6LLla6t7fhkcysGDRiSRhgtLKwy3qzs5IC9c4FV8bTrV8a6bWzslyUeXlbUzBqMLlvwW5CcUmhTGJLZZnA7OH8MNjzZSBn+AV3eATnLDtS2T09CCulmNhXcIRQCgBoDIc3zLLcWtuNyJPEceSqDjPlneuRxaso0Wlv+XobQV5JFXzHnxRnppGP615WhbKWau5ccGgKRAN1OTjyz2qvWeaWhLBWRPqI2I99ZJMmiRQwP6eoPY1vSqypSzRZrKKkrMgcO4I0AKxXEyofugrt8sqcfTFdNcZrxVo6EP8AHj1POfl0E6hcXAf8XiE1rHi9a93r6/sPDx5HvYcSvYvcljE6jpIrqpPzB/5867NLjdJR+P05/wBkTozTJrcVuj8MMK/zSuT/AJY8frWJf8gpp6RfvzRnsJkD/wC8HilCXcPhhukiNqX59Aceff0q9huJQrK62+q8iOUXF2ka6GZWAZSGB6EYIP1FdNSTV0an6ZBTMkD6DVkH7QCgFAKAUAoBQCgFAKAUAoBQFXzJwcXdu8JYoTgo46o6kMjgd8MAcViUVJWezBzTm5/CiaW+4fN48a6ftFu+In3wpMiurhMn4XXbJG/WuFS4ZiaM8tKouzvs9WvBWevfdE7qRktVqTOTOQoLWKKSRRLcKNRcEldR3BRSdOQCFDYGcZ2rk8Q4tVrzlTi8sHpbnbv597RLCkoq/MvfZpb+LHLfuQZrpjlRn9iiEosO/wB5cHV/ETXrMLQjQpRpx2XPr1fmVZScndm2qwaigFAUXNXF2gRViGZpW0Rjtnux9B/tVXF11Rg2ZWuiM7HYi0RpSTJM5wzt5nc/Tb/SvG18TLFTyvRFpQVNX5l2k6mMSPhRpDEtjC7Z6npVBxlfLH6E19LmCuOLf/mkuI/GmthbaS0Ec0iB9TH/AMNSM4xuK9JSwFefDnSyWnmur6O2n9ldzSqXufvO3MHjSWVvbyywtJOC7sssRVQOh1hSchmIG4JX5VpgeHyw8atWvC9lot7v2vqZnUUrKLNlxrjUNpF4s76Eyq53JJPoNz3J9ATXDw+Fq4ieSmrsmlJRV2WEbhgCNwQCD6Gq7i02nuZI8fEomlaFZEMqAFowRqUHGCR1A3H51I6FRU1UcXlez5C6vYk1GrmT9FNgeVxbI66XVWHkQCK2hUlB3i7Mw0nuQU4PBGCVBQd9Mkij8gwFW1jsRspv35EfZQ6Hw/BbaQZ0hv4gzE/4s0/m14u+YdlB8jyt/tdof2R+0w/gdsOvyY9f+bV2MJxpLSf9ftfUhnQkvl1JMnN8qKWezlVV6nUu3r0rpw4tSk1HS77/AOiJwklexd8E41HcoWjyCMalYYZcjIyPIjuK6FKtGoro1LOpgKAUAoBQCgFAKAUAoBQCgPG6tUkRo5FV0cFWVhkMDsQQeooDnnM3KMdhEt3YrKPsziSSDxZWV4hs4VGYgMo94fy1WxWGjXpyhs2t+fvqbRk4u5L5cvlgvtCMDbcQXxoWHQTBQXA/nTD/ADVvOqHB67lSdGfzQ08uXpsSVo63XM31dghFAKAxfGH18WjXtFCW+pyP9CK87x2bVNrwX5JaKvMmcXnijhd5vgUZIxknyAHUknYAdSQK8xQp1KtRQp7styaS1PHhHLhm0z36gnYx2pwY4B1GpeksvmxyFOy9Mn3eC4fSwsdNZc5e9l7ZSnUcjWBABgbDyq8aHjeWccqFJUWRDsVcBgfoaA53zLyfHDcW9w7SSWcTEeC7alt2YjTJk7tHqwCrE6diDpBA5uNw8o0ajw6Sk97btc7d/vfUkhL4lmL6943FG/hZaSXGfCiUu+PMqvwj1bAryOF4fXxGtOOnV7FuVSMdzPcM4TepxG6vfscmiZEVUMkAcaQoJI1kb6fOvRVOE1J4OnQzJOLb525/sr9qlNyKznOee5ubK3kjns4jLqkkkIUEjoiyI5XUQWA3zlh5VFhsBPAUqtWSzStZJa/jw8kZlNTaSNzxLicNtH4k8ixpkDUx7nYD/nqe1ebo0KleeSmrvfQstpLUmKwIyDkHvUDTWjBQ8zyH3F+6cn67Vaw63ZHVPDlyQiUgdCpz9O//ADzrfEJONzWluXfEr5YYy7ZO4AA6sT0AHnUFGjKrPLEllJRV2VDcRuZVZBbCMMCNTuCADtnSBk7dqvxwdODTz3tyS/JD2knpY9OVYSvEHVfgjt0Q+pGnST6/FXoOG3bv1v8Acrz0djdV2TUUAoBQCgFAKAUAoBQCgFAKA+XUEb7jyoDkV1wp4jPw5CRJARd8OY/hDahHk9dLZQ/wtXDxsf4mKjio/LL4Z/v30JofFFx9DpfLHGkvLWK4TYSLkr3VhsyH1DAj6V3CEtKA/GOBQGD4NL495c3I+AkRofMAAEj/AAg/WvHcarKTSXPX8IsYeOrZMuIhNfW0J3SMNcMPMoVSMEejvr+aCp/+O0U5TqvlovPczXlokbACvVFYxntB5sa0CxxFVcoXeRhkRoDjZfvOx2AO2xJzsDNRpKbbk7Jbsq4rEOkkoK8pOyXvkuZhOX/aPP4hPjyzBRlopUiBdR1ZGjUYbHQHbtjuJVSpVE+zvdcnbUrvEYmhKLrqOVu1430b235HRuY703ISyt2XNzFrkkIBEVufdL6TsWfJVAdviO+kiqh0i34HwSC0i8OBAg6sTuznpqdju7eprCVtED2m4nAjiNpolc9ELqGP90nNZB63VqkiMkiq6MMMrAEMD2IOxoDlvHOUY04jbJdPJLaMGFtG7ZVJB7xicndgVBKlic6dJyAAeRxGMsNQlUwyUW/ma3t1XvTV7k1N5naRvEUAYGwHYdq8Q23uXCPfWSyrhs7dCOoreFRxd0auKe58WHD0izpySepPX/4rM6kphRS2Ic7iS5x1WAf52/qE/wDVV/DQcKd3/l9l/f2Ipu8vAqm5i9/ZRoz131fPy+lS5jW5YcRuvs39qTqukMO0iFsYPqM5B/pV3B1506iUdnyNaiVrm2hk1AHzANeoTurkB91kCgFAKAUAoBQCgFAKAUAoBQGK9p/Dn8CO9gGZ7JvFAHV4+ksfToUyfpUVejGtTdOez938tzMXZ3KrkviqQXxjQ/2XiK/aLc9hLgGSP0yMNjzBqlwytKVJ0qnz0/hf499xvUik7rZnSq6RGZ7nS+ZIBGhw87iJT5Z6n8v9ap42t2dJsLXQ87C0WKNUQYVRj5+vzJ3rwVWrKpNyfM6EYqKsimjvnTiTyxQyTqtuIXKGMBX1+JjMjqD7rb4zjbNeh4TiqWEoPtnbM7rrba+ngQVYOUtDTcK5ijmcxENFMBnwZQAxHdlIJWRRncoSB3xXoqGIp145qcroglFxdmZj2l8stcYlVWkXw9EqKCXwG1q6gfEVJb3QCTkEdCDew9SMbxntIoYyjUnlqUvmg7q+z5NeZzzlrk2QzFYVmLsCviPE6JCp6sSwAZvJRufLGSJk6NC8oyzO1l3FWccTi8sKkMkU03rdu3Jdx1bkO3XN3IOnj+AnpHbqsKr/AIxKfmxqidcsOdeIPBZSvHs/uIrYB0l3WPXg7e7qzv5VtCOaSj1I61Ts6cp22TZ/PHFOPNHK8aIvhqxDCQZMpz7zOzbkk5OT1zk5q7VxTpTcIJZVpa25ysNw6OIpRrVZNzlrdN6X2t4Hb/ZjxB5IJI2JKxMoQtuVVkDeGT/D28lKiq+IhGE/h20fhcu4GrOpRvPVptX62dr+ZM9pNvnh00g+K3CzofJomEn6hSvyJqtOmqkXB89PUup2dyVE+QD5gGvmklZ2OgfRrCVzJnpbyad2ELeHCpKmTALORsdOdgB0zXVpYaEIp1FdvW3JeJXc5SemxINsI4XWMH4WPXJYkHcnuSe9Szk3qwtDHRRliFXck4H1qM1NXxmEeCuoakjdGdfxKp94flv9KtYeSjUVxUV4m2tpAygqcggEEdwRtXrItNXRXPWtgKAUAoBQCgFAKAUAoBQCgFAfLKDsdx5UBxW44M8Ulxw1Dpkhf7Zw5/TOox59DlcepPauRjH/ABa8cUvlfwz8OT8ve5ND4o5TqnKfHlvbWOdRgsMOp6o67Mh+R/pXXISs58Xa2buLlP1z/tXO4mr0X4P7GY/Mica8HzOiZvlC9Aa5tW2liuJnIPVklkaZHHmCHx6EV0MfSbjTrL5ZRivBxSi19COD3Rb8Y4WlwgDFldDqjkTZ4nHR1PY+nQjIOQar4TF1MNUU4ea5MzOKkrM9uAcecsLe7AS4HwsBiO4A+/GezY+KPqvqu9e6weMp4qGaHmua99SnODi7M0lWzQzHJnuSX9udjHdu4HmkwWcN8tTuP7poC+4lZJNE8UgyjqVYeh9ex9e1A9Tml77LpGl1LJbOO0ssbeIMdNSKdLkeeV+Qq1/KvrKKcupzlw/L8MKkow/6rbwT3Rv+XOCJaQCJCzHJZ3bGp2PVjjYdgANgAAOlV5Scnme5ehCNOKjFWSIPtClxw64QfFMngp6tKREv6vn5A1HOapxc3y19CRK+h6xJgAeQA/Kvmknd3OgR+K3HhwyP+FSfrjb9akw8M9RR6tGJO0WyFw2Dw4Y0/CgB+eN/1zXXlLNJsgSsrEmtTJ4RWaKxZUUMe4H/ADFYsgReL8UjiRtTAsQQEG5OdunYfOpYU5TenqYlJJamk5ShdLOFZBhggyD1HkPyxXqsOmqaTKxb1MBQCgFAKAUAoBQCgFAKAUAoBQGD9qvC38GK+txmexfxAB1eI7SJ8tO/yDY61FWpRrU5U5bPT34bmYuzuV3BOJJbXSXMZ/sPEtJbyhnI91z5CT4D/EBXL4ViZLNhavzQ271/X2sS1Y/5LmaPmVxLcW8A30MZn9AowoPqSf0rHGa6hSy83+f6ua0o3kiaTgV4u13ZF4xHNCwXDpNZzMLyPaOSBGkUjvHIVBXSfU7eu4PbwXa0YunXj/43upNLzV3e/giGVnrHc9uGc7eHpi4nC1pMce828Ln+GQEgH0J28zUdbhee88JLtI9F8y8tP33GVU5S0NPcwRXEeG0yIcEEHuNwysDsQdwQciufTnUw9TNFtSXv2iRpSRX3VtxAL4cF4mn8UsWqVR5BwwVtuhZCfMmu/S/5C8tqkLvqnp6f2V3Q6MjQ8JNi4ubcPKxBFypOXuFJzr1E7yIclR00ll22xjAcbk6zVd/DLbpH+uveJ0dPhNpwvicVxGskLh0PcdiNiCDurA7FSAQeteoTuViDxvirRusUSB5XBI1EhUUYBdiBnqQABuT5bkU8bjYYWGaRaw+HVROc3aK9W+iKdr2+DlRLbswUNpMEqrgnGPE8Q77eRI8q4647L5nDTx1LvYYXLfLJf+yv6W99SB9skub2NblBCIF1xRBiwlkIKGUNgAhFJAXr75JAwKxxLiPbYW1LZ6SfTu8/65kbwWT/AMkXmj9V4r2jS15YwZdNV3KzsSII3wiD77L94+YzXcpU40IJL5mtX0XQqtubu9i6rBuZVbmT7V1OfE049M4xjyx/vUZrzL3imptEUZ0vM4QN+EYJZvooNXMNS7WoomKjsi24Lyjb25DAF3H333I9QOg+fWvR08NCGu7K9jQ1ZAoD8JoDK8x87RwM8NvG91dKN4Ygfdz/ANSTGmP5dfSoqtenSWapJJd5lRb2MxwbmLiN7LInjxWzRgFoxbFtOTsD4siu38wQKexNc3GcV7CKnGOZPbX9JryvfuRLClm0NdytxWZpJbe60GaII4kjBVZI31ANpJOhgyMCMkdCOuKuYLFxxVLtIq3JrvNJwcXY0lWzQUAoBQCgFAKAUAoD5kQEEEAg7EHvQHKeF8szeNd8KUqLNXEni7M0ccmWECgjAfUCQxzpAzjJWqFTAU54mOIvqlt1fJ+mluehIqjUcpc2PDktOIPCgIR4VZcksSQcElmyWJOokk1xeO0383evtb8G1B/FY0ZrzRcM3c8EmgZpLB1UElntpM+E5JyShG8LH0ypPUd66UMXSrJQxK8Jr5l4/wDZfXvI8rWsfQiR852rEwXyG2kPWK4A0H+WTdHHrtUkuG142q4d511jv6box2kdpaEm25Ts867YvFnvbTOqn+6raD+VaT4hiV8Na0v/ANxTf4ZlU48voW1nw0pjM074/GwP+ijP1qrUr5v8IrwX9s2UbcywqtY2Ku64MhdpY3kglPWSFgpb+ZSCknTq6mulhOJ4jDLLF3XR7eXNevkRypxluUt9x6O2mZ7m9ikbwtCjChwVOQCkeS2Sx3AHSr9d4jiMYvs2relvF6fU2jKMKWS/O/0IvLfOyXkioyyQMr7Ebxy7HCFiuVJG4U4O2xNRYvhcsLFyi1JW847a76pc2KdXdSW/v1Lrj9kqQM4La0kEiEsSQ5YDSM9A2dOkbe9VLDVZSqKLWjVn4W38t7lzD1G5qL2as/D+t7lxcTBEZm2CqSfoM1UjDNLKio3ZXKfhemKCIMQpKg7kDc+8f1Ndmo7yZXirJFhWhkgcRmEeGSLXK50oqj3mOPPHQDrUlKi6krI1lLKTOW+DXBmFxdlQVBEca/d1bEn1xt1PWu/hMH2TzNEDk3ua2uiYFAKAreZb829pcTgZMUMjgeqoW/pQHPLu1PD+CyvDnxjFrklHxNI+C8mTvkaiRnpgV42nVWN4lFVXeN7JcrLZedtepctkp6EzmeAtPYSW0gjlkdohIFDZiMTyHY/EAY0IPY/OocHJKlWhWV4xSdr2+JNLfle78TM91Y9uA2D2vFYyZ3nN1A4k8XTqHhEMrKFACp77KQBjJHUmu7wXFKtCUVBRSelr218b3ZDWjZ7nQ67ZAKAUAoBQCgFAKAUAoDDcAuPsvFry2mP/AHxhcW7n7+FCPF/MukEDyoCfzCv9vtCOuibPywuP1P61weO27L0+5LR+dEWykm+0MHzo37bAdsV5eooZNNyzHNm1Lg1WRIZuwntpeJ3UdyYSRDDHHFME98ZeRyob4hlkG3da9vwOlkwubm23+CnXfxGa9q3L1pZRwvZxtbzTS4JhkkQaVVmJ0BtOc6RsO9dacYyVpK/jqaQV2ffs34Hc3ltJK3ELxNMpRcOrZAVSSdakndiOvaqkuH4We9NeSt9jaU5RdkyB7RFubCSCJOI3UhlV2bVoGkKVAwVUdSx/KtVw3CR2pozCUpPVmGuLiWT97NPJ6PLIw/InFWYUacPlil4JL8G+U8NKoPdX6AbnyA8zUjM6JHbuT+AG1sVjKI0rnxJAxwNZwcZwfhAUDb7teGx+MVfEud7RWit0+m+/mTU4r/IsY+HSO6yXDKdBykSZ0KfxEnd2HboB5Z3qs68Ixcaa33b3f6LTqwjFxprfdvf+iJe3BuZDCv7qNv2rfjI38Memepq5hqHZRVSW72XTv/RQnLM8q25lJx5iZ3z2wB8sA/1rLNWWvCr4Jal5D7qEjPcjbAHnucVJTi5PKheyuyy5QdriY3BQpGqFIwerEkFm/wAoFdzh2HyNyZBKWY2GK65qftAR76+jhQvNIkaDqzsFA+p2oDNSc5eLtYwPceUrZjg/xsNT/wBxT86pYniGHw+k5a9FqzeNOUtkVnF90LcUvFERG8KHwoT6E58SXyILaT+HeuHU4visRLJhYW793+kTqlGOsmSOG8es7pXjjkRgvuNG40nGPwOASpB2OMEVx62DxWHkpSi0901r9r6kqnGWxheSeGWM8J+0yFLiKSVTGLmVBCNZAWMCQYTSAM98HyrvcSxGKo1LUo3g0nfKnfx0epDTjFrU1PLFnAOJxtYnWscMqXMmtpAdRQpGZGLZfUpbAOwBz1FW+EvFOMpV1ZO1la3W+mndy1NKuXZHSa7BCKAUAoBQCgFAKAUAoCh5w5aS9hC6jHLGweGZfiicdGHp2I7/ADANAZvgVxcvdML5VWeOEJ7p91wHP7RfRtjjt07Yry/H29PfL/ZPh/mZMuePBXKquoA4Jz+eK4UcPeN2yZ1LMt4JQ6hh0IzVeSs7EidzE+1niES2ngsqPLNsgYAlACC0gz0wNgfMiu1wOhUnXzp2jHfv6L8+RpUtscnC/CMsQowoLMQo8lBOF6Dp5V7Ejsi24TzXd2keiC5MceSdOmIjJOSffQnr60uauCbuyHxnjkt1IJrmYSMqBAcIoAyW6IAM5Y79enlQKKjqivW7Q9GFDOZdTdezPlnx5Rdyr+xib9kD99x9/wCSnp/EPSuDxrH9lB0IfM9+5ft/bxNoLM78jp7cUiD6NW+cdDjPzryvZScb2JXNXsTqiMlFwRAIjjr4kmfnrYf0Fd1tu3gvsivHb1Pu+4akuCwOR3HX5etaNGbXM3xzjdukkNtEj3To+praAamOBtrI2UamGc7+ldTAYOcpZ5L4fuR1Gti5tLzi8rac2Nm/hl47Zg0jlRge+ysAi5IGR+VegskQnpwv2nQPCBIkn2sFle1hQyOGU6SRjbQT0YkDetZzjCOabsurMpN6IXXF+IzKW/ZcPh/HIVkmx542ij+pauPX43Si8lGLnL6ft+SJVRfPQzUN3ZNNmGO44tdKf3hzKqHr8bYhiGfwgdvSq7o8Sxnzvs49Nn+/Vo2vTjtqaaHgnE7n9/MllGf/AA7fDy49ZWGlf7qmrdDgmGp6y+J9+3p+7msq0ntoXXBuSrO3bxBF4k3/AFp2Mkn+NySv93FdaMIxWWKsu4huSeL8qWV04e4toZXAxqZRqx5FupHoa2B9zcsWToiPaWzIgwitDGQo8gCu30oCwtbSOJQkSKiL0VAFUfIDYUB7UAoBQCgFAKAUAoBQCgFAYvm5Sl9aSr9/VG3qMg4/zE/SuJximpU230+3+zem7TRQTwMrlSDnP5/LzrzykmrkrVmajhaeHGiNsxBP65x896q1IOalVWydvDp6/cswi1E5N7ULaVL9pZQfDkVFif7oAG6Z7NnJx3znzr1nBKlN4bJDdXuue+/hsQy0lqZXclVQanc4VR3NdgxfktzonAeUYoVDSqssxG7MMhfRQdh8+pqJz6HQpYaMVeWrPSHgNrCWuJ1hDncsQoRPRVOw/m6n9Kxmb0QVCnD45pfhH1a8M/7TK4QpZKQfEK6Xnxvpj2yieb7E9vOuZxDiUcKskdZ/RePf3epXqzVXSK+Hr1OgJAI4tEahQq4VVGAABgADsK8e5uc80nq97mNloY6GIswUdScV0JNJXKqV2bC+vFhjZ26KPqT0AHqTtVGlSdSSjHcsykoq7IHDYikShviOWb0LEsfyJrrO19PfIhWxU8Ohl4qz+HI0NgjFDIhxJcsNmCt9yIdNQ3bfFd7BcPUEp1Vr06f2QznyRueC8Dt7SMR20SRJ5KOvqT1Y+pJrqkZy/mu3b/ti6WaO9mE0UXhQ2xIWVFGlvEIIwquTnJA9/wBRVTFLEySWHaXVvl4G8cv+R98qS3d0ZoLGC34dFA+iTUheQNvsFAC6hjfJPXqc1RjwaE5ZsRNzfov39jftbaRVjUWvs3tywe9kmvZAc/t29wH0iXCj65rqUaFKirU4pLuInJvc2FtapGoSNVRR0VQAB8gNhUpg9qAUAoBQCgFAKAUAoBQCgFAKAUAoBQGW53IH2Vz0W5TJ8sg1zOKxcqDS7/sbQdpImYrwlzoHlcw6htsw3B8jVnC1lTn8SvF6NdV71RtCVmQL2VJEMc8JdWGGUqGU/n1roUcBLN2lCsrcndp/Y37FS2asZGbkay8QSQvcWrjoUOQO2wYNjY4rrwrcRgtctT7/AII3g5J3i/QkLyhct8HFZCv/AJMRP55H+lQVONVKWlShZ97f6+xiXbrRyfoSLTki2Rw9w8t3KN1EzagPlGML+dVp8SxmIj8CUI83y9X+Ne4wqLk7yd/E2EI2GQB6DtXCqZczyu669TLtyPs1ogRoRGXYrp1DqRjP1qR5ra7GFa5V8RTxbtFb4Ik8TT5sSVUn5YJroYOOSk5c27eS39SGprK3Qh8X4gskc0Eb6ZHR0VyPdDEEDfr1PXFWqNSMakZS2TRq9rETlDnSHh9nFa30M9s0C6S3hs8b7k6g6ZG+cn1PevWU61OprCVyu00XB9rPCu1yWPksUxP5aKkMFfxPnuG5KLa2N7cTKcxOImjVW9ZWIKKeh2wR1oDU8lcCa0tsSsGnldpp3HRpHOWx/CNlHoBQF/QCgFAKAUAoBQCgFAKAUAoBQCgFAKAUAoCu45wpLmFonJAOCCOoI6Go6tNTjZgwHJsdzcNdQ/aWhe0mMRUqsmV+64JIIBwcDfbFcqfBqM3d2+q/Juqk1zNLNwO8QZS6WQj7skQUH01KcioZ8DpW0/K+7ZlVZ9SstOZGLyRNbS+NFjWiYJAOwYA4JU9mGR61y6vA6qd1t4fq5KsR1R7Q8yQMdMgaJj2lXGfr0/Oq0sBiKPxR5dN/2SQrx8CwFhG24HXyJxT/AOUxUFlcr+KRZVadtz3gt1T4Rj/nnVSviqtd3qO/2Xkaym5bnrVc1BrKBVcH4c0bMzkEnbb/AFqerUUkkiOEWtWfN0NN2p/HC3+R1P8A76uYR3ptdH91/RrP5/IpbzgDlyUK6Sc7nBGe3TepWma2Lqe8jjAWSRV2+8QM474qSMZPZBtLc9uQwGFw4UaGnYocYyMDJHpn+tei4cpKnZ+/ehWbu2a2ugYFAKAUAoBQCgFAKAUAoBQCgFAKAUAoBQCgFADQHKuaL+ThnGWniRWW+gXUrEgGSL3c5AO+jT27n1qOpPJG9rklKn2kstybZe1VW+O2O3/SlR+m24YJj9aj/kw5pol/izezT8Ge19zlw+4KM/2i3mT93L4Tao89feQOpU90bIPcVuq1N8zR4epHeJAe3sL0SG54hBJeNtG6nw/ACn3Vjid9Sg9XySWyRnAGN3lmrbo1jKVOSkuXUxlhxG4SdYFcoTN4RfWRHnXo1ZU5IPUbdx0rmSwdOc8srfn35nYr0KM8L/Ip05Rfc1l3s+d/ojWQo9vM0XELma2bcxT69UEwG+Mt8Mn8B69s1l8JoPkvRHFzS6llw3iN4QzLDJPCDhZHTwncfiCE50+pUZ61zcTwNf8A16eGq9NySNeS31Jg41OTgWM+fqP101TXBanX6M3/AJHcep494f8A3iCaEfiZcr/iFV63Ca8NVr9DKxEeehAvePQGcNrBVIyBpBOouynAx5BP1qXC4WrCDTW7+yf7+hidSOa99j7eS6kGqMRxKegfJb69h8q7tHgtSUbydilPGpOyPloYYEaS6dCzfFJJpH0XPQDsBXaw+Co0Kdmk/EqSqTqy0JHsdvQ9gYw5fwJ5owzZyw1+IpydzlZBWiSXy7F/Vb7m7rIFAKAUAoBQCgFAKAUAoBQCgFAKAUAoBQCgFAKAwPtk4fqsluAMtayrJ/cPuP8ATBB/u1pUjmi0b05ZZqRyO45djdi4ZgWOrbBG++22f1qhHFSistjpzwcJPMmTeF2LRKVZy+TkZzt6bk/P61HVmpu6ViajSdNNN3KuY3ik7LIMnBITp54GKmSoPu9+ZWbxMe/0PXh7FozqXSSWBAGMbnt2rSolCfw9x6bhUe1weWa3zJrzZOteeLiEeG1zcAoerFZQT1BHjBz0/LtVlOs/ii7roeWr0qNGpKlNNNaXX09VqabhntQuGIAeCQ+TRurEDfqGA+uKw61SC+OPv6kccPSm7Qn6r/RoLb2lOP3tqP8A9cuf0ZR/rRYuPNGXganJosofaNaMv7WOePbcNHr+n7Mtn8qk7enLS5E8LVXIznMHMHD4rm3mhK6CsqyIkbatR0MjaSBpI0uM7fFvW9FUIyzaaFarh6k1lS1M1xv2kytkQKIR+JsNJ+Xwr/mqWWLlLSmvM2hw+nDWtLyRjJuJvNJqcvI3d3JYjPl+Eeg2qrUjJq85F+hOEZKNKFlzZ1L2FXmJryHswjlHz3jb/Rakou8SHFxtUv1Ov1KVRQCgFAKAUAoBQCgFAKAUAoBQCgFAKAUAoBQCgIvFbJZ4ZYXGVkRkb5MCp/1oD+f+YrKThrpbm4guX2HhxhxIoxsWHvKvbqcnrjvVWphoO8r2LlLFzSUbX+55IbhsH9nH/CcsT8yCMfrVN9mu8vrtZa6L6nynFkUlZiI3H5EeYPlWexk1eGqMLERTyz0f0Ii3ABfTiRSxbMZDEZ7FeoP/ADatnC9r6eJ0cDxOFCDg1dau8bP6bkm14aGy8yqS2PdIB0gZxv577n/atXVskoMqVn/IqOrUiteXRfl9/ke0HC4kfWi4YeROOmOmcViVacllbI40KcZZkrMjX/BBJIZA7IxABx3xt6Gt4V3GOVq6I6mGU5Z07M+LXhs6Op8bUo6hs9PTOf6VmdWnKLWWzNYUa0JJ57okceTMWfwsp/XSf0JqOi/isTVtk+jX6/JQSW6scmrCqNKyNJUYSlmkehIUdgPyFa6tm/wxXRG69jlnOb5biOJ/s/hSI8pGEOdJGnPxnUo+HON6tUYOO5zsVVhNrLyO5CpioKAUAoBQCgFAKAUAoBQCgFAKAUAoBQCgFAKAUBE4u7i3mMX7wRuU/m0nH64oD+a+Gs48HwU8eadQ7DJMjk+8zE9AMnqT138zXPqtSzSqOyXodGM1RhHKk29+pdW04cZwVIJDKwwVYbFSOxBqtJWZdp1FOOZH1HZPcTR28CqZpe5GRGo+KRv4V/UkDvU1Cm5vuIcTVVOPezqtj7N+HJCkb2sUhUbyOo1ue7Fhv17dB0FdM45FuPZVw8kmNJoiTn9nNIB/hJI/StXGL3RspyWzKq49k5G8N/OPSVI3H5jScVG6FN8iVYmqv8iquPZxxJP3c1rMP4hJGx/IMP1qN4WD2JVjai3sVtxyvxaM72QkH4oposfkxDGtHg+jJFj3ziZu6vmbxYGglWRQVZTgFSfMEg+u1Rui6bTbX1/RJ/IVWLjGL+n7Idvw2Z+oEY8zufoP96y5047aki7WfLL46skHggLxwxjxJ5WAUuTgDqWIA2UAdcVqsRki6ktIx1diDEU4xVt5Pqdog5yeDC3tnLCAMeJCPGhwP5B4ij5p269MyUOJYavpGevR6P34FGVOUeRpOE8bt7ldVvNHKP4GBx8wNx9avGhYZoBQDNAKAUAoBQCgFAKAUAoBQCgFAKAUAoBQCgMlzBzNIZWtLBVecfvZW/dWwP4sfHJ5Rj5nAqpi8bSwsM034Lm/fU3hByehza94zb8NV4bACW4ZtM944yiMc7Egac5ziMYUepBFciOGr459tidILVRXP313fKxOmovLF69WUfDUYyskRa5nlIOlTqZm7ux6IPUnAC10ezdSyjGyWnclyRajOFBPW9ztHIfKgs42aQhrmXBlcdBjpGufurn6nJq9CCgrI51So5yzSNVW5oKAUAoBQGc5s5Nt75QZAUlUe5NHgOnpn7y/wnasNJqzMptO6OZX/KHEoG8MQi5B2SWMhQf/ADFY5j88jIqpLCJu8XoXoY5qNpK7NVy77LIVQvfMZbl8EtG7oIvJYypB2/EevkKsqnFRy20Kc6kpyzPclzcn3sO9lfswHSK8XxF//quHA/OqNfhWEq7ws+q0/r6GVVkuZmOO2swkie+4a6aXBku7FizFcHONGmVRq05z2BO/StcHgJ4ad41G4/8AV9ffcZnUUltqTeXOYp3MS2V/FcM7SZt7se/Gq6iuZFAcHZRurbk+VdObSklHX/RrSg5U5Sk7W5ddf1qWvM/OXELeE6eGP4ozlwwlhUY+IeHh2+TBPPNDQwfBvbJeLKDcrFLESNQVSrAdypBIOB2I38xQzY7fwnikVzEs0DrJG3Rl/UHuCO4O9DBNoBQCgFAKAUAoBQCgFAKAUAoBQCgM9z9xCWCwmkhOlxpGsjIiDMFaXHfQpLfSsSdle1wYri3D/ASzsopWgt7hys10N5GZtwNXQPKc/tD0O3lXl+G5MbiZVa+sltHl7X9lqp8EUom/4fy3aw232VIU8DGDGVBDerZ+InzO9epKpJ4ZwiC3XTBFHEvlGirn54G9ATqAUAoBQCgFAKAUAoBQCgKLjvKFnd73FujN2cDS49Q64b9aA4/zbxm+4TdyWsFzK1uyAxifEhCsMbMwzlWDAYPQDINDJzZV6AfKgOtf/T/M4nvI99OiNipzgNqZc47Ejb+6PKhg7ZQCgFAKAUAoBQCgFAKAUAoBQCgFAfE0QZSrAFWBBBGQQdiCO4oDlvEuEC3k+wXcrjh8g/s5VSXYjcWpkySCpwUwuWAxnbFU4cOovE9ul8T8lfr+zaVVqGuxouSuYZARY32VukXKM+AbiL7snUjWBs6gnBBNXWrOxondXNnWDIoBQCgFAKAUAoBQCgFAKAUBw/2u832F0phjjaWeJsJcDAVPeGtQc5cEAjpjOD2oZOX2jKJEL/AHUsMkZUMCRkbjbO43HagP6u4Fwi3t0xbRIitgkqN28iW6tsepJoYLKgFAKAUAoBQCgFAKAUAoBQCgFAKAicR4lDAheeVIkG2qRlUZ8sk9aApbm/4fxKCWEXEEq6ctokTVHjcSDByhUjIbtigOXLzDw6WGaK+nle4ilPg3sQlMkmn4JI2x+zPYrkITuCc5rVRSuyWdWU0ovZbW9795C5O9ql3DMovZTNAxAfUF1R9tasAMgdSDnI9a2Iz+ggc0MH7QCgFAKAUAoBQCgFAKAhcbgd7adIjiRopFQ+TFSFP5kUB/LfBOKC28VXtbeYuujE6ZMRGRle6kHr6geVDJVdBv+dDJ/TvsxilXhVqs4IcIcBs5C6iUBz09zTtQ1NTQCgFAKAUAoBQCgFAKAUAoBQCgFAfzZ7UuIPNxaZZ2YRxOsagDPhphSSq9yclvXYdAKGSg5kgtFmxZSSSw6R70q6W1b5GNIOOnUDv86ArQCegJ77eXc0B920YZ0Vs6WZVOOpBIBA9cHagP6/jXAwOgoYPqgFAKAUAoBQCgFAKAUANAY7mT2bWV5KZXRo5W+J4mxq9WGCCfXGaA+eBezHh9s4kERlcYIaZtWCN8hdlznvjNAbOgFAKAUAoBQCgFAKAUAoBQCgFAKAUByn2z8nxvG1+rFJEUBxjIlA2B6jSw6Z3yMDGwoZRxJFyQPMgUMne+W/ZTZLbAT6ppJAGaQFoyAR8ChW2XzyTn8gBq9TS8E5HsLVg8Nsgdejtl2HyZySPpQGjoBQCgFAKAUAoBQCgFAKAUAoBQCgFAKAUAoBQCg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RQUEhQVFhUWFxobGRcXGRcgHRgeHxwcGCAaIBodHSghGiAnHBgaIjIhJSkrLi4uHB8zODMsNygtLiwBCgoKDg0OGxAQGzckICQ0LC8sLCw0LzQsLCw0LCwsLDQ0NDQsLCwsLCwsLCwsLCwsLCwsLCwsLCwsLCwsLCwsLP/AABEIAL0BCwMBEQACEQEDEQH/xAAcAAEAAwEBAQEBAAAAAAAAAAAABAUGBwMCAQj/xABFEAACAQMCBAMFBQUHAQcFAAABAgMABBESIQUGMUETUWEHIjJxgRRCUpGhIzNicsEkgpKisdHwUxU0Q3OywuEIFiWDk//EABsBAQACAwEBAAAAAAAAAAAAAAADBAECBQYH/8QANhEAAgECBAMGBgICAgIDAAAAAAECAxEEEiExBUFRE2FxgZHwIjKhscHRFOFC8QZSI4IVQ3L/2gAMAwEAAhEDEQA/AO40AoBQH4TigOcXnNhvbuC2RJI7WZZHWUMVa4Ee2BpwUjJOrOcsAOx35XEcb2dCbov4otJ91/oS04Xkrmd4xxJLC7Y2Ql8WJoy9vE0kqTxN8YdBkQyDBIJ6jSd8kCDhmIrzhGdWV4O+srKzW1v+yf0ZtVjFPQ6/wziEc8YkhcOh6MPQ4II6ggjBB3B61207kBLrIFAKAUBU8zcW+zQPJjLbBR5sen+/0qGvUyRuDINwRGTxL2VzK+5Oo+6euFHpXkK3Eqk6j7PVfcsxoxS+IWRu7Rg0TNc25+7nJx6A9D8vqKv4Xi0U7S0fR7f0RyoyWq1RpE5o1D3bW5z5Mqr+rMBXRnxjDR3f2/BqqcnyIbc7pHIEuIJYs9zgj57dfpmpaXEadRXjt78zWScdGai3uFdQyEMrDIIOQRV+MlJXRg9M1kH7QCgFAKAUAoBQCgFAKAUAoBQCgFAKAUAoBQFPzZfmG1cr8blYkz0DSMIwx9AWz9Kjq1FTg5vkm/Qyld2OfW8Il4WqgFLvh8ZUBcB45Yk0jGQcq6gHcYZWFeSlJ0sbd606rW+zi3919GW94d6LLla6t7fhkcysGDRiSRhgtLKwy3qzs5IC9c4FV8bTrV8a6bWzslyUeXlbUzBqMLlvwW5CcUmhTGJLZZnA7OH8MNjzZSBn+AV3eATnLDtS2T09CCulmNhXcIRQCgBoDIc3zLLcWtuNyJPEceSqDjPlneuRxaso0Wlv+XobQV5JFXzHnxRnppGP615WhbKWau5ccGgKRAN1OTjyz2qvWeaWhLBWRPqI2I99ZJMmiRQwP6eoPY1vSqypSzRZrKKkrMgcO4I0AKxXEyofugrt8sqcfTFdNcZrxVo6EP8AHj1POfl0E6hcXAf8XiE1rHi9a93r6/sPDx5HvYcSvYvcljE6jpIrqpPzB/5867NLjdJR+P05/wBkTozTJrcVuj8MMK/zSuT/AJY8frWJf8gpp6RfvzRnsJkD/wC8HilCXcPhhukiNqX59Aceff0q9huJQrK62+q8iOUXF2ka6GZWAZSGB6EYIP1FdNSTV0an6ZBTMkD6DVkH7QCgFAKAUAoBQCgFAKAUAoBQFXzJwcXdu8JYoTgo46o6kMjgd8MAcViUVJWezBzTm5/CiaW+4fN48a6ftFu+In3wpMiurhMn4XXbJG/WuFS4ZiaM8tKouzvs9WvBWevfdE7qRktVqTOTOQoLWKKSRRLcKNRcEldR3BRSdOQCFDYGcZ2rk8Q4tVrzlTi8sHpbnbv597RLCkoq/MvfZpb+LHLfuQZrpjlRn9iiEosO/wB5cHV/ETXrMLQjQpRpx2XPr1fmVZScndm2qwaigFAUXNXF2gRViGZpW0Rjtnux9B/tVXF11Rg2ZWuiM7HYi0RpSTJM5wzt5nc/Tb/SvG18TLFTyvRFpQVNX5l2k6mMSPhRpDEtjC7Z6npVBxlfLH6E19LmCuOLf/mkuI/GmthbaS0Ec0iB9TH/AMNSM4xuK9JSwFefDnSyWnmur6O2n9ldzSqXufvO3MHjSWVvbyywtJOC7sssRVQOh1hSchmIG4JX5VpgeHyw8atWvC9lot7v2vqZnUUrKLNlxrjUNpF4s76Eyq53JJPoNz3J9ATXDw+Fq4ieSmrsmlJRV2WEbhgCNwQCD6Gq7i02nuZI8fEomlaFZEMqAFowRqUHGCR1A3H51I6FRU1UcXlez5C6vYk1GrmT9FNgeVxbI66XVWHkQCK2hUlB3i7Mw0nuQU4PBGCVBQd9Mkij8gwFW1jsRspv35EfZQ6Hw/BbaQZ0hv4gzE/4s0/m14u+YdlB8jyt/tdof2R+0w/gdsOvyY9f+bV2MJxpLSf9ftfUhnQkvl1JMnN8qKWezlVV6nUu3r0rpw4tSk1HS77/AOiJwklexd8E41HcoWjyCMalYYZcjIyPIjuK6FKtGoro1LOpgKAUAoBQCgFAKAUAoBQCgPG6tUkRo5FV0cFWVhkMDsQQeooDnnM3KMdhEt3YrKPsziSSDxZWV4hs4VGYgMo94fy1WxWGjXpyhs2t+fvqbRk4u5L5cvlgvtCMDbcQXxoWHQTBQXA/nTD/ADVvOqHB67lSdGfzQ08uXpsSVo63XM31dghFAKAxfGH18WjXtFCW+pyP9CK87x2bVNrwX5JaKvMmcXnijhd5vgUZIxknyAHUknYAdSQK8xQp1KtRQp7styaS1PHhHLhm0z36gnYx2pwY4B1GpeksvmxyFOy9Mn3eC4fSwsdNZc5e9l7ZSnUcjWBABgbDyq8aHjeWccqFJUWRDsVcBgfoaA53zLyfHDcW9w7SSWcTEeC7alt2YjTJk7tHqwCrE6diDpBA5uNw8o0ajw6Sk97btc7d/vfUkhL4lmL6943FG/hZaSXGfCiUu+PMqvwj1bAryOF4fXxGtOOnV7FuVSMdzPcM4TepxG6vfscmiZEVUMkAcaQoJI1kb6fOvRVOE1J4OnQzJOLb525/sr9qlNyKznOee5ubK3kjns4jLqkkkIUEjoiyI5XUQWA3zlh5VFhsBPAUqtWSzStZJa/jw8kZlNTaSNzxLicNtH4k8ixpkDUx7nYD/nqe1ebo0KleeSmrvfQstpLUmKwIyDkHvUDTWjBQ8zyH3F+6cn67Vaw63ZHVPDlyQiUgdCpz9O//ADzrfEJONzWluXfEr5YYy7ZO4AA6sT0AHnUFGjKrPLEllJRV2VDcRuZVZBbCMMCNTuCADtnSBk7dqvxwdODTz3tyS/JD2knpY9OVYSvEHVfgjt0Q+pGnST6/FXoOG3bv1v8Acrz0djdV2TUUAoBQCgFAKAUAoBQCgFAKA+XUEb7jyoDkV1wp4jPw5CRJARd8OY/hDahHk9dLZQ/wtXDxsf4mKjio/LL4Z/v30JofFFx9DpfLHGkvLWK4TYSLkr3VhsyH1DAj6V3CEtKA/GOBQGD4NL495c3I+AkRofMAAEj/AAg/WvHcarKTSXPX8IsYeOrZMuIhNfW0J3SMNcMPMoVSMEejvr+aCp/+O0U5TqvlovPczXlokbACvVFYxntB5sa0CxxFVcoXeRhkRoDjZfvOx2AO2xJzsDNRpKbbk7Jbsq4rEOkkoK8pOyXvkuZhOX/aPP4hPjyzBRlopUiBdR1ZGjUYbHQHbtjuJVSpVE+zvdcnbUrvEYmhKLrqOVu1430b235HRuY703ISyt2XNzFrkkIBEVufdL6TsWfJVAdviO+kiqh0i34HwSC0i8OBAg6sTuznpqdju7eprCVtED2m4nAjiNpolc9ELqGP90nNZB63VqkiMkiq6MMMrAEMD2IOxoDlvHOUY04jbJdPJLaMGFtG7ZVJB7xicndgVBKlic6dJyAAeRxGMsNQlUwyUW/ma3t1XvTV7k1N5naRvEUAYGwHYdq8Q23uXCPfWSyrhs7dCOoreFRxd0auKe58WHD0izpySepPX/4rM6kphRS2Ic7iS5x1WAf52/qE/wDVV/DQcKd3/l9l/f2Ipu8vAqm5i9/ZRoz131fPy+lS5jW5YcRuvs39qTqukMO0iFsYPqM5B/pV3B1506iUdnyNaiVrm2hk1AHzANeoTurkB91kCgFAKAUAoBQCgFAKAUAoBQGK9p/Dn8CO9gGZ7JvFAHV4+ksfToUyfpUVejGtTdOez938tzMXZ3KrkviqQXxjQ/2XiK/aLc9hLgGSP0yMNjzBqlwytKVJ0qnz0/hf499xvUik7rZnSq6RGZ7nS+ZIBGhw87iJT5Z6n8v9ap42t2dJsLXQ87C0WKNUQYVRj5+vzJ3rwVWrKpNyfM6EYqKsimjvnTiTyxQyTqtuIXKGMBX1+JjMjqD7rb4zjbNeh4TiqWEoPtnbM7rrba+ngQVYOUtDTcK5ijmcxENFMBnwZQAxHdlIJWRRncoSB3xXoqGIp145qcroglFxdmZj2l8stcYlVWkXw9EqKCXwG1q6gfEVJb3QCTkEdCDew9SMbxntIoYyjUnlqUvmg7q+z5NeZzzlrk2QzFYVmLsCviPE6JCp6sSwAZvJRufLGSJk6NC8oyzO1l3FWccTi8sKkMkU03rdu3Jdx1bkO3XN3IOnj+AnpHbqsKr/AIxKfmxqidcsOdeIPBZSvHs/uIrYB0l3WPXg7e7qzv5VtCOaSj1I61Ts6cp22TZ/PHFOPNHK8aIvhqxDCQZMpz7zOzbkk5OT1zk5q7VxTpTcIJZVpa25ysNw6OIpRrVZNzlrdN6X2t4Hb/ZjxB5IJI2JKxMoQtuVVkDeGT/D28lKiq+IhGE/h20fhcu4GrOpRvPVptX62dr+ZM9pNvnh00g+K3CzofJomEn6hSvyJqtOmqkXB89PUup2dyVE+QD5gGvmklZ2OgfRrCVzJnpbyad2ELeHCpKmTALORsdOdgB0zXVpYaEIp1FdvW3JeJXc5SemxINsI4XWMH4WPXJYkHcnuSe9Szk3qwtDHRRliFXck4H1qM1NXxmEeCuoakjdGdfxKp94flv9KtYeSjUVxUV4m2tpAygqcggEEdwRtXrItNXRXPWtgKAUAoBQCgFAKAUAoBQCgFAfLKDsdx5UBxW44M8Ulxw1Dpkhf7Zw5/TOox59DlcepPauRjH/ABa8cUvlfwz8OT8ve5ND4o5TqnKfHlvbWOdRgsMOp6o67Mh+R/pXXISs58Xa2buLlP1z/tXO4mr0X4P7GY/Mica8HzOiZvlC9Aa5tW2liuJnIPVklkaZHHmCHx6EV0MfSbjTrL5ZRivBxSi19COD3Rb8Y4WlwgDFldDqjkTZ4nHR1PY+nQjIOQar4TF1MNUU4ea5MzOKkrM9uAcecsLe7AS4HwsBiO4A+/GezY+KPqvqu9e6weMp4qGaHmua99SnODi7M0lWzQzHJnuSX9udjHdu4HmkwWcN8tTuP7poC+4lZJNE8UgyjqVYeh9ex9e1A9Tml77LpGl1LJbOO0ssbeIMdNSKdLkeeV+Qq1/KvrKKcupzlw/L8MKkow/6rbwT3Rv+XOCJaQCJCzHJZ3bGp2PVjjYdgANgAAOlV5Scnme5ehCNOKjFWSIPtClxw64QfFMngp6tKREv6vn5A1HOapxc3y19CRK+h6xJgAeQA/Kvmknd3OgR+K3HhwyP+FSfrjb9akw8M9RR6tGJO0WyFw2Dw4Y0/CgB+eN/1zXXlLNJsgSsrEmtTJ4RWaKxZUUMe4H/ADFYsgReL8UjiRtTAsQQEG5OdunYfOpYU5TenqYlJJamk5ShdLOFZBhggyD1HkPyxXqsOmqaTKxb1MBQCgFAKAUAoBQCgFAKAUAoBQGD9qvC38GK+txmexfxAB1eI7SJ8tO/yDY61FWpRrU5U5bPT34bmYuzuV3BOJJbXSXMZ/sPEtJbyhnI91z5CT4D/EBXL4ViZLNhavzQ271/X2sS1Y/5LmaPmVxLcW8A30MZn9AowoPqSf0rHGa6hSy83+f6ua0o3kiaTgV4u13ZF4xHNCwXDpNZzMLyPaOSBGkUjvHIVBXSfU7eu4PbwXa0YunXj/43upNLzV3e/giGVnrHc9uGc7eHpi4nC1pMce828Ln+GQEgH0J28zUdbhee88JLtI9F8y8tP33GVU5S0NPcwRXEeG0yIcEEHuNwysDsQdwQciufTnUw9TNFtSXv2iRpSRX3VtxAL4cF4mn8UsWqVR5BwwVtuhZCfMmu/S/5C8tqkLvqnp6f2V3Q6MjQ8JNi4ubcPKxBFypOXuFJzr1E7yIclR00ll22xjAcbk6zVd/DLbpH+uveJ0dPhNpwvicVxGskLh0PcdiNiCDurA7FSAQeteoTuViDxvirRusUSB5XBI1EhUUYBdiBnqQABuT5bkU8bjYYWGaRaw+HVROc3aK9W+iKdr2+DlRLbswUNpMEqrgnGPE8Q77eRI8q4647L5nDTx1LvYYXLfLJf+yv6W99SB9skub2NblBCIF1xRBiwlkIKGUNgAhFJAXr75JAwKxxLiPbYW1LZ6SfTu8/65kbwWT/AMkXmj9V4r2jS15YwZdNV3KzsSII3wiD77L94+YzXcpU40IJL5mtX0XQqtubu9i6rBuZVbmT7V1OfE049M4xjyx/vUZrzL3imptEUZ0vM4QN+EYJZvooNXMNS7WoomKjsi24Lyjb25DAF3H333I9QOg+fWvR08NCGu7K9jQ1ZAoD8JoDK8x87RwM8NvG91dKN4Ygfdz/ANSTGmP5dfSoqtenSWapJJd5lRb2MxwbmLiN7LInjxWzRgFoxbFtOTsD4siu38wQKexNc3GcV7CKnGOZPbX9JryvfuRLClm0NdytxWZpJbe60GaII4kjBVZI31ANpJOhgyMCMkdCOuKuYLFxxVLtIq3JrvNJwcXY0lWzQUAoBQCgFAKAUAoD5kQEEEAg7EHvQHKeF8szeNd8KUqLNXEni7M0ccmWECgjAfUCQxzpAzjJWqFTAU54mOIvqlt1fJ+mluehIqjUcpc2PDktOIPCgIR4VZcksSQcElmyWJOokk1xeO0383evtb8G1B/FY0ZrzRcM3c8EmgZpLB1UElntpM+E5JyShG8LH0ypPUd66UMXSrJQxK8Jr5l4/wDZfXvI8rWsfQiR852rEwXyG2kPWK4A0H+WTdHHrtUkuG142q4d511jv6box2kdpaEm25Ts867YvFnvbTOqn+6raD+VaT4hiV8Na0v/ANxTf4ZlU48voW1nw0pjM074/GwP+ijP1qrUr5v8IrwX9s2UbcywqtY2Ku64MhdpY3kglPWSFgpb+ZSCknTq6mulhOJ4jDLLF3XR7eXNevkRypxluUt9x6O2mZ7m9ikbwtCjChwVOQCkeS2Sx3AHSr9d4jiMYvs2relvF6fU2jKMKWS/O/0IvLfOyXkioyyQMr7Ebxy7HCFiuVJG4U4O2xNRYvhcsLFyi1JW847a76pc2KdXdSW/v1Lrj9kqQM4La0kEiEsSQ5YDSM9A2dOkbe9VLDVZSqKLWjVn4W38t7lzD1G5qL2as/D+t7lxcTBEZm2CqSfoM1UjDNLKio3ZXKfhemKCIMQpKg7kDc+8f1Ndmo7yZXirJFhWhkgcRmEeGSLXK50oqj3mOPPHQDrUlKi6krI1lLKTOW+DXBmFxdlQVBEca/d1bEn1xt1PWu/hMH2TzNEDk3ua2uiYFAKAreZb829pcTgZMUMjgeqoW/pQHPLu1PD+CyvDnxjFrklHxNI+C8mTvkaiRnpgV42nVWN4lFVXeN7JcrLZedtepctkp6EzmeAtPYSW0gjlkdohIFDZiMTyHY/EAY0IPY/OocHJKlWhWV4xSdr2+JNLfle78TM91Y9uA2D2vFYyZ3nN1A4k8XTqHhEMrKFACp77KQBjJHUmu7wXFKtCUVBRSelr218b3ZDWjZ7nQ67ZAKAUAoBQCgFAKAUAoDDcAuPsvFry2mP/AHxhcW7n7+FCPF/MukEDyoCfzCv9vtCOuibPywuP1P61weO27L0+5LR+dEWykm+0MHzo37bAdsV5eooZNNyzHNm1Lg1WRIZuwntpeJ3UdyYSRDDHHFME98ZeRyob4hlkG3da9vwOlkwubm23+CnXfxGa9q3L1pZRwvZxtbzTS4JhkkQaVVmJ0BtOc6RsO9dacYyVpK/jqaQV2ffs34Hc3ltJK3ELxNMpRcOrZAVSSdakndiOvaqkuH4We9NeSt9jaU5RdkyB7RFubCSCJOI3UhlV2bVoGkKVAwVUdSx/KtVw3CR2pozCUpPVmGuLiWT97NPJ6PLIw/InFWYUacPlil4JL8G+U8NKoPdX6AbnyA8zUjM6JHbuT+AG1sVjKI0rnxJAxwNZwcZwfhAUDb7teGx+MVfEud7RWit0+m+/mTU4r/IsY+HSO6yXDKdBykSZ0KfxEnd2HboB5Z3qs68Ixcaa33b3f6LTqwjFxprfdvf+iJe3BuZDCv7qNv2rfjI38Memepq5hqHZRVSW72XTv/RQnLM8q25lJx5iZ3z2wB8sA/1rLNWWvCr4Jal5D7qEjPcjbAHnucVJTi5PKheyuyy5QdriY3BQpGqFIwerEkFm/wAoFdzh2HyNyZBKWY2GK65qftAR76+jhQvNIkaDqzsFA+p2oDNSc5eLtYwPceUrZjg/xsNT/wBxT86pYniGHw+k5a9FqzeNOUtkVnF90LcUvFERG8KHwoT6E58SXyILaT+HeuHU4visRLJhYW793+kTqlGOsmSOG8es7pXjjkRgvuNG40nGPwOASpB2OMEVx62DxWHkpSi0901r9r6kqnGWxheSeGWM8J+0yFLiKSVTGLmVBCNZAWMCQYTSAM98HyrvcSxGKo1LUo3g0nfKnfx0epDTjFrU1PLFnAOJxtYnWscMqXMmtpAdRQpGZGLZfUpbAOwBz1FW+EvFOMpV1ZO1la3W+mndy1NKuXZHSa7BCKAUAoBQCgFAKAUAoCh5w5aS9hC6jHLGweGZfiicdGHp2I7/ADANAZvgVxcvdML5VWeOEJ7p91wHP7RfRtjjt07Yry/H29PfL/ZPh/mZMuePBXKquoA4Jz+eK4UcPeN2yZ1LMt4JQ6hh0IzVeSs7EidzE+1niES2ngsqPLNsgYAlACC0gz0wNgfMiu1wOhUnXzp2jHfv6L8+RpUtscnC/CMsQowoLMQo8lBOF6Dp5V7Ejsi24TzXd2keiC5MceSdOmIjJOSffQnr60uauCbuyHxnjkt1IJrmYSMqBAcIoAyW6IAM5Y79enlQKKjqivW7Q9GFDOZdTdezPlnx5Rdyr+xib9kD99x9/wCSnp/EPSuDxrH9lB0IfM9+5ft/bxNoLM78jp7cUiD6NW+cdDjPzryvZScb2JXNXsTqiMlFwRAIjjr4kmfnrYf0Fd1tu3gvsivHb1Pu+4akuCwOR3HX5etaNGbXM3xzjdukkNtEj3To+praAamOBtrI2UamGc7+ldTAYOcpZ5L4fuR1Gti5tLzi8rac2Nm/hl47Zg0jlRge+ysAi5IGR+VegskQnpwv2nQPCBIkn2sFle1hQyOGU6SRjbQT0YkDetZzjCOabsurMpN6IXXF+IzKW/ZcPh/HIVkmx542ij+pauPX43Si8lGLnL6ft+SJVRfPQzUN3ZNNmGO44tdKf3hzKqHr8bYhiGfwgdvSq7o8Sxnzvs49Nn+/Vo2vTjtqaaHgnE7n9/MllGf/AA7fDy49ZWGlf7qmrdDgmGp6y+J9+3p+7msq0ntoXXBuSrO3bxBF4k3/AFp2Mkn+NySv93FdaMIxWWKsu4huSeL8qWV04e4toZXAxqZRqx5FupHoa2B9zcsWToiPaWzIgwitDGQo8gCu30oCwtbSOJQkSKiL0VAFUfIDYUB7UAoBQCgFAKAUAoBQCgFAYvm5Sl9aSr9/VG3qMg4/zE/SuJximpU230+3+zem7TRQTwMrlSDnP5/LzrzykmrkrVmajhaeHGiNsxBP65x896q1IOalVWydvDp6/cswi1E5N7ULaVL9pZQfDkVFif7oAG6Z7NnJx3znzr1nBKlN4bJDdXuue+/hsQy0lqZXclVQanc4VR3NdgxfktzonAeUYoVDSqssxG7MMhfRQdh8+pqJz6HQpYaMVeWrPSHgNrCWuJ1hDncsQoRPRVOw/m6n9Kxmb0QVCnD45pfhH1a8M/7TK4QpZKQfEK6Xnxvpj2yieb7E9vOuZxDiUcKskdZ/RePf3epXqzVXSK+Hr1OgJAI4tEahQq4VVGAABgADsK8e5uc80nq97mNloY6GIswUdScV0JNJXKqV2bC+vFhjZ26KPqT0AHqTtVGlSdSSjHcsykoq7IHDYikShviOWb0LEsfyJrrO19PfIhWxU8Ohl4qz+HI0NgjFDIhxJcsNmCt9yIdNQ3bfFd7BcPUEp1Vr06f2QznyRueC8Dt7SMR20SRJ5KOvqT1Y+pJrqkZy/mu3b/ti6WaO9mE0UXhQ2xIWVFGlvEIIwquTnJA9/wBRVTFLEySWHaXVvl4G8cv+R98qS3d0ZoLGC34dFA+iTUheQNvsFAC6hjfJPXqc1RjwaE5ZsRNzfov39jftbaRVjUWvs3tywe9kmvZAc/t29wH0iXCj65rqUaFKirU4pLuInJvc2FtapGoSNVRR0VQAB8gNhUpg9qAUAoBQCgFAKAUAoBQCgFAKAUAoBQGW53IH2Vz0W5TJ8sg1zOKxcqDS7/sbQdpImYrwlzoHlcw6htsw3B8jVnC1lTn8SvF6NdV71RtCVmQL2VJEMc8JdWGGUqGU/n1roUcBLN2lCsrcndp/Y37FS2asZGbkay8QSQvcWrjoUOQO2wYNjY4rrwrcRgtctT7/AII3g5J3i/QkLyhct8HFZCv/AJMRP55H+lQVONVKWlShZ97f6+xiXbrRyfoSLTki2Rw9w8t3KN1EzagPlGML+dVp8SxmIj8CUI83y9X+Ne4wqLk7yd/E2EI2GQB6DtXCqZczyu669TLtyPs1ogRoRGXYrp1DqRjP1qR5ra7GFa5V8RTxbtFb4Ik8TT5sSVUn5YJroYOOSk5c27eS39SGprK3Qh8X4gskc0Eb6ZHR0VyPdDEEDfr1PXFWqNSMakZS2TRq9rETlDnSHh9nFa30M9s0C6S3hs8b7k6g6ZG+cn1PevWU61OprCVyu00XB9rPCu1yWPksUxP5aKkMFfxPnuG5KLa2N7cTKcxOImjVW9ZWIKKeh2wR1oDU8lcCa0tsSsGnldpp3HRpHOWx/CNlHoBQF/QCgFAKAUAoBQCgFAKAUAoBQCgFAKAUAoCu45wpLmFonJAOCCOoI6Go6tNTjZgwHJsdzcNdQ/aWhe0mMRUqsmV+64JIIBwcDfbFcqfBqM3d2+q/Juqk1zNLNwO8QZS6WQj7skQUH01KcioZ8DpW0/K+7ZlVZ9SstOZGLyRNbS+NFjWiYJAOwYA4JU9mGR61y6vA6qd1t4fq5KsR1R7Q8yQMdMgaJj2lXGfr0/Oq0sBiKPxR5dN/2SQrx8CwFhG24HXyJxT/AOUxUFlcr+KRZVadtz3gt1T4Rj/nnVSviqtd3qO/2Xkaym5bnrVc1BrKBVcH4c0bMzkEnbb/AFqerUUkkiOEWtWfN0NN2p/HC3+R1P8A76uYR3ptdH91/RrP5/IpbzgDlyUK6Sc7nBGe3TepWma2Lqe8jjAWSRV2+8QM474qSMZPZBtLc9uQwGFw4UaGnYocYyMDJHpn+tei4cpKnZ+/ehWbu2a2ugYFAKAUAoBQCgFAKAUAoBQCgFAKAUAoBQCgFADQHKuaL+ThnGWniRWW+gXUrEgGSL3c5AO+jT27n1qOpPJG9rklKn2kstybZe1VW+O2O3/SlR+m24YJj9aj/kw5pol/izezT8Ge19zlw+4KM/2i3mT93L4Tao89feQOpU90bIPcVuq1N8zR4epHeJAe3sL0SG54hBJeNtG6nw/ACn3Vjid9Sg9XySWyRnAGN3lmrbo1jKVOSkuXUxlhxG4SdYFcoTN4RfWRHnXo1ZU5IPUbdx0rmSwdOc8srfn35nYr0KM8L/Ip05Rfc1l3s+d/ojWQo9vM0XELma2bcxT69UEwG+Mt8Mn8B69s1l8JoPkvRHFzS6llw3iN4QzLDJPCDhZHTwncfiCE50+pUZ61zcTwNf8A16eGq9NySNeS31Jg41OTgWM+fqP101TXBanX6M3/AJHcep494f8A3iCaEfiZcr/iFV63Ca8NVr9DKxEeehAvePQGcNrBVIyBpBOouynAx5BP1qXC4WrCDTW7+yf7+hidSOa99j7eS6kGqMRxKegfJb69h8q7tHgtSUbydilPGpOyPloYYEaS6dCzfFJJpH0XPQDsBXaw+Co0Kdmk/EqSqTqy0JHsdvQ9gYw5fwJ5owzZyw1+IpydzlZBWiSXy7F/Vb7m7rIFAKAUAoBQCgFAKAUAoBQCgFAKAUAoBQCgFAKAwPtk4fqsluAMtayrJ/cPuP8ATBB/u1pUjmi0b05ZZqRyO45djdi4ZgWOrbBG++22f1qhHFSistjpzwcJPMmTeF2LRKVZy+TkZzt6bk/P61HVmpu6ViajSdNNN3KuY3ik7LIMnBITp54GKmSoPu9+ZWbxMe/0PXh7FozqXSSWBAGMbnt2rSolCfw9x6bhUe1weWa3zJrzZOteeLiEeG1zcAoerFZQT1BHjBz0/LtVlOs/ii7roeWr0qNGpKlNNNaXX09VqabhntQuGIAeCQ+TRurEDfqGA+uKw61SC+OPv6kccPSm7Qn6r/RoLb2lOP3tqP8A9cuf0ZR/rRYuPNGXganJosofaNaMv7WOePbcNHr+n7Mtn8qk7enLS5E8LVXIznMHMHD4rm3mhK6CsqyIkbatR0MjaSBpI0uM7fFvW9FUIyzaaFarh6k1lS1M1xv2kytkQKIR+JsNJ+Xwr/mqWWLlLSmvM2hw+nDWtLyRjJuJvNJqcvI3d3JYjPl+Eeg2qrUjJq85F+hOEZKNKFlzZ1L2FXmJryHswjlHz3jb/Rakou8SHFxtUv1Ov1KVRQCgFAKAUAoBQCgFAKAUAoBQCgFAKAUAoBQCgIvFbJZ4ZYXGVkRkb5MCp/1oD+f+YrKThrpbm4guX2HhxhxIoxsWHvKvbqcnrjvVWphoO8r2LlLFzSUbX+55IbhsH9nH/CcsT8yCMfrVN9mu8vrtZa6L6nynFkUlZiI3H5EeYPlWexk1eGqMLERTyz0f0Ii3ABfTiRSxbMZDEZ7FeoP/ADatnC9r6eJ0cDxOFCDg1dau8bP6bkm14aGy8yqS2PdIB0gZxv577n/atXVskoMqVn/IqOrUiteXRfl9/ke0HC4kfWi4YeROOmOmcViVacllbI40KcZZkrMjX/BBJIZA7IxABx3xt6Gt4V3GOVq6I6mGU5Z07M+LXhs6Op8bUo6hs9PTOf6VmdWnKLWWzNYUa0JJ57okceTMWfwsp/XSf0JqOi/isTVtk+jX6/JQSW6scmrCqNKyNJUYSlmkehIUdgPyFa6tm/wxXRG69jlnOb5biOJ/s/hSI8pGEOdJGnPxnUo+HON6tUYOO5zsVVhNrLyO5CpioKAUAoBQCgFAKAUAoBQCgFAKAUAoBQCgFAKAUBE4u7i3mMX7wRuU/m0nH64oD+a+Gs48HwU8eadQ7DJMjk+8zE9AMnqT138zXPqtSzSqOyXodGM1RhHKk29+pdW04cZwVIJDKwwVYbFSOxBqtJWZdp1FOOZH1HZPcTR28CqZpe5GRGo+KRv4V/UkDvU1Cm5vuIcTVVOPezqtj7N+HJCkb2sUhUbyOo1ue7Fhv17dB0FdM45FuPZVw8kmNJoiTn9nNIB/hJI/StXGL3RspyWzKq49k5G8N/OPSVI3H5jScVG6FN8iVYmqv8iquPZxxJP3c1rMP4hJGx/IMP1qN4WD2JVjai3sVtxyvxaM72QkH4oposfkxDGtHg+jJFj3ziZu6vmbxYGglWRQVZTgFSfMEg+u1Rui6bTbX1/RJ/IVWLjGL+n7Idvw2Z+oEY8zufoP96y5047aki7WfLL46skHggLxwxjxJ5WAUuTgDqWIA2UAdcVqsRki6ktIx1diDEU4xVt5Pqdog5yeDC3tnLCAMeJCPGhwP5B4ij5p269MyUOJYavpGevR6P34FGVOUeRpOE8bt7ldVvNHKP4GBx8wNx9avGhYZoBQDNAKAUAoBQCgFAKAUAoBQCgFAKAUAoBQCgMlzBzNIZWtLBVecfvZW/dWwP4sfHJ5Rj5nAqpi8bSwsM034Lm/fU3hByehza94zb8NV4bACW4ZtM944yiMc7Egac5ziMYUepBFciOGr459tidILVRXP313fKxOmovLF69WUfDUYyskRa5nlIOlTqZm7ux6IPUnAC10ezdSyjGyWnclyRajOFBPW9ztHIfKgs42aQhrmXBlcdBjpGufurn6nJq9CCgrI51So5yzSNVW5oKAUAoBQGc5s5Nt75QZAUlUe5NHgOnpn7y/wnasNJqzMptO6OZX/KHEoG8MQi5B2SWMhQf/ADFY5j88jIqpLCJu8XoXoY5qNpK7NVy77LIVQvfMZbl8EtG7oIvJYypB2/EevkKsqnFRy20Kc6kpyzPclzcn3sO9lfswHSK8XxF//quHA/OqNfhWEq7ws+q0/r6GVVkuZmOO2swkie+4a6aXBku7FizFcHONGmVRq05z2BO/StcHgJ4ad41G4/8AV9ffcZnUUltqTeXOYp3MS2V/FcM7SZt7se/Gq6iuZFAcHZRurbk+VdObSklHX/RrSg5U5Sk7W5ddf1qWvM/OXELeE6eGP4ozlwwlhUY+IeHh2+TBPPNDQwfBvbJeLKDcrFLESNQVSrAdypBIOB2I38xQzY7fwnikVzEs0DrJG3Rl/UHuCO4O9DBNoBQCgFAKAUAoBQCgFAKAUAoBQCgM9z9xCWCwmkhOlxpGsjIiDMFaXHfQpLfSsSdle1wYri3D/ASzsopWgt7hys10N5GZtwNXQPKc/tD0O3lXl+G5MbiZVa+sltHl7X9lqp8EUom/4fy3aw232VIU8DGDGVBDerZ+InzO9epKpJ4ZwiC3XTBFHEvlGirn54G9ATqAUAoBQCgFAKAUAoBQCgKLjvKFnd73FujN2cDS49Q64b9aA4/zbxm+4TdyWsFzK1uyAxifEhCsMbMwzlWDAYPQDINDJzZV6AfKgOtf/T/M4nvI99OiNipzgNqZc47Ejb+6PKhg7ZQCgFAKAUAoBQCgFAKAUAoBQCgFAfE0QZSrAFWBBBGQQdiCO4oDlvEuEC3k+wXcrjh8g/s5VSXYjcWpkySCpwUwuWAxnbFU4cOovE9ul8T8lfr+zaVVqGuxouSuYZARY32VukXKM+AbiL7snUjWBs6gnBBNXWrOxondXNnWDIoBQCgFAKAUAoBQCgFAKAUBw/2u832F0phjjaWeJsJcDAVPeGtQc5cEAjpjOD2oZOX2jKJEL/AHUsMkZUMCRkbjbO43HagP6u4Fwi3t0xbRIitgkqN28iW6tsepJoYLKgFAKAUAoBQCgFAKAUAoBQCgFAKAicR4lDAheeVIkG2qRlUZ8sk9aApbm/4fxKCWEXEEq6ctokTVHjcSDByhUjIbtigOXLzDw6WGaK+nle4ilPg3sQlMkmn4JI2x+zPYrkITuCc5rVRSuyWdWU0ovZbW9795C5O9ql3DMovZTNAxAfUF1R9tasAMgdSDnI9a2Iz+ggc0MH7QCgFAKAUAoBQCgFAKAhcbgd7adIjiRopFQ+TFSFP5kUB/LfBOKC28VXtbeYuujE6ZMRGRle6kHr6geVDJVdBv+dDJ/TvsxilXhVqs4IcIcBs5C6iUBz09zTtQ1NTQCgFAKAUAoBQCgFAKAUAoBQCgFAfzZ7UuIPNxaZZ2YRxOsagDPhphSSq9yclvXYdAKGSg5kgtFmxZSSSw6R70q6W1b5GNIOOnUDv86ArQCegJ77eXc0B920YZ0Vs6WZVOOpBIBA9cHagP6/jXAwOgoYPqgFAKAUAoBQCgFAKAUANAY7mT2bWV5KZXRo5W+J4mxq9WGCCfXGaA+eBezHh9s4kERlcYIaZtWCN8hdlznvjNAbOgFAKAUAoBQCgFAKAUAoBQCgFAKAUByn2z8nxvG1+rFJEUBxjIlA2B6jSw6Z3yMDGwoZRxJFyQPMgUMne+W/ZTZLbAT6ppJAGaQFoyAR8ChW2XzyTn8gBq9TS8E5HsLVg8Nsgdejtl2HyZySPpQGjoBQCgFAKAUAoBQCgFAKAUAoBQCgFAKAUAoBQCgP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xQTERQUEhQVFhUWFxobGRcXGRcgHRgeHxwcGCAaIBodHSghGiAnHBgaIjIhJSkrLi4uHB8zODMsNygtLiwBCgoKDg0OGxAQGzckICQ0LC8sLCw0LzQsLCw0LCwsLDQ0NDQsLCwsLCwsLCwsLCwsLCwsLCwsLCwsLCwsLCwsLP/AABEIAL0BCwMBEQACEQEDEQH/xAAcAAEAAwEBAQEBAAAAAAAAAAAABAUGBwMCAQj/xABFEAACAQMCBAMFBQUHAQcFAAABAgMABBESIQUGMUETUWEHIjJxgRRCUpGhIzNicsEkgpKisdHwUxU0Q3OywuEIFiWDk//EABsBAQACAwEBAAAAAAAAAAAAAAADBAECBQYH/8QANhEAAgECBAMGBgICAgIDAAAAAAECAxEEEiExBUFRE2FxgZHwIjKhscHRFOFC8QZSI4IVQ3L/2gAMAwEAAhEDEQA/AO40AoBQH4TigOcXnNhvbuC2RJI7WZZHWUMVa4Ee2BpwUjJOrOcsAOx35XEcb2dCbov4otJ91/oS04Xkrmd4xxJLC7Y2Ql8WJoy9vE0kqTxN8YdBkQyDBIJ6jSd8kCDhmIrzhGdWV4O+srKzW1v+yf0ZtVjFPQ6/wziEc8YkhcOh6MPQ4II6ggjBB3B61207kBLrIFAKAUBU8zcW+zQPJjLbBR5sen+/0qGvUyRuDINwRGTxL2VzK+5Oo+6euFHpXkK3Eqk6j7PVfcsxoxS+IWRu7Rg0TNc25+7nJx6A9D8vqKv4Xi0U7S0fR7f0RyoyWq1RpE5o1D3bW5z5Mqr+rMBXRnxjDR3f2/BqqcnyIbc7pHIEuIJYs9zgj57dfpmpaXEadRXjt78zWScdGai3uFdQyEMrDIIOQRV+MlJXRg9M1kH7QCgFAKAUAoBQCgFAKAUAoBQCgFAKAUAoBQFPzZfmG1cr8blYkz0DSMIwx9AWz9Kjq1FTg5vkm/Qyld2OfW8Il4WqgFLvh8ZUBcB45Yk0jGQcq6gHcYZWFeSlJ0sbd606rW+zi3919GW94d6LLla6t7fhkcysGDRiSRhgtLKwy3qzs5IC9c4FV8bTrV8a6bWzslyUeXlbUzBqMLlvwW5CcUmhTGJLZZnA7OH8MNjzZSBn+AV3eATnLDtS2T09CCulmNhXcIRQCgBoDIc3zLLcWtuNyJPEceSqDjPlneuRxaso0Wlv+XobQV5JFXzHnxRnppGP615WhbKWau5ccGgKRAN1OTjyz2qvWeaWhLBWRPqI2I99ZJMmiRQwP6eoPY1vSqypSzRZrKKkrMgcO4I0AKxXEyofugrt8sqcfTFdNcZrxVo6EP8AHj1POfl0E6hcXAf8XiE1rHi9a93r6/sPDx5HvYcSvYvcljE6jpIrqpPzB/5867NLjdJR+P05/wBkTozTJrcVuj8MMK/zSuT/AJY8frWJf8gpp6RfvzRnsJkD/wC8HilCXcPhhukiNqX59Aceff0q9huJQrK62+q8iOUXF2ka6GZWAZSGB6EYIP1FdNSTV0an6ZBTMkD6DVkH7QCgFAKAUAoBQCgFAKAUAoBQFXzJwcXdu8JYoTgo46o6kMjgd8MAcViUVJWezBzTm5/CiaW+4fN48a6ftFu+In3wpMiurhMn4XXbJG/WuFS4ZiaM8tKouzvs9WvBWevfdE7qRktVqTOTOQoLWKKSRRLcKNRcEldR3BRSdOQCFDYGcZ2rk8Q4tVrzlTi8sHpbnbv597RLCkoq/MvfZpb+LHLfuQZrpjlRn9iiEosO/wB5cHV/ETXrMLQjQpRpx2XPr1fmVZScndm2qwaigFAUXNXF2gRViGZpW0Rjtnux9B/tVXF11Rg2ZWuiM7HYi0RpSTJM5wzt5nc/Tb/SvG18TLFTyvRFpQVNX5l2k6mMSPhRpDEtjC7Z6npVBxlfLH6E19LmCuOLf/mkuI/GmthbaS0Ec0iB9TH/AMNSM4xuK9JSwFefDnSyWnmur6O2n9ldzSqXufvO3MHjSWVvbyywtJOC7sssRVQOh1hSchmIG4JX5VpgeHyw8atWvC9lot7v2vqZnUUrKLNlxrjUNpF4s76Eyq53JJPoNz3J9ATXDw+Fq4ieSmrsmlJRV2WEbhgCNwQCD6Gq7i02nuZI8fEomlaFZEMqAFowRqUHGCR1A3H51I6FRU1UcXlez5C6vYk1GrmT9FNgeVxbI66XVWHkQCK2hUlB3i7Mw0nuQU4PBGCVBQd9Mkij8gwFW1jsRspv35EfZQ6Hw/BbaQZ0hv4gzE/4s0/m14u+YdlB8jyt/tdof2R+0w/gdsOvyY9f+bV2MJxpLSf9ftfUhnQkvl1JMnN8qKWezlVV6nUu3r0rpw4tSk1HS77/AOiJwklexd8E41HcoWjyCMalYYZcjIyPIjuK6FKtGoro1LOpgKAUAoBQCgFAKAUAoBQCgPG6tUkRo5FV0cFWVhkMDsQQeooDnnM3KMdhEt3YrKPsziSSDxZWV4hs4VGYgMo94fy1WxWGjXpyhs2t+fvqbRk4u5L5cvlgvtCMDbcQXxoWHQTBQXA/nTD/ADVvOqHB67lSdGfzQ08uXpsSVo63XM31dghFAKAxfGH18WjXtFCW+pyP9CK87x2bVNrwX5JaKvMmcXnijhd5vgUZIxknyAHUknYAdSQK8xQp1KtRQp7styaS1PHhHLhm0z36gnYx2pwY4B1GpeksvmxyFOy9Mn3eC4fSwsdNZc5e9l7ZSnUcjWBABgbDyq8aHjeWccqFJUWRDsVcBgfoaA53zLyfHDcW9w7SSWcTEeC7alt2YjTJk7tHqwCrE6diDpBA5uNw8o0ajw6Sk97btc7d/vfUkhL4lmL6943FG/hZaSXGfCiUu+PMqvwj1bAryOF4fXxGtOOnV7FuVSMdzPcM4TepxG6vfscmiZEVUMkAcaQoJI1kb6fOvRVOE1J4OnQzJOLb525/sr9qlNyKznOee5ubK3kjns4jLqkkkIUEjoiyI5XUQWA3zlh5VFhsBPAUqtWSzStZJa/jw8kZlNTaSNzxLicNtH4k8ixpkDUx7nYD/nqe1ebo0KleeSmrvfQstpLUmKwIyDkHvUDTWjBQ8zyH3F+6cn67Vaw63ZHVPDlyQiUgdCpz9O//ADzrfEJONzWluXfEr5YYy7ZO4AA6sT0AHnUFGjKrPLEllJRV2VDcRuZVZBbCMMCNTuCADtnSBk7dqvxwdODTz3tyS/JD2knpY9OVYSvEHVfgjt0Q+pGnST6/FXoOG3bv1v8Acrz0djdV2TUUAoBQCgFAKAUAoBQCgFAKA+XUEb7jyoDkV1wp4jPw5CRJARd8OY/hDahHk9dLZQ/wtXDxsf4mKjio/LL4Z/v30JofFFx9DpfLHGkvLWK4TYSLkr3VhsyH1DAj6V3CEtKA/GOBQGD4NL495c3I+AkRofMAAEj/AAg/WvHcarKTSXPX8IsYeOrZMuIhNfW0J3SMNcMPMoVSMEejvr+aCp/+O0U5TqvlovPczXlokbACvVFYxntB5sa0CxxFVcoXeRhkRoDjZfvOx2AO2xJzsDNRpKbbk7Jbsq4rEOkkoK8pOyXvkuZhOX/aPP4hPjyzBRlopUiBdR1ZGjUYbHQHbtjuJVSpVE+zvdcnbUrvEYmhKLrqOVu1430b235HRuY703ISyt2XNzFrkkIBEVufdL6TsWfJVAdviO+kiqh0i34HwSC0i8OBAg6sTuznpqdju7eprCVtED2m4nAjiNpolc9ELqGP90nNZB63VqkiMkiq6MMMrAEMD2IOxoDlvHOUY04jbJdPJLaMGFtG7ZVJB7xicndgVBKlic6dJyAAeRxGMsNQlUwyUW/ma3t1XvTV7k1N5naRvEUAYGwHYdq8Q23uXCPfWSyrhs7dCOoreFRxd0auKe58WHD0izpySepPX/4rM6kphRS2Ic7iS5x1WAf52/qE/wDVV/DQcKd3/l9l/f2Ipu8vAqm5i9/ZRoz131fPy+lS5jW5YcRuvs39qTqukMO0iFsYPqM5B/pV3B1506iUdnyNaiVrm2hk1AHzANeoTurkB91kCgFAKAUAoBQCgFAKAUAoBQGK9p/Dn8CO9gGZ7JvFAHV4+ksfToUyfpUVejGtTdOez938tzMXZ3KrkviqQXxjQ/2XiK/aLc9hLgGSP0yMNjzBqlwytKVJ0qnz0/hf499xvUik7rZnSq6RGZ7nS+ZIBGhw87iJT5Z6n8v9ap42t2dJsLXQ87C0WKNUQYVRj5+vzJ3rwVWrKpNyfM6EYqKsimjvnTiTyxQyTqtuIXKGMBX1+JjMjqD7rb4zjbNeh4TiqWEoPtnbM7rrba+ngQVYOUtDTcK5ijmcxENFMBnwZQAxHdlIJWRRncoSB3xXoqGIp145qcroglFxdmZj2l8stcYlVWkXw9EqKCXwG1q6gfEVJb3QCTkEdCDew9SMbxntIoYyjUnlqUvmg7q+z5NeZzzlrk2QzFYVmLsCviPE6JCp6sSwAZvJRufLGSJk6NC8oyzO1l3FWccTi8sKkMkU03rdu3Jdx1bkO3XN3IOnj+AnpHbqsKr/AIxKfmxqidcsOdeIPBZSvHs/uIrYB0l3WPXg7e7qzv5VtCOaSj1I61Ts6cp22TZ/PHFOPNHK8aIvhqxDCQZMpz7zOzbkk5OT1zk5q7VxTpTcIJZVpa25ysNw6OIpRrVZNzlrdN6X2t4Hb/ZjxB5IJI2JKxMoQtuVVkDeGT/D28lKiq+IhGE/h20fhcu4GrOpRvPVptX62dr+ZM9pNvnh00g+K3CzofJomEn6hSvyJqtOmqkXB89PUup2dyVE+QD5gGvmklZ2OgfRrCVzJnpbyad2ELeHCpKmTALORsdOdgB0zXVpYaEIp1FdvW3JeJXc5SemxINsI4XWMH4WPXJYkHcnuSe9Szk3qwtDHRRliFXck4H1qM1NXxmEeCuoakjdGdfxKp94flv9KtYeSjUVxUV4m2tpAygqcggEEdwRtXrItNXRXPWtgKAUAoBQCgFAKAUAoBQCgFAfLKDsdx5UBxW44M8Ulxw1Dpkhf7Zw5/TOox59DlcepPauRjH/ABa8cUvlfwz8OT8ve5ND4o5TqnKfHlvbWOdRgsMOp6o67Mh+R/pXXISs58Xa2buLlP1z/tXO4mr0X4P7GY/Mica8HzOiZvlC9Aa5tW2liuJnIPVklkaZHHmCHx6EV0MfSbjTrL5ZRivBxSi19COD3Rb8Y4WlwgDFldDqjkTZ4nHR1PY+nQjIOQar4TF1MNUU4ea5MzOKkrM9uAcecsLe7AS4HwsBiO4A+/GezY+KPqvqu9e6weMp4qGaHmua99SnODi7M0lWzQzHJnuSX9udjHdu4HmkwWcN8tTuP7poC+4lZJNE8UgyjqVYeh9ex9e1A9Tml77LpGl1LJbOO0ssbeIMdNSKdLkeeV+Qq1/KvrKKcupzlw/L8MKkow/6rbwT3Rv+XOCJaQCJCzHJZ3bGp2PVjjYdgANgAAOlV5Scnme5ehCNOKjFWSIPtClxw64QfFMngp6tKREv6vn5A1HOapxc3y19CRK+h6xJgAeQA/Kvmknd3OgR+K3HhwyP+FSfrjb9akw8M9RR6tGJO0WyFw2Dw4Y0/CgB+eN/1zXXlLNJsgSsrEmtTJ4RWaKxZUUMe4H/ADFYsgReL8UjiRtTAsQQEG5OdunYfOpYU5TenqYlJJamk5ShdLOFZBhggyD1HkPyxXqsOmqaTKxb1MBQCgFAKAUAoBQCgFAKAUAoBQGD9qvC38GK+txmexfxAB1eI7SJ8tO/yDY61FWpRrU5U5bPT34bmYuzuV3BOJJbXSXMZ/sPEtJbyhnI91z5CT4D/EBXL4ViZLNhavzQ271/X2sS1Y/5LmaPmVxLcW8A30MZn9AowoPqSf0rHGa6hSy83+f6ua0o3kiaTgV4u13ZF4xHNCwXDpNZzMLyPaOSBGkUjvHIVBXSfU7eu4PbwXa0YunXj/43upNLzV3e/giGVnrHc9uGc7eHpi4nC1pMce828Ln+GQEgH0J28zUdbhee88JLtI9F8y8tP33GVU5S0NPcwRXEeG0yIcEEHuNwysDsQdwQciufTnUw9TNFtSXv2iRpSRX3VtxAL4cF4mn8UsWqVR5BwwVtuhZCfMmu/S/5C8tqkLvqnp6f2V3Q6MjQ8JNi4ubcPKxBFypOXuFJzr1E7yIclR00ll22xjAcbk6zVd/DLbpH+uveJ0dPhNpwvicVxGskLh0PcdiNiCDurA7FSAQeteoTuViDxvirRusUSB5XBI1EhUUYBdiBnqQABuT5bkU8bjYYWGaRaw+HVROc3aK9W+iKdr2+DlRLbswUNpMEqrgnGPE8Q77eRI8q4647L5nDTx1LvYYXLfLJf+yv6W99SB9skub2NblBCIF1xRBiwlkIKGUNgAhFJAXr75JAwKxxLiPbYW1LZ6SfTu8/65kbwWT/AMkXmj9V4r2jS15YwZdNV3KzsSII3wiD77L94+YzXcpU40IJL5mtX0XQqtubu9i6rBuZVbmT7V1OfE049M4xjyx/vUZrzL3imptEUZ0vM4QN+EYJZvooNXMNS7WoomKjsi24Lyjb25DAF3H333I9QOg+fWvR08NCGu7K9jQ1ZAoD8JoDK8x87RwM8NvG91dKN4Ygfdz/ANSTGmP5dfSoqtenSWapJJd5lRb2MxwbmLiN7LInjxWzRgFoxbFtOTsD4siu38wQKexNc3GcV7CKnGOZPbX9JryvfuRLClm0NdytxWZpJbe60GaII4kjBVZI31ANpJOhgyMCMkdCOuKuYLFxxVLtIq3JrvNJwcXY0lWzQUAoBQCgFAKAUAoD5kQEEEAg7EHvQHKeF8szeNd8KUqLNXEni7M0ccmWECgjAfUCQxzpAzjJWqFTAU54mOIvqlt1fJ+mluehIqjUcpc2PDktOIPCgIR4VZcksSQcElmyWJOokk1xeO0383evtb8G1B/FY0ZrzRcM3c8EmgZpLB1UElntpM+E5JyShG8LH0ypPUd66UMXSrJQxK8Jr5l4/wDZfXvI8rWsfQiR852rEwXyG2kPWK4A0H+WTdHHrtUkuG142q4d511jv6box2kdpaEm25Ts867YvFnvbTOqn+6raD+VaT4hiV8Na0v/ANxTf4ZlU48voW1nw0pjM074/GwP+ijP1qrUr5v8IrwX9s2UbcywqtY2Ku64MhdpY3kglPWSFgpb+ZSCknTq6mulhOJ4jDLLF3XR7eXNevkRypxluUt9x6O2mZ7m9ikbwtCjChwVOQCkeS2Sx3AHSr9d4jiMYvs2relvF6fU2jKMKWS/O/0IvLfOyXkioyyQMr7Ebxy7HCFiuVJG4U4O2xNRYvhcsLFyi1JW847a76pc2KdXdSW/v1Lrj9kqQM4La0kEiEsSQ5YDSM9A2dOkbe9VLDVZSqKLWjVn4W38t7lzD1G5qL2as/D+t7lxcTBEZm2CqSfoM1UjDNLKio3ZXKfhemKCIMQpKg7kDc+8f1Ndmo7yZXirJFhWhkgcRmEeGSLXK50oqj3mOPPHQDrUlKi6krI1lLKTOW+DXBmFxdlQVBEca/d1bEn1xt1PWu/hMH2TzNEDk3ua2uiYFAKAreZb829pcTgZMUMjgeqoW/pQHPLu1PD+CyvDnxjFrklHxNI+C8mTvkaiRnpgV42nVWN4lFVXeN7JcrLZedtepctkp6EzmeAtPYSW0gjlkdohIFDZiMTyHY/EAY0IPY/OocHJKlWhWV4xSdr2+JNLfle78TM91Y9uA2D2vFYyZ3nN1A4k8XTqHhEMrKFACp77KQBjJHUmu7wXFKtCUVBRSelr218b3ZDWjZ7nQ67ZAKAUAoBQCgFAKAUAoDDcAuPsvFry2mP/AHxhcW7n7+FCPF/MukEDyoCfzCv9vtCOuibPywuP1P61weO27L0+5LR+dEWykm+0MHzo37bAdsV5eooZNNyzHNm1Lg1WRIZuwntpeJ3UdyYSRDDHHFME98ZeRyob4hlkG3da9vwOlkwubm23+CnXfxGa9q3L1pZRwvZxtbzTS4JhkkQaVVmJ0BtOc6RsO9dacYyVpK/jqaQV2ffs34Hc3ltJK3ELxNMpRcOrZAVSSdakndiOvaqkuH4We9NeSt9jaU5RdkyB7RFubCSCJOI3UhlV2bVoGkKVAwVUdSx/KtVw3CR2pozCUpPVmGuLiWT97NPJ6PLIw/InFWYUacPlil4JL8G+U8NKoPdX6AbnyA8zUjM6JHbuT+AG1sVjKI0rnxJAxwNZwcZwfhAUDb7teGx+MVfEud7RWit0+m+/mTU4r/IsY+HSO6yXDKdBykSZ0KfxEnd2HboB5Z3qs68Ixcaa33b3f6LTqwjFxprfdvf+iJe3BuZDCv7qNv2rfjI38Memepq5hqHZRVSW72XTv/RQnLM8q25lJx5iZ3z2wB8sA/1rLNWWvCr4Jal5D7qEjPcjbAHnucVJTi5PKheyuyy5QdriY3BQpGqFIwerEkFm/wAoFdzh2HyNyZBKWY2GK65qftAR76+jhQvNIkaDqzsFA+p2oDNSc5eLtYwPceUrZjg/xsNT/wBxT86pYniGHw+k5a9FqzeNOUtkVnF90LcUvFERG8KHwoT6E58SXyILaT+HeuHU4visRLJhYW793+kTqlGOsmSOG8es7pXjjkRgvuNG40nGPwOASpB2OMEVx62DxWHkpSi0901r9r6kqnGWxheSeGWM8J+0yFLiKSVTGLmVBCNZAWMCQYTSAM98HyrvcSxGKo1LUo3g0nfKnfx0epDTjFrU1PLFnAOJxtYnWscMqXMmtpAdRQpGZGLZfUpbAOwBz1FW+EvFOMpV1ZO1la3W+mndy1NKuXZHSa7BCKAUAoBQCgFAKAUAoCh5w5aS9hC6jHLGweGZfiicdGHp2I7/ADANAZvgVxcvdML5VWeOEJ7p91wHP7RfRtjjt07Yry/H29PfL/ZPh/mZMuePBXKquoA4Jz+eK4UcPeN2yZ1LMt4JQ6hh0IzVeSs7EidzE+1niES2ngsqPLNsgYAlACC0gz0wNgfMiu1wOhUnXzp2jHfv6L8+RpUtscnC/CMsQowoLMQo8lBOF6Dp5V7Ejsi24TzXd2keiC5MceSdOmIjJOSffQnr60uauCbuyHxnjkt1IJrmYSMqBAcIoAyW6IAM5Y79enlQKKjqivW7Q9GFDOZdTdezPlnx5Rdyr+xib9kD99x9/wCSnp/EPSuDxrH9lB0IfM9+5ft/bxNoLM78jp7cUiD6NW+cdDjPzryvZScb2JXNXsTqiMlFwRAIjjr4kmfnrYf0Fd1tu3gvsivHb1Pu+4akuCwOR3HX5etaNGbXM3xzjdukkNtEj3To+praAamOBtrI2UamGc7+ldTAYOcpZ5L4fuR1Gti5tLzi8rac2Nm/hl47Zg0jlRge+ysAi5IGR+VegskQnpwv2nQPCBIkn2sFle1hQyOGU6SRjbQT0YkDetZzjCOabsurMpN6IXXF+IzKW/ZcPh/HIVkmx542ij+pauPX43Si8lGLnL6ft+SJVRfPQzUN3ZNNmGO44tdKf3hzKqHr8bYhiGfwgdvSq7o8Sxnzvs49Nn+/Vo2vTjtqaaHgnE7n9/MllGf/AA7fDy49ZWGlf7qmrdDgmGp6y+J9+3p+7msq0ntoXXBuSrO3bxBF4k3/AFp2Mkn+NySv93FdaMIxWWKsu4huSeL8qWV04e4toZXAxqZRqx5FupHoa2B9zcsWToiPaWzIgwitDGQo8gCu30oCwtbSOJQkSKiL0VAFUfIDYUB7UAoBQCgFAKAUAoBQCgFAYvm5Sl9aSr9/VG3qMg4/zE/SuJximpU230+3+zem7TRQTwMrlSDnP5/LzrzykmrkrVmajhaeHGiNsxBP65x896q1IOalVWydvDp6/cswi1E5N7ULaVL9pZQfDkVFif7oAG6Z7NnJx3znzr1nBKlN4bJDdXuue+/hsQy0lqZXclVQanc4VR3NdgxfktzonAeUYoVDSqssxG7MMhfRQdh8+pqJz6HQpYaMVeWrPSHgNrCWuJ1hDncsQoRPRVOw/m6n9Kxmb0QVCnD45pfhH1a8M/7TK4QpZKQfEK6Xnxvpj2yieb7E9vOuZxDiUcKskdZ/RePf3epXqzVXSK+Hr1OgJAI4tEahQq4VVGAABgADsK8e5uc80nq97mNloY6GIswUdScV0JNJXKqV2bC+vFhjZ26KPqT0AHqTtVGlSdSSjHcsykoq7IHDYikShviOWb0LEsfyJrrO19PfIhWxU8Ohl4qz+HI0NgjFDIhxJcsNmCt9yIdNQ3bfFd7BcPUEp1Vr06f2QznyRueC8Dt7SMR20SRJ5KOvqT1Y+pJrqkZy/mu3b/ti6WaO9mE0UXhQ2xIWVFGlvEIIwquTnJA9/wBRVTFLEySWHaXVvl4G8cv+R98qS3d0ZoLGC34dFA+iTUheQNvsFAC6hjfJPXqc1RjwaE5ZsRNzfov39jftbaRVjUWvs3tywe9kmvZAc/t29wH0iXCj65rqUaFKirU4pLuInJvc2FtapGoSNVRR0VQAB8gNhUpg9qAUAoBQCgFAKAUAoBQCgFAKAUAoBQGW53IH2Vz0W5TJ8sg1zOKxcqDS7/sbQdpImYrwlzoHlcw6htsw3B8jVnC1lTn8SvF6NdV71RtCVmQL2VJEMc8JdWGGUqGU/n1roUcBLN2lCsrcndp/Y37FS2asZGbkay8QSQvcWrjoUOQO2wYNjY4rrwrcRgtctT7/AII3g5J3i/QkLyhct8HFZCv/AJMRP55H+lQVONVKWlShZ97f6+xiXbrRyfoSLTki2Rw9w8t3KN1EzagPlGML+dVp8SxmIj8CUI83y9X+Ne4wqLk7yd/E2EI2GQB6DtXCqZczyu669TLtyPs1ogRoRGXYrp1DqRjP1qR5ra7GFa5V8RTxbtFb4Ik8TT5sSVUn5YJroYOOSk5c27eS39SGprK3Qh8X4gskc0Eb6ZHR0VyPdDEEDfr1PXFWqNSMakZS2TRq9rETlDnSHh9nFa30M9s0C6S3hs8b7k6g6ZG+cn1PevWU61OprCVyu00XB9rPCu1yWPksUxP5aKkMFfxPnuG5KLa2N7cTKcxOImjVW9ZWIKKeh2wR1oDU8lcCa0tsSsGnldpp3HRpHOWx/CNlHoBQF/QCgFAKAUAoBQCgFAKAUAoBQCgFAKAUAoCu45wpLmFonJAOCCOoI6Go6tNTjZgwHJsdzcNdQ/aWhe0mMRUqsmV+64JIIBwcDfbFcqfBqM3d2+q/Juqk1zNLNwO8QZS6WQj7skQUH01KcioZ8DpW0/K+7ZlVZ9SstOZGLyRNbS+NFjWiYJAOwYA4JU9mGR61y6vA6qd1t4fq5KsR1R7Q8yQMdMgaJj2lXGfr0/Oq0sBiKPxR5dN/2SQrx8CwFhG24HXyJxT/AOUxUFlcr+KRZVadtz3gt1T4Rj/nnVSviqtd3qO/2Xkaym5bnrVc1BrKBVcH4c0bMzkEnbb/AFqerUUkkiOEWtWfN0NN2p/HC3+R1P8A76uYR3ptdH91/RrP5/IpbzgDlyUK6Sc7nBGe3TepWma2Lqe8jjAWSRV2+8QM474qSMZPZBtLc9uQwGFw4UaGnYocYyMDJHpn+tei4cpKnZ+/ehWbu2a2ugYFAKAUAoBQCgFAKAUAoBQCgFAKAUAoBQCgFADQHKuaL+ThnGWniRWW+gXUrEgGSL3c5AO+jT27n1qOpPJG9rklKn2kstybZe1VW+O2O3/SlR+m24YJj9aj/kw5pol/izezT8Ge19zlw+4KM/2i3mT93L4Tao89feQOpU90bIPcVuq1N8zR4epHeJAe3sL0SG54hBJeNtG6nw/ACn3Vjid9Sg9XySWyRnAGN3lmrbo1jKVOSkuXUxlhxG4SdYFcoTN4RfWRHnXo1ZU5IPUbdx0rmSwdOc8srfn35nYr0KM8L/Ip05Rfc1l3s+d/ojWQo9vM0XELma2bcxT69UEwG+Mt8Mn8B69s1l8JoPkvRHFzS6llw3iN4QzLDJPCDhZHTwncfiCE50+pUZ61zcTwNf8A16eGq9NySNeS31Jg41OTgWM+fqP101TXBanX6M3/AJHcep494f8A3iCaEfiZcr/iFV63Ca8NVr9DKxEeehAvePQGcNrBVIyBpBOouynAx5BP1qXC4WrCDTW7+yf7+hidSOa99j7eS6kGqMRxKegfJb69h8q7tHgtSUbydilPGpOyPloYYEaS6dCzfFJJpH0XPQDsBXaw+Co0Kdmk/EqSqTqy0JHsdvQ9gYw5fwJ5owzZyw1+IpydzlZBWiSXy7F/Vb7m7rIFAKAUAoBQCgFAKAUAoBQCgFAKAUAoBQCgFAKAwPtk4fqsluAMtayrJ/cPuP8ATBB/u1pUjmi0b05ZZqRyO45djdi4ZgWOrbBG++22f1qhHFSistjpzwcJPMmTeF2LRKVZy+TkZzt6bk/P61HVmpu6ViajSdNNN3KuY3ik7LIMnBITp54GKmSoPu9+ZWbxMe/0PXh7FozqXSSWBAGMbnt2rSolCfw9x6bhUe1weWa3zJrzZOteeLiEeG1zcAoerFZQT1BHjBz0/LtVlOs/ii7roeWr0qNGpKlNNNaXX09VqabhntQuGIAeCQ+TRurEDfqGA+uKw61SC+OPv6kccPSm7Qn6r/RoLb2lOP3tqP8A9cuf0ZR/rRYuPNGXganJosofaNaMv7WOePbcNHr+n7Mtn8qk7enLS5E8LVXIznMHMHD4rm3mhK6CsqyIkbatR0MjaSBpI0uM7fFvW9FUIyzaaFarh6k1lS1M1xv2kytkQKIR+JsNJ+Xwr/mqWWLlLSmvM2hw+nDWtLyRjJuJvNJqcvI3d3JYjPl+Eeg2qrUjJq85F+hOEZKNKFlzZ1L2FXmJryHswjlHz3jb/Rakou8SHFxtUv1Ov1KVRQCgFAKAUAoBQCgFAKAUAoBQCgFAKAUAoBQCgIvFbJZ4ZYXGVkRkb5MCp/1oD+f+YrKThrpbm4guX2HhxhxIoxsWHvKvbqcnrjvVWphoO8r2LlLFzSUbX+55IbhsH9nH/CcsT8yCMfrVN9mu8vrtZa6L6nynFkUlZiI3H5EeYPlWexk1eGqMLERTyz0f0Ii3ABfTiRSxbMZDEZ7FeoP/ADatnC9r6eJ0cDxOFCDg1dau8bP6bkm14aGy8yqS2PdIB0gZxv577n/atXVskoMqVn/IqOrUiteXRfl9/ke0HC4kfWi4YeROOmOmcViVacllbI40KcZZkrMjX/BBJIZA7IxABx3xt6Gt4V3GOVq6I6mGU5Z07M+LXhs6Op8bUo6hs9PTOf6VmdWnKLWWzNYUa0JJ57okceTMWfwsp/XSf0JqOi/isTVtk+jX6/JQSW6scmrCqNKyNJUYSlmkehIUdgPyFa6tm/wxXRG69jlnOb5biOJ/s/hSI8pGEOdJGnPxnUo+HON6tUYOO5zsVVhNrLyO5CpioKAUAoBQCgFAKAUAoBQCgFAKAUAoBQCgFAKAUBE4u7i3mMX7wRuU/m0nH64oD+a+Gs48HwU8eadQ7DJMjk+8zE9AMnqT138zXPqtSzSqOyXodGM1RhHKk29+pdW04cZwVIJDKwwVYbFSOxBqtJWZdp1FOOZH1HZPcTR28CqZpe5GRGo+KRv4V/UkDvU1Cm5vuIcTVVOPezqtj7N+HJCkb2sUhUbyOo1ue7Fhv17dB0FdM45FuPZVw8kmNJoiTn9nNIB/hJI/StXGL3RspyWzKq49k5G8N/OPSVI3H5jScVG6FN8iVYmqv8iquPZxxJP3c1rMP4hJGx/IMP1qN4WD2JVjai3sVtxyvxaM72QkH4oposfkxDGtHg+jJFj3ziZu6vmbxYGglWRQVZTgFSfMEg+u1Rui6bTbX1/RJ/IVWLjGL+n7Idvw2Z+oEY8zufoP96y5047aki7WfLL46skHggLxwxjxJ5WAUuTgDqWIA2UAdcVqsRki6ktIx1diDEU4xVt5Pqdog5yeDC3tnLCAMeJCPGhwP5B4ij5p269MyUOJYavpGevR6P34FGVOUeRpOE8bt7ldVvNHKP4GBx8wNx9avGhYZoBQDNAKAUAoBQCgFAKAUAoBQCgFAKAUAoBQCgMlzBzNIZWtLBVecfvZW/dWwP4sfHJ5Rj5nAqpi8bSwsM034Lm/fU3hByehza94zb8NV4bACW4ZtM944yiMc7Egac5ziMYUepBFciOGr459tidILVRXP313fKxOmovLF69WUfDUYyskRa5nlIOlTqZm7ux6IPUnAC10ezdSyjGyWnclyRajOFBPW9ztHIfKgs42aQhrmXBlcdBjpGufurn6nJq9CCgrI51So5yzSNVW5oKAUAoBQGc5s5Nt75QZAUlUe5NHgOnpn7y/wnasNJqzMptO6OZX/KHEoG8MQi5B2SWMhQf/ADFY5j88jIqpLCJu8XoXoY5qNpK7NVy77LIVQvfMZbl8EtG7oIvJYypB2/EevkKsqnFRy20Kc6kpyzPclzcn3sO9lfswHSK8XxF//quHA/OqNfhWEq7ws+q0/r6GVVkuZmOO2swkie+4a6aXBku7FizFcHONGmVRq05z2BO/StcHgJ4ad41G4/8AV9ffcZnUUltqTeXOYp3MS2V/FcM7SZt7se/Gq6iuZFAcHZRurbk+VdObSklHX/RrSg5U5Sk7W5ddf1qWvM/OXELeE6eGP4ozlwwlhUY+IeHh2+TBPPNDQwfBvbJeLKDcrFLESNQVSrAdypBIOB2I38xQzY7fwnikVzEs0DrJG3Rl/UHuCO4O9DBNoBQCgFAKAUAoBQCgFAKAUAoBQCgM9z9xCWCwmkhOlxpGsjIiDMFaXHfQpLfSsSdle1wYri3D/ASzsopWgt7hys10N5GZtwNXQPKc/tD0O3lXl+G5MbiZVa+sltHl7X9lqp8EUom/4fy3aw232VIU8DGDGVBDerZ+InzO9epKpJ4ZwiC3XTBFHEvlGirn54G9ATqAUAoBQCgFAKAUAoBQCgKLjvKFnd73FujN2cDS49Q64b9aA4/zbxm+4TdyWsFzK1uyAxifEhCsMbMwzlWDAYPQDINDJzZV6AfKgOtf/T/M4nvI99OiNipzgNqZc47Ejb+6PKhg7ZQCgFAKAUAoBQCgFAKAUAoBQCgFAfE0QZSrAFWBBBGQQdiCO4oDlvEuEC3k+wXcrjh8g/s5VSXYjcWpkySCpwUwuWAxnbFU4cOovE9ul8T8lfr+zaVVqGuxouSuYZARY32VukXKM+AbiL7snUjWBs6gnBBNXWrOxondXNnWDIoBQCgFAKAUAoBQCgFAKAUBw/2u832F0phjjaWeJsJcDAVPeGtQc5cEAjpjOD2oZOX2jKJEL/AHUsMkZUMCRkbjbO43HagP6u4Fwi3t0xbRIitgkqN28iW6tsepJoYLKgFAKAUAoBQCgFAKAUAoBQCgFAKAicR4lDAheeVIkG2qRlUZ8sk9aApbm/4fxKCWEXEEq6ctokTVHjcSDByhUjIbtigOXLzDw6WGaK+nle4ilPg3sQlMkmn4JI2x+zPYrkITuCc5rVRSuyWdWU0ovZbW9795C5O9ql3DMovZTNAxAfUF1R9tasAMgdSDnI9a2Iz+ggc0MH7QCgFAKAUAoBQCgFAKAhcbgd7adIjiRopFQ+TFSFP5kUB/LfBOKC28VXtbeYuujE6ZMRGRle6kHr6geVDJVdBv+dDJ/TvsxilXhVqs4IcIcBs5C6iUBz09zTtQ1NTQCgFAKAUAoBQCgFAKAUAoBQCgFAfzZ7UuIPNxaZZ2YRxOsagDPhphSSq9yclvXYdAKGSg5kgtFmxZSSSw6R70q6W1b5GNIOOnUDv86ArQCegJ77eXc0B920YZ0Vs6WZVOOpBIBA9cHagP6/jXAwOgoYPqgFAKAUAoBQCgFAKAUANAY7mT2bWV5KZXRo5W+J4mxq9WGCCfXGaA+eBezHh9s4kERlcYIaZtWCN8hdlznvjNAbOgFAKAUAoBQCgFAKAUAoBQCgFAKAUByn2z8nxvG1+rFJEUBxjIlA2B6jSw6Z3yMDGwoZRxJFyQPMgUMne+W/ZTZLbAT6ppJAGaQFoyAR8ChW2XzyTn8gBq9TS8E5HsLVg8Nsgdejtl2HyZySPpQGjoBQCgFAKAUAoBQCgFAKAUAoBQCgFAKAUAoBQCgP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ata:image/jpeg;base64,/9j/4AAQSkZJRgABAQAAAQABAAD/2wCEAAkGBxQTERQUEhQVFhUWFxobGRcXGRcgHRgeHxwcGCAaIBodHSghGiAnHBgaIjIhJSkrLi4uHB8zODMsNygtLiwBCgoKDg0OGxAQGzckICQ0LC8sLCw0LzQsLCw0LCwsLDQ0NDQsLCwsLCwsLCwsLCwsLCwsLCwsLCwsLCwsLCwsLP/AABEIAL0BCwMBEQACEQEDEQH/xAAcAAEAAwEBAQEBAAAAAAAAAAAABAUGBwMCAQj/xABFEAACAQMCBAMFBQUHAQcFAAABAgMABBESIQUGMUETUWEHIjJxgRRCUpGhIzNicsEkgpKisdHwUxU0Q3OywuEIFiWDk//EABsBAQACAwEBAAAAAAAAAAAAAAADBAECBQYH/8QANhEAAgECBAMGBgICAgIDAAAAAAECAxEEEiExBUFRE2FxgZHwIjKhscHRFOFC8QZSI4IVQ3L/2gAMAwEAAhEDEQA/AO40AoBQH4TigOcXnNhvbuC2RJI7WZZHWUMVa4Ee2BpwUjJOrOcsAOx35XEcb2dCbov4otJ91/oS04Xkrmd4xxJLC7Y2Ql8WJoy9vE0kqTxN8YdBkQyDBIJ6jSd8kCDhmIrzhGdWV4O+srKzW1v+yf0ZtVjFPQ6/wziEc8YkhcOh6MPQ4II6ggjBB3B61207kBLrIFAKAUBU8zcW+zQPJjLbBR5sen+/0qGvUyRuDINwRGTxL2VzK+5Oo+6euFHpXkK3Eqk6j7PVfcsxoxS+IWRu7Rg0TNc25+7nJx6A9D8vqKv4Xi0U7S0fR7f0RyoyWq1RpE5o1D3bW5z5Mqr+rMBXRnxjDR3f2/BqqcnyIbc7pHIEuIJYs9zgj57dfpmpaXEadRXjt78zWScdGai3uFdQyEMrDIIOQRV+MlJXRg9M1kH7QCgFAKAUAoBQCgFAKAUAoBQCgFAKAUAoBQFPzZfmG1cr8blYkz0DSMIwx9AWz9Kjq1FTg5vkm/Qyld2OfW8Il4WqgFLvh8ZUBcB45Yk0jGQcq6gHcYZWFeSlJ0sbd606rW+zi3919GW94d6LLla6t7fhkcysGDRiSRhgtLKwy3qzs5IC9c4FV8bTrV8a6bWzslyUeXlbUzBqMLlvwW5CcUmhTGJLZZnA7OH8MNjzZSBn+AV3eATnLDtS2T09CCulmNhXcIRQCgBoDIc3zLLcWtuNyJPEceSqDjPlneuRxaso0Wlv+XobQV5JFXzHnxRnppGP615WhbKWau5ccGgKRAN1OTjyz2qvWeaWhLBWRPqI2I99ZJMmiRQwP6eoPY1vSqypSzRZrKKkrMgcO4I0AKxXEyofugrt8sqcfTFdNcZrxVo6EP8AHj1POfl0E6hcXAf8XiE1rHi9a93r6/sPDx5HvYcSvYvcljE6jpIrqpPzB/5867NLjdJR+P05/wBkTozTJrcVuj8MMK/zSuT/AJY8frWJf8gpp6RfvzRnsJkD/wC8HilCXcPhhukiNqX59Aceff0q9huJQrK62+q8iOUXF2ka6GZWAZSGB6EYIP1FdNSTV0an6ZBTMkD6DVkH7QCgFAKAUAoBQCgFAKAUAoBQFXzJwcXdu8JYoTgo46o6kMjgd8MAcViUVJWezBzTm5/CiaW+4fN48a6ftFu+In3wpMiurhMn4XXbJG/WuFS4ZiaM8tKouzvs9WvBWevfdE7qRktVqTOTOQoLWKKSRRLcKNRcEldR3BRSdOQCFDYGcZ2rk8Q4tVrzlTi8sHpbnbv597RLCkoq/MvfZpb+LHLfuQZrpjlRn9iiEosO/wB5cHV/ETXrMLQjQpRpx2XPr1fmVZScndm2qwaigFAUXNXF2gRViGZpW0Rjtnux9B/tVXF11Rg2ZWuiM7HYi0RpSTJM5wzt5nc/Tb/SvG18TLFTyvRFpQVNX5l2k6mMSPhRpDEtjC7Z6npVBxlfLH6E19LmCuOLf/mkuI/GmthbaS0Ec0iB9TH/AMNSM4xuK9JSwFefDnSyWnmur6O2n9ldzSqXufvO3MHjSWVvbyywtJOC7sssRVQOh1hSchmIG4JX5VpgeHyw8atWvC9lot7v2vqZnUUrKLNlxrjUNpF4s76Eyq53JJPoNz3J9ATXDw+Fq4ieSmrsmlJRV2WEbhgCNwQCD6Gq7i02nuZI8fEomlaFZEMqAFowRqUHGCR1A3H51I6FRU1UcXlez5C6vYk1GrmT9FNgeVxbI66XVWHkQCK2hUlB3i7Mw0nuQU4PBGCVBQd9Mkij8gwFW1jsRspv35EfZQ6Hw/BbaQZ0hv4gzE/4s0/m14u+YdlB8jyt/tdof2R+0w/gdsOvyY9f+bV2MJxpLSf9ftfUhnQkvl1JMnN8qKWezlVV6nUu3r0rpw4tSk1HS77/AOiJwklexd8E41HcoWjyCMalYYZcjIyPIjuK6FKtGoro1LOpgKAUAoBQCgFAKAUAoBQCgPG6tUkRo5FV0cFWVhkMDsQQeooDnnM3KMdhEt3YrKPsziSSDxZWV4hs4VGYgMo94fy1WxWGjXpyhs2t+fvqbRk4u5L5cvlgvtCMDbcQXxoWHQTBQXA/nTD/ADVvOqHB67lSdGfzQ08uXpsSVo63XM31dghFAKAxfGH18WjXtFCW+pyP9CK87x2bVNrwX5JaKvMmcXnijhd5vgUZIxknyAHUknYAdSQK8xQp1KtRQp7styaS1PHhHLhm0z36gnYx2pwY4B1GpeksvmxyFOy9Mn3eC4fSwsdNZc5e9l7ZSnUcjWBABgbDyq8aHjeWccqFJUWRDsVcBgfoaA53zLyfHDcW9w7SSWcTEeC7alt2YjTJk7tHqwCrE6diDpBA5uNw8o0ajw6Sk97btc7d/vfUkhL4lmL6943FG/hZaSXGfCiUu+PMqvwj1bAryOF4fXxGtOOnV7FuVSMdzPcM4TepxG6vfscmiZEVUMkAcaQoJI1kb6fOvRVOE1J4OnQzJOLb525/sr9qlNyKznOee5ubK3kjns4jLqkkkIUEjoiyI5XUQWA3zlh5VFhsBPAUqtWSzStZJa/jw8kZlNTaSNzxLicNtH4k8ixpkDUx7nYD/nqe1ebo0KleeSmrvfQstpLUmKwIyDkHvUDTWjBQ8zyH3F+6cn67Vaw63ZHVPDlyQiUgdCpz9O//ADzrfEJONzWluXfEr5YYy7ZO4AA6sT0AHnUFGjKrPLEllJRV2VDcRuZVZBbCMMCNTuCADtnSBk7dqvxwdODTz3tyS/JD2knpY9OVYSvEHVfgjt0Q+pGnST6/FXoOG3bv1v8Acrz0djdV2TUUAoBQCgFAKAUAoBQCgFAKA+XUEb7jyoDkV1wp4jPw5CRJARd8OY/hDahHk9dLZQ/wtXDxsf4mKjio/LL4Z/v30JofFFx9DpfLHGkvLWK4TYSLkr3VhsyH1DAj6V3CEtKA/GOBQGD4NL495c3I+AkRofMAAEj/AAg/WvHcarKTSXPX8IsYeOrZMuIhNfW0J3SMNcMPMoVSMEejvr+aCp/+O0U5TqvlovPczXlokbACvVFYxntB5sa0CxxFVcoXeRhkRoDjZfvOx2AO2xJzsDNRpKbbk7Jbsq4rEOkkoK8pOyXvkuZhOX/aPP4hPjyzBRlopUiBdR1ZGjUYbHQHbtjuJVSpVE+zvdcnbUrvEYmhKLrqOVu1430b235HRuY703ISyt2XNzFrkkIBEVufdL6TsWfJVAdviO+kiqh0i34HwSC0i8OBAg6sTuznpqdju7eprCVtED2m4nAjiNpolc9ELqGP90nNZB63VqkiMkiq6MMMrAEMD2IOxoDlvHOUY04jbJdPJLaMGFtG7ZVJB7xicndgVBKlic6dJyAAeRxGMsNQlUwyUW/ma3t1XvTV7k1N5naRvEUAYGwHYdq8Q23uXCPfWSyrhs7dCOoreFRxd0auKe58WHD0izpySepPX/4rM6kphRS2Ic7iS5x1WAf52/qE/wDVV/DQcKd3/l9l/f2Ipu8vAqm5i9/ZRoz131fPy+lS5jW5YcRuvs39qTqukMO0iFsYPqM5B/pV3B1506iUdnyNaiVrm2hk1AHzANeoTurkB91kCgFAKAUAoBQCgFAKAUAoBQGK9p/Dn8CO9gGZ7JvFAHV4+ksfToUyfpUVejGtTdOez938tzMXZ3KrkviqQXxjQ/2XiK/aLc9hLgGSP0yMNjzBqlwytKVJ0qnz0/hf499xvUik7rZnSq6RGZ7nS+ZIBGhw87iJT5Z6n8v9ap42t2dJsLXQ87C0WKNUQYVRj5+vzJ3rwVWrKpNyfM6EYqKsimjvnTiTyxQyTqtuIXKGMBX1+JjMjqD7rb4zjbNeh4TiqWEoPtnbM7rrba+ngQVYOUtDTcK5ijmcxENFMBnwZQAxHdlIJWRRncoSB3xXoqGIp145qcroglFxdmZj2l8stcYlVWkXw9EqKCXwG1q6gfEVJb3QCTkEdCDew9SMbxntIoYyjUnlqUvmg7q+z5NeZzzlrk2QzFYVmLsCviPE6JCp6sSwAZvJRufLGSJk6NC8oyzO1l3FWccTi8sKkMkU03rdu3Jdx1bkO3XN3IOnj+AnpHbqsKr/AIxKfmxqidcsOdeIPBZSvHs/uIrYB0l3WPXg7e7qzv5VtCOaSj1I61Ts6cp22TZ/PHFOPNHK8aIvhqxDCQZMpz7zOzbkk5OT1zk5q7VxTpTcIJZVpa25ysNw6OIpRrVZNzlrdN6X2t4Hb/ZjxB5IJI2JKxMoQtuVVkDeGT/D28lKiq+IhGE/h20fhcu4GrOpRvPVptX62dr+ZM9pNvnh00g+K3CzofJomEn6hSvyJqtOmqkXB89PUup2dyVE+QD5gGvmklZ2OgfRrCVzJnpbyad2ELeHCpKmTALORsdOdgB0zXVpYaEIp1FdvW3JeJXc5SemxINsI4XWMH4WPXJYkHcnuSe9Szk3qwtDHRRliFXck4H1qM1NXxmEeCuoakjdGdfxKp94flv9KtYeSjUVxUV4m2tpAygqcggEEdwRtXrItNXRXPWtgKAUAoBQCgFAKAUAoBQCgFAfLKDsdx5UBxW44M8Ulxw1Dpkhf7Zw5/TOox59DlcepPauRjH/ABa8cUvlfwz8OT8ve5ND4o5TqnKfHlvbWOdRgsMOp6o67Mh+R/pXXISs58Xa2buLlP1z/tXO4mr0X4P7GY/Mica8HzOiZvlC9Aa5tW2liuJnIPVklkaZHHmCHx6EV0MfSbjTrL5ZRivBxSi19COD3Rb8Y4WlwgDFldDqjkTZ4nHR1PY+nQjIOQar4TF1MNUU4ea5MzOKkrM9uAcecsLe7AS4HwsBiO4A+/GezY+KPqvqu9e6weMp4qGaHmua99SnODi7M0lWzQzHJnuSX9udjHdu4HmkwWcN8tTuP7poC+4lZJNE8UgyjqVYeh9ex9e1A9Tml77LpGl1LJbOO0ssbeIMdNSKdLkeeV+Qq1/KvrKKcupzlw/L8MKkow/6rbwT3Rv+XOCJaQCJCzHJZ3bGp2PVjjYdgANgAAOlV5Scnme5ehCNOKjFWSIPtClxw64QfFMngp6tKREv6vn5A1HOapxc3y19CRK+h6xJgAeQA/Kvmknd3OgR+K3HhwyP+FSfrjb9akw8M9RR6tGJO0WyFw2Dw4Y0/CgB+eN/1zXXlLNJsgSsrEmtTJ4RWaKxZUUMe4H/ADFYsgReL8UjiRtTAsQQEG5OdunYfOpYU5TenqYlJJamk5ShdLOFZBhggyD1HkPyxXqsOmqaTKxb1MBQCgFAKAUAoBQCgFAKAUAoBQGD9qvC38GK+txmexfxAB1eI7SJ8tO/yDY61FWpRrU5U5bPT34bmYuzuV3BOJJbXSXMZ/sPEtJbyhnI91z5CT4D/EBXL4ViZLNhavzQ271/X2sS1Y/5LmaPmVxLcW8A30MZn9AowoPqSf0rHGa6hSy83+f6ua0o3kiaTgV4u13ZF4xHNCwXDpNZzMLyPaOSBGkUjvHIVBXSfU7eu4PbwXa0YunXj/43upNLzV3e/giGVnrHc9uGc7eHpi4nC1pMce828Ln+GQEgH0J28zUdbhee88JLtI9F8y8tP33GVU5S0NPcwRXEeG0yIcEEHuNwysDsQdwQciufTnUw9TNFtSXv2iRpSRX3VtxAL4cF4mn8UsWqVR5BwwVtuhZCfMmu/S/5C8tqkLvqnp6f2V3Q6MjQ8JNi4ubcPKxBFypOXuFJzr1E7yIclR00ll22xjAcbk6zVd/DLbpH+uveJ0dPhNpwvicVxGskLh0PcdiNiCDurA7FSAQeteoTuViDxvirRusUSB5XBI1EhUUYBdiBnqQABuT5bkU8bjYYWGaRaw+HVROc3aK9W+iKdr2+DlRLbswUNpMEqrgnGPE8Q77eRI8q4647L5nDTx1LvYYXLfLJf+yv6W99SB9skub2NblBCIF1xRBiwlkIKGUNgAhFJAXr75JAwKxxLiPbYW1LZ6SfTu8/65kbwWT/AMkXmj9V4r2jS15YwZdNV3KzsSII3wiD77L94+YzXcpU40IJL5mtX0XQqtubu9i6rBuZVbmT7V1OfE049M4xjyx/vUZrzL3imptEUZ0vM4QN+EYJZvooNXMNS7WoomKjsi24Lyjb25DAF3H333I9QOg+fWvR08NCGu7K9jQ1ZAoD8JoDK8x87RwM8NvG91dKN4Ygfdz/ANSTGmP5dfSoqtenSWapJJd5lRb2MxwbmLiN7LInjxWzRgFoxbFtOTsD4siu38wQKexNc3GcV7CKnGOZPbX9JryvfuRLClm0NdytxWZpJbe60GaII4kjBVZI31ANpJOhgyMCMkdCOuKuYLFxxVLtIq3JrvNJwcXY0lWzQUAoBQCgFAKAUAoD5kQEEEAg7EHvQHKeF8szeNd8KUqLNXEni7M0ccmWECgjAfUCQxzpAzjJWqFTAU54mOIvqlt1fJ+mluehIqjUcpc2PDktOIPCgIR4VZcksSQcElmyWJOokk1xeO0383evtb8G1B/FY0ZrzRcM3c8EmgZpLB1UElntpM+E5JyShG8LH0ypPUd66UMXSrJQxK8Jr5l4/wDZfXvI8rWsfQiR852rEwXyG2kPWK4A0H+WTdHHrtUkuG142q4d511jv6box2kdpaEm25Ts867YvFnvbTOqn+6raD+VaT4hiV8Na0v/ANxTf4ZlU48voW1nw0pjM074/GwP+ijP1qrUr5v8IrwX9s2UbcywqtY2Ku64MhdpY3kglPWSFgpb+ZSCknTq6mulhOJ4jDLLF3XR7eXNevkRypxluUt9x6O2mZ7m9ikbwtCjChwVOQCkeS2Sx3AHSr9d4jiMYvs2relvF6fU2jKMKWS/O/0IvLfOyXkioyyQMr7Ebxy7HCFiuVJG4U4O2xNRYvhcsLFyi1JW847a76pc2KdXdSW/v1Lrj9kqQM4La0kEiEsSQ5YDSM9A2dOkbe9VLDVZSqKLWjVn4W38t7lzD1G5qL2as/D+t7lxcTBEZm2CqSfoM1UjDNLKio3ZXKfhemKCIMQpKg7kDc+8f1Ndmo7yZXirJFhWhkgcRmEeGSLXK50oqj3mOPPHQDrUlKi6krI1lLKTOW+DXBmFxdlQVBEca/d1bEn1xt1PWu/hMH2TzNEDk3ua2uiYFAKAreZb829pcTgZMUMjgeqoW/pQHPLu1PD+CyvDnxjFrklHxNI+C8mTvkaiRnpgV42nVWN4lFVXeN7JcrLZedtepctkp6EzmeAtPYSW0gjlkdohIFDZiMTyHY/EAY0IPY/OocHJKlWhWV4xSdr2+JNLfle78TM91Y9uA2D2vFYyZ3nN1A4k8XTqHhEMrKFACp77KQBjJHUmu7wXFKtCUVBRSelr218b3ZDWjZ7nQ67ZAKAUAoBQCgFAKAUAoDDcAuPsvFry2mP/AHxhcW7n7+FCPF/MukEDyoCfzCv9vtCOuibPywuP1P61weO27L0+5LR+dEWykm+0MHzo37bAdsV5eooZNNyzHNm1Lg1WRIZuwntpeJ3UdyYSRDDHHFME98ZeRyob4hlkG3da9vwOlkwubm23+CnXfxGa9q3L1pZRwvZxtbzTS4JhkkQaVVmJ0BtOc6RsO9dacYyVpK/jqaQV2ffs34Hc3ltJK3ELxNMpRcOrZAVSSdakndiOvaqkuH4We9NeSt9jaU5RdkyB7RFubCSCJOI3UhlV2bVoGkKVAwVUdSx/KtVw3CR2pozCUpPVmGuLiWT97NPJ6PLIw/InFWYUacPlil4JL8G+U8NKoPdX6AbnyA8zUjM6JHbuT+AG1sVjKI0rnxJAxwNZwcZwfhAUDb7teGx+MVfEud7RWit0+m+/mTU4r/IsY+HSO6yXDKdBykSZ0KfxEnd2HboB5Z3qs68Ixcaa33b3f6LTqwjFxprfdvf+iJe3BuZDCv7qNv2rfjI38Memepq5hqHZRVSW72XTv/RQnLM8q25lJx5iZ3z2wB8sA/1rLNWWvCr4Jal5D7qEjPcjbAHnucVJTi5PKheyuyy5QdriY3BQpGqFIwerEkFm/wAoFdzh2HyNyZBKWY2GK65qftAR76+jhQvNIkaDqzsFA+p2oDNSc5eLtYwPceUrZjg/xsNT/wBxT86pYniGHw+k5a9FqzeNOUtkVnF90LcUvFERG8KHwoT6E58SXyILaT+HeuHU4visRLJhYW793+kTqlGOsmSOG8es7pXjjkRgvuNG40nGPwOASpB2OMEVx62DxWHkpSi0901r9r6kqnGWxheSeGWM8J+0yFLiKSVTGLmVBCNZAWMCQYTSAM98HyrvcSxGKo1LUo3g0nfKnfx0epDTjFrU1PLFnAOJxtYnWscMqXMmtpAdRQpGZGLZfUpbAOwBz1FW+EvFOMpV1ZO1la3W+mndy1NKuXZHSa7BCKAUAoBQCgFAKAUAoCh5w5aS9hC6jHLGweGZfiicdGHp2I7/ADANAZvgVxcvdML5VWeOEJ7p91wHP7RfRtjjt07Yry/H29PfL/ZPh/mZMuePBXKquoA4Jz+eK4UcPeN2yZ1LMt4JQ6hh0IzVeSs7EidzE+1niES2ngsqPLNsgYAlACC0gz0wNgfMiu1wOhUnXzp2jHfv6L8+RpUtscnC/CMsQowoLMQo8lBOF6Dp5V7Ejsi24TzXd2keiC5MceSdOmIjJOSffQnr60uauCbuyHxnjkt1IJrmYSMqBAcIoAyW6IAM5Y79enlQKKjqivW7Q9GFDOZdTdezPlnx5Rdyr+xib9kD99x9/wCSnp/EPSuDxrH9lB0IfM9+5ft/bxNoLM78jp7cUiD6NW+cdDjPzryvZScb2JXNXsTqiMlFwRAIjjr4kmfnrYf0Fd1tu3gvsivHb1Pu+4akuCwOR3HX5etaNGbXM3xzjdukkNtEj3To+praAamOBtrI2UamGc7+ldTAYOcpZ5L4fuR1Gti5tLzi8rac2Nm/hl47Zg0jlRge+ysAi5IGR+VegskQnpwv2nQPCBIkn2sFle1hQyOGU6SRjbQT0YkDetZzjCOabsurMpN6IXXF+IzKW/ZcPh/HIVkmx542ij+pauPX43Si8lGLnL6ft+SJVRfPQzUN3ZNNmGO44tdKf3hzKqHr8bYhiGfwgdvSq7o8Sxnzvs49Nn+/Vo2vTjtqaaHgnE7n9/MllGf/AA7fDy49ZWGlf7qmrdDgmGp6y+J9+3p+7msq0ntoXXBuSrO3bxBF4k3/AFp2Mkn+NySv93FdaMIxWWKsu4huSeL8qWV04e4toZXAxqZRqx5FupHoa2B9zcsWToiPaWzIgwitDGQo8gCu30oCwtbSOJQkSKiL0VAFUfIDYUB7UAoBQCgFAKAUAoBQCgFAYvm5Sl9aSr9/VG3qMg4/zE/SuJximpU230+3+zem7TRQTwMrlSDnP5/LzrzykmrkrVmajhaeHGiNsxBP65x896q1IOalVWydvDp6/cswi1E5N7ULaVL9pZQfDkVFif7oAG6Z7NnJx3znzr1nBKlN4bJDdXuue+/hsQy0lqZXclVQanc4VR3NdgxfktzonAeUYoVDSqssxG7MMhfRQdh8+pqJz6HQpYaMVeWrPSHgNrCWuJ1hDncsQoRPRVOw/m6n9Kxmb0QVCnD45pfhH1a8M/7TK4QpZKQfEK6Xnxvpj2yieb7E9vOuZxDiUcKskdZ/RePf3epXqzVXSK+Hr1OgJAI4tEahQq4VVGAABgADsK8e5uc80nq97mNloY6GIswUdScV0JNJXKqV2bC+vFhjZ26KPqT0AHqTtVGlSdSSjHcsykoq7IHDYikShviOWb0LEsfyJrrO19PfIhWxU8Ohl4qz+HI0NgjFDIhxJcsNmCt9yIdNQ3bfFd7BcPUEp1Vr06f2QznyRueC8Dt7SMR20SRJ5KOvqT1Y+pJrqkZy/mu3b/ti6WaO9mE0UXhQ2xIWVFGlvEIIwquTnJA9/wBRVTFLEySWHaXVvl4G8cv+R98qS3d0ZoLGC34dFA+iTUheQNvsFAC6hjfJPXqc1RjwaE5ZsRNzfov39jftbaRVjUWvs3tywe9kmvZAc/t29wH0iXCj65rqUaFKirU4pLuInJvc2FtapGoSNVRR0VQAB8gNhUpg9qAUAoBQCgFAKAUAoBQCgFAKAUAoBQGW53IH2Vz0W5TJ8sg1zOKxcqDS7/sbQdpImYrwlzoHlcw6htsw3B8jVnC1lTn8SvF6NdV71RtCVmQL2VJEMc8JdWGGUqGU/n1roUcBLN2lCsrcndp/Y37FS2asZGbkay8QSQvcWrjoUOQO2wYNjY4rrwrcRgtctT7/AII3g5J3i/QkLyhct8HFZCv/AJMRP55H+lQVONVKWlShZ97f6+xiXbrRyfoSLTki2Rw9w8t3KN1EzagPlGML+dVp8SxmIj8CUI83y9X+Ne4wqLk7yd/E2EI2GQB6DtXCqZczyu669TLtyPs1ogRoRGXYrp1DqRjP1qR5ra7GFa5V8RTxbtFb4Ik8TT5sSVUn5YJroYOOSk5c27eS39SGprK3Qh8X4gskc0Eb6ZHR0VyPdDEEDfr1PXFWqNSMakZS2TRq9rETlDnSHh9nFa30M9s0C6S3hs8b7k6g6ZG+cn1PevWU61OprCVyu00XB9rPCu1yWPksUxP5aKkMFfxPnuG5KLa2N7cTKcxOImjVW9ZWIKKeh2wR1oDU8lcCa0tsSsGnldpp3HRpHOWx/CNlHoBQF/QCgFAKAUAoBQCgFAKAUAoBQCgFAKAUAoCu45wpLmFonJAOCCOoI6Go6tNTjZgwHJsdzcNdQ/aWhe0mMRUqsmV+64JIIBwcDfbFcqfBqM3d2+q/Juqk1zNLNwO8QZS6WQj7skQUH01KcioZ8DpW0/K+7ZlVZ9SstOZGLyRNbS+NFjWiYJAOwYA4JU9mGR61y6vA6qd1t4fq5KsR1R7Q8yQMdMgaJj2lXGfr0/Oq0sBiKPxR5dN/2SQrx8CwFhG24HXyJxT/AOUxUFlcr+KRZVadtz3gt1T4Rj/nnVSviqtd3qO/2Xkaym5bnrVc1BrKBVcH4c0bMzkEnbb/AFqerUUkkiOEWtWfN0NN2p/HC3+R1P8A76uYR3ptdH91/RrP5/IpbzgDlyUK6Sc7nBGe3TepWma2Lqe8jjAWSRV2+8QM474qSMZPZBtLc9uQwGFw4UaGnYocYyMDJHpn+tei4cpKnZ+/ehWbu2a2ugYFAKAUAoBQCgFAKAUAoBQCgFAKAUAoBQCgFADQHKuaL+ThnGWniRWW+gXUrEgGSL3c5AO+jT27n1qOpPJG9rklKn2kstybZe1VW+O2O3/SlR+m24YJj9aj/kw5pol/izezT8Ge19zlw+4KM/2i3mT93L4Tao89feQOpU90bIPcVuq1N8zR4epHeJAe3sL0SG54hBJeNtG6nw/ACn3Vjid9Sg9XySWyRnAGN3lmrbo1jKVOSkuXUxlhxG4SdYFcoTN4RfWRHnXo1ZU5IPUbdx0rmSwdOc8srfn35nYr0KM8L/Ip05Rfc1l3s+d/ojWQo9vM0XELma2bcxT69UEwG+Mt8Mn8B69s1l8JoPkvRHFzS6llw3iN4QzLDJPCDhZHTwncfiCE50+pUZ61zcTwNf8A16eGq9NySNeS31Jg41OTgWM+fqP101TXBanX6M3/AJHcep494f8A3iCaEfiZcr/iFV63Ca8NVr9DKxEeehAvePQGcNrBVIyBpBOouynAx5BP1qXC4WrCDTW7+yf7+hidSOa99j7eS6kGqMRxKegfJb69h8q7tHgtSUbydilPGpOyPloYYEaS6dCzfFJJpH0XPQDsBXaw+Co0Kdmk/EqSqTqy0JHsdvQ9gYw5fwJ5owzZyw1+IpydzlZBWiSXy7F/Vb7m7rIFAKAUAoBQCgFAKAUAoBQCgFAKAUAoBQCgFAKAwPtk4fqsluAMtayrJ/cPuP8ATBB/u1pUjmi0b05ZZqRyO45djdi4ZgWOrbBG++22f1qhHFSistjpzwcJPMmTeF2LRKVZy+TkZzt6bk/P61HVmpu6ViajSdNNN3KuY3ik7LIMnBITp54GKmSoPu9+ZWbxMe/0PXh7FozqXSSWBAGMbnt2rSolCfw9x6bhUe1weWa3zJrzZOteeLiEeG1zcAoerFZQT1BHjBz0/LtVlOs/ii7roeWr0qNGpKlNNNaXX09VqabhntQuGIAeCQ+TRurEDfqGA+uKw61SC+OPv6kccPSm7Qn6r/RoLb2lOP3tqP8A9cuf0ZR/rRYuPNGXganJosofaNaMv7WOePbcNHr+n7Mtn8qk7enLS5E8LVXIznMHMHD4rm3mhK6CsqyIkbatR0MjaSBpI0uM7fFvW9FUIyzaaFarh6k1lS1M1xv2kytkQKIR+JsNJ+Xwr/mqWWLlLSmvM2hw+nDWtLyRjJuJvNJqcvI3d3JYjPl+Eeg2qrUjJq85F+hOEZKNKFlzZ1L2FXmJryHswjlHz3jb/Rakou8SHFxtUv1Ov1KVRQCgFAKAUAoBQCgFAKAUAoBQCgFAKAUAoBQCgIvFbJZ4ZYXGVkRkb5MCp/1oD+f+YrKThrpbm4guX2HhxhxIoxsWHvKvbqcnrjvVWphoO8r2LlLFzSUbX+55IbhsH9nH/CcsT8yCMfrVN9mu8vrtZa6L6nynFkUlZiI3H5EeYPlWexk1eGqMLERTyz0f0Ii3ABfTiRSxbMZDEZ7FeoP/ADatnC9r6eJ0cDxOFCDg1dau8bP6bkm14aGy8yqS2PdIB0gZxv577n/atXVskoMqVn/IqOrUiteXRfl9/ke0HC4kfWi4YeROOmOmcViVacllbI40KcZZkrMjX/BBJIZA7IxABx3xt6Gt4V3GOVq6I6mGU5Z07M+LXhs6Op8bUo6hs9PTOf6VmdWnKLWWzNYUa0JJ57okceTMWfwsp/XSf0JqOi/isTVtk+jX6/JQSW6scmrCqNKyNJUYSlmkehIUdgPyFa6tm/wxXRG69jlnOb5biOJ/s/hSI8pGEOdJGnPxnUo+HON6tUYOO5zsVVhNrLyO5CpioKAUAoBQCgFAKAUAoBQCgFAKAUAoBQCgFAKAUBE4u7i3mMX7wRuU/m0nH64oD+a+Gs48HwU8eadQ7DJMjk+8zE9AMnqT138zXPqtSzSqOyXodGM1RhHKk29+pdW04cZwVIJDKwwVYbFSOxBqtJWZdp1FOOZH1HZPcTR28CqZpe5GRGo+KRv4V/UkDvU1Cm5vuIcTVVOPezqtj7N+HJCkb2sUhUbyOo1ue7Fhv17dB0FdM45FuPZVw8kmNJoiTn9nNIB/hJI/StXGL3RspyWzKq49k5G8N/OPSVI3H5jScVG6FN8iVYmqv8iquPZxxJP3c1rMP4hJGx/IMP1qN4WD2JVjai3sVtxyvxaM72QkH4oposfkxDGtHg+jJFj3ziZu6vmbxYGglWRQVZTgFSfMEg+u1Rui6bTbX1/RJ/IVWLjGL+n7Idvw2Z+oEY8zufoP96y5047aki7WfLL46skHggLxwxjxJ5WAUuTgDqWIA2UAdcVqsRki6ktIx1diDEU4xVt5Pqdog5yeDC3tnLCAMeJCPGhwP5B4ij5p269MyUOJYavpGevR6P34FGVOUeRpOE8bt7ldVvNHKP4GBx8wNx9avGhYZoBQDNAKAUAoBQCgFAKAUAoBQCgFAKAUAoBQCgMlzBzNIZWtLBVecfvZW/dWwP4sfHJ5Rj5nAqpi8bSwsM034Lm/fU3hByehza94zb8NV4bACW4ZtM944yiMc7Egac5ziMYUepBFciOGr459tidILVRXP313fKxOmovLF69WUfDUYyskRa5nlIOlTqZm7ux6IPUnAC10ezdSyjGyWnclyRajOFBPW9ztHIfKgs42aQhrmXBlcdBjpGufurn6nJq9CCgrI51So5yzSNVW5oKAUAoBQGc5s5Nt75QZAUlUe5NHgOnpn7y/wnasNJqzMptO6OZX/KHEoG8MQi5B2SWMhQf/ADFY5j88jIqpLCJu8XoXoY5qNpK7NVy77LIVQvfMZbl8EtG7oIvJYypB2/EevkKsqnFRy20Kc6kpyzPclzcn3sO9lfswHSK8XxF//quHA/OqNfhWEq7ws+q0/r6GVVkuZmOO2swkie+4a6aXBku7FizFcHONGmVRq05z2BO/StcHgJ4ad41G4/8AV9ffcZnUUltqTeXOYp3MS2V/FcM7SZt7se/Gq6iuZFAcHZRurbk+VdObSklHX/RrSg5U5Sk7W5ddf1qWvM/OXELeE6eGP4ozlwwlhUY+IeHh2+TBPPNDQwfBvbJeLKDcrFLESNQVSrAdypBIOB2I38xQzY7fwnikVzEs0DrJG3Rl/UHuCO4O9DBNoBQCgFAKAUAoBQCgFAKAUAoBQCgM9z9xCWCwmkhOlxpGsjIiDMFaXHfQpLfSsSdle1wYri3D/ASzsopWgt7hys10N5GZtwNXQPKc/tD0O3lXl+G5MbiZVa+sltHl7X9lqp8EUom/4fy3aw232VIU8DGDGVBDerZ+InzO9epKpJ4ZwiC3XTBFHEvlGirn54G9ATqAUAoBQCgFAKAUAoBQCgKLjvKFnd73FujN2cDS49Q64b9aA4/zbxm+4TdyWsFzK1uyAxifEhCsMbMwzlWDAYPQDINDJzZV6AfKgOtf/T/M4nvI99OiNipzgNqZc47Ejb+6PKhg7ZQCgFAKAUAoBQCgFAKAUAoBQCgFAfE0QZSrAFWBBBGQQdiCO4oDlvEuEC3k+wXcrjh8g/s5VSXYjcWpkySCpwUwuWAxnbFU4cOovE9ul8T8lfr+zaVVqGuxouSuYZARY32VukXKM+AbiL7snUjWBs6gnBBNXWrOxondXNnWDIoBQCgFAKAUAoBQCgFAKAUBw/2u832F0phjjaWeJsJcDAVPeGtQc5cEAjpjOD2oZOX2jKJEL/AHUsMkZUMCRkbjbO43HagP6u4Fwi3t0xbRIitgkqN28iW6tsepJoYLKgFAKAUAoBQCgFAKAUAoBQCgFAKAicR4lDAheeVIkG2qRlUZ8sk9aApbm/4fxKCWEXEEq6ctokTVHjcSDByhUjIbtigOXLzDw6WGaK+nle4ilPg3sQlMkmn4JI2x+zPYrkITuCc5rVRSuyWdWU0ovZbW9795C5O9ql3DMovZTNAxAfUF1R9tasAMgdSDnI9a2Iz+ggc0MH7QCgFAKAUAoBQCgFAKAhcbgd7adIjiRopFQ+TFSFP5kUB/LfBOKC28VXtbeYuujE6ZMRGRle6kHr6geVDJVdBv+dDJ/TvsxilXhVqs4IcIcBs5C6iUBz09zTtQ1NTQCgFAKAUAoBQCgFAKAUAoBQCgFAfzZ7UuIPNxaZZ2YRxOsagDPhphSSq9yclvXYdAKGSg5kgtFmxZSSSw6R70q6W1b5GNIOOnUDv86ArQCegJ77eXc0B920YZ0Vs6WZVOOpBIBA9cHagP6/jXAwOgoYPqgFAKAUAoBQCgFAKAUANAY7mT2bWV5KZXRo5W+J4mxq9WGCCfXGaA+eBezHh9s4kERlcYIaZtWCN8hdlznvjNAbOgFAKAUAoBQCgFAKAUAoBQCgFAKAUByn2z8nxvG1+rFJEUBxjIlA2B6jSw6Z3yMDGwoZRxJFyQPMgUMne+W/ZTZLbAT6ppJAGaQFoyAR8ChW2XzyTn8gBq9TS8E5HsLVg8Nsgdejtl2HyZySPpQGjoBQCgFAKAUAoBQCgFAKAUAoBQCgFAKAUAoBQCgP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://images.sodahead.com/polls/000274366/polls_spongebob_1_4029_431983_poll_xlarge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367" y="4825342"/>
            <a:ext cx="989677" cy="103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static.tvguide.com/MediaBin/Galleries/Shows/S_Z/Si_Sp/Spongebob_Squarepants/season1/sponge-bob-square-pants1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115561"/>
            <a:ext cx="1057275" cy="74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32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Early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receive an assignment in class, read through it that night and formulate how you will solve the problem.</a:t>
            </a:r>
          </a:p>
          <a:p>
            <a:endParaRPr lang="en-US" dirty="0"/>
          </a:p>
          <a:p>
            <a:r>
              <a:rPr lang="en-US" dirty="0" smtClean="0"/>
              <a:t>Determine which parts will be easy to solve and which parts you do not know how to solve.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7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sooner than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working on the easy parts </a:t>
            </a:r>
            <a:r>
              <a:rPr lang="en-US" b="1" i="1" dirty="0" smtClean="0"/>
              <a:t>the day you receive the project</a:t>
            </a:r>
          </a:p>
          <a:p>
            <a:endParaRPr lang="en-US" dirty="0"/>
          </a:p>
          <a:p>
            <a:r>
              <a:rPr lang="en-US" dirty="0" smtClean="0"/>
              <a:t>Schedule a time to meet with the TA or the professor to get assistance with the difficult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1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it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772400" cy="4724400"/>
          </a:xfrm>
        </p:spPr>
        <p:txBody>
          <a:bodyPr/>
          <a:lstStyle/>
          <a:p>
            <a:r>
              <a:rPr lang="en-US" dirty="0" smtClean="0"/>
              <a:t>When you first get a project assignment, you  may feel overwhelmed.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Break the problem into sub problems, and complete the project piece by piece.</a:t>
            </a:r>
          </a:p>
        </p:txBody>
      </p:sp>
      <p:pic>
        <p:nvPicPr>
          <p:cNvPr id="1026" name="Picture 2" descr="https://www.transitionnetwork.org/sites/www.transitionnetwork.org/files/resize/uploaded/u6278/Don't%20panic-300x2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7001"/>
            <a:ext cx="2177140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96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the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distribute assignments a certain amount of time before the due date </a:t>
            </a:r>
            <a:r>
              <a:rPr lang="en-US" b="1" dirty="0" smtClean="0"/>
              <a:t>because I expect you to need approximately that much time to complete the project</a:t>
            </a:r>
            <a:r>
              <a:rPr lang="en-US" dirty="0" smtClean="0"/>
              <a:t>.</a:t>
            </a:r>
          </a:p>
          <a:p>
            <a:endParaRPr lang="en-US" sz="1100" dirty="0" smtClean="0"/>
          </a:p>
          <a:p>
            <a:r>
              <a:rPr lang="en-US" dirty="0" smtClean="0"/>
              <a:t>To complete the project in time with the least amount of stress, set goals for yourself during that time span.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Timeline – 1 week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1524000"/>
            <a:ext cx="3733800" cy="4602163"/>
          </a:xfrm>
        </p:spPr>
        <p:txBody>
          <a:bodyPr/>
          <a:lstStyle/>
          <a:p>
            <a:pPr marL="0" indent="0">
              <a:buNone/>
              <a:tabLst>
                <a:tab pos="457200" algn="l"/>
              </a:tabLst>
            </a:pPr>
            <a:r>
              <a:rPr lang="en-US" b="1" dirty="0" smtClean="0"/>
              <a:t>Day 1 </a:t>
            </a:r>
            <a:r>
              <a:rPr lang="en-US" b="1" dirty="0" smtClean="0">
                <a:solidFill>
                  <a:srgbClr val="336600"/>
                </a:solidFill>
              </a:rPr>
              <a:t>Receive Project</a:t>
            </a:r>
          </a:p>
          <a:p>
            <a:pPr>
              <a:tabLst>
                <a:tab pos="457200" algn="l"/>
              </a:tabLst>
            </a:pPr>
            <a:r>
              <a:rPr lang="en-US" dirty="0" smtClean="0"/>
              <a:t>Read Description</a:t>
            </a:r>
          </a:p>
          <a:p>
            <a:pPr>
              <a:tabLst>
                <a:tab pos="457200" algn="l"/>
              </a:tabLst>
            </a:pPr>
            <a:r>
              <a:rPr lang="en-US" dirty="0" smtClean="0"/>
              <a:t>Formulate Solution</a:t>
            </a:r>
          </a:p>
          <a:p>
            <a:pPr>
              <a:tabLst>
                <a:tab pos="457200" algn="l"/>
              </a:tabLst>
            </a:pPr>
            <a:r>
              <a:rPr lang="en-US" dirty="0" smtClean="0"/>
              <a:t>Create your skeleton files to get started</a:t>
            </a:r>
          </a:p>
          <a:p>
            <a:pPr>
              <a:tabLst>
                <a:tab pos="457200" algn="l"/>
              </a:tabLst>
            </a:pPr>
            <a:r>
              <a:rPr lang="en-US" dirty="0" smtClean="0"/>
              <a:t>Ask for help if needed</a:t>
            </a:r>
          </a:p>
          <a:p>
            <a:pPr>
              <a:tabLst>
                <a:tab pos="457200" algn="l"/>
              </a:tabLst>
            </a:pPr>
            <a:endParaRPr lang="en-US" dirty="0" smtClean="0"/>
          </a:p>
          <a:p>
            <a:pPr marL="0" indent="0">
              <a:buNone/>
              <a:tabLst>
                <a:tab pos="457200" algn="l"/>
              </a:tabLst>
            </a:pPr>
            <a:r>
              <a:rPr lang="en-US" b="1" dirty="0" smtClean="0"/>
              <a:t>Day2 </a:t>
            </a:r>
            <a:r>
              <a:rPr lang="en-US" b="1" dirty="0" smtClean="0">
                <a:solidFill>
                  <a:srgbClr val="336600"/>
                </a:solidFill>
              </a:rPr>
              <a:t>Do the Easy Parts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Pseudocode comments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Find Variables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Determine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Input/Output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Ask for help if needed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tabLst>
                <a:tab pos="457200" algn="l"/>
              </a:tabLst>
            </a:pP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733800" cy="4602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Days 3-5 </a:t>
            </a:r>
            <a:r>
              <a:rPr lang="en-US" b="1" dirty="0" smtClean="0">
                <a:solidFill>
                  <a:srgbClr val="336600"/>
                </a:solidFill>
              </a:rPr>
              <a:t>Flesh it out</a:t>
            </a:r>
          </a:p>
          <a:p>
            <a:r>
              <a:rPr lang="en-US" dirty="0" smtClean="0"/>
              <a:t>Write the code</a:t>
            </a:r>
          </a:p>
          <a:p>
            <a:r>
              <a:rPr lang="en-US" dirty="0" smtClean="0"/>
              <a:t>Debug</a:t>
            </a:r>
          </a:p>
          <a:p>
            <a:r>
              <a:rPr lang="en-US" dirty="0" smtClean="0"/>
              <a:t>Get Help if Needed</a:t>
            </a:r>
          </a:p>
          <a:p>
            <a:r>
              <a:rPr lang="en-US" dirty="0" smtClean="0"/>
              <a:t>Test different input values (if applicable)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Days 6-7 </a:t>
            </a:r>
            <a:r>
              <a:rPr lang="en-US" sz="2000" b="1" dirty="0" smtClean="0">
                <a:solidFill>
                  <a:srgbClr val="336600"/>
                </a:solidFill>
              </a:rPr>
              <a:t>Finish and Submit</a:t>
            </a:r>
            <a:endParaRPr lang="en-US" sz="2000" b="1" dirty="0">
              <a:solidFill>
                <a:srgbClr val="336600"/>
              </a:solidFill>
            </a:endParaRPr>
          </a:p>
          <a:p>
            <a:r>
              <a:rPr lang="en-US" sz="2200" dirty="0" smtClean="0"/>
              <a:t>Tidy up documentation</a:t>
            </a:r>
          </a:p>
          <a:p>
            <a:r>
              <a:rPr lang="en-US" sz="2200" dirty="0" smtClean="0"/>
              <a:t>Check all parts are submitted</a:t>
            </a:r>
            <a:endParaRPr lang="en-US" sz="2200" dirty="0"/>
          </a:p>
        </p:txBody>
      </p:sp>
      <p:sp>
        <p:nvSpPr>
          <p:cNvPr id="3" name="Rounded Rectangle 2"/>
          <p:cNvSpPr/>
          <p:nvPr/>
        </p:nvSpPr>
        <p:spPr>
          <a:xfrm>
            <a:off x="1295400" y="1447800"/>
            <a:ext cx="3581400" cy="27432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81600" y="4319752"/>
            <a:ext cx="3733800" cy="177624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81600" y="1434662"/>
            <a:ext cx="3733800" cy="274320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95400" y="4319752"/>
            <a:ext cx="3733800" cy="246204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9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Handy Mantra</a:t>
            </a:r>
            <a:endParaRPr lang="en-US" dirty="0"/>
          </a:p>
        </p:txBody>
      </p:sp>
      <p:pic>
        <p:nvPicPr>
          <p:cNvPr id="10242" name="Picture 2" descr="http://www.actioncoach.com/siteFiles/photos/articles/Plan_Your_Work_and_Work_Your_Plan_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6" r="1934" b="5845"/>
          <a:stretch/>
        </p:blipFill>
        <p:spPr bwMode="auto">
          <a:xfrm>
            <a:off x="1371600" y="1295400"/>
            <a:ext cx="7467600" cy="455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0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thorough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times, there is more to the assignment than getting the program to run:	</a:t>
            </a:r>
          </a:p>
          <a:p>
            <a:pPr lvl="2"/>
            <a:r>
              <a:rPr lang="en-US" dirty="0" smtClean="0"/>
              <a:t>Documentation</a:t>
            </a:r>
          </a:p>
          <a:p>
            <a:pPr lvl="2"/>
            <a:r>
              <a:rPr lang="en-US" dirty="0" smtClean="0"/>
              <a:t>Explanatory Write Up</a:t>
            </a:r>
          </a:p>
          <a:p>
            <a:pPr lvl="2"/>
            <a:r>
              <a:rPr lang="en-US" dirty="0" smtClean="0"/>
              <a:t>Users Manual</a:t>
            </a:r>
          </a:p>
          <a:p>
            <a:pPr lvl="2"/>
            <a:endParaRPr lang="en-US" sz="800" dirty="0"/>
          </a:p>
          <a:p>
            <a:r>
              <a:rPr lang="en-US" dirty="0" smtClean="0"/>
              <a:t>Before you submit your work, be sure to check that you have included all parts of the assignment.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9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Finally…</a:t>
            </a:r>
            <a:endParaRPr lang="en-US" dirty="0"/>
          </a:p>
        </p:txBody>
      </p:sp>
      <p:pic>
        <p:nvPicPr>
          <p:cNvPr id="11266" name="Picture 2" descr="http://watchdog.org/wp-content/blogs.dir/1/files/2014/09/plagiarism-B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80163"/>
            <a:ext cx="6019800" cy="419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775862"/>
      </p:ext>
    </p:extLst>
  </p:cSld>
  <p:clrMapOvr>
    <a:masterClrMapping/>
  </p:clrMapOvr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63</TotalTime>
  <Words>268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ursinus-lightppt</vt:lpstr>
      <vt:lpstr>Some tips for CS Success</vt:lpstr>
      <vt:lpstr>Start Early</vt:lpstr>
      <vt:lpstr>Ask sooner than later</vt:lpstr>
      <vt:lpstr>Break it down</vt:lpstr>
      <vt:lpstr>Understand the Timeline</vt:lpstr>
      <vt:lpstr>Sample Timeline – 1 week</vt:lpstr>
      <vt:lpstr>A Handy Mantra</vt:lpstr>
      <vt:lpstr>Be thorough </vt:lpstr>
      <vt:lpstr>Finally…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tips for CS Success</dc:title>
  <dc:creator>Veca Schilling, Ann Marie</dc:creator>
  <cp:lastModifiedBy>Windows User</cp:lastModifiedBy>
  <cp:revision>11</cp:revision>
  <dcterms:created xsi:type="dcterms:W3CDTF">2006-08-16T00:00:00Z</dcterms:created>
  <dcterms:modified xsi:type="dcterms:W3CDTF">2015-08-30T20:09:44Z</dcterms:modified>
</cp:coreProperties>
</file>