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D37DC-CD67-424D-8AF9-18C1F95B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28F47C-00F7-1B45-8F9F-86F5392E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C8601-864B-344B-A81C-2E72F038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ED1C3-9C0E-AA43-B3AA-BB0F2409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8C664-31B8-0A44-A250-43F87B15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271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32312-6026-664D-8D52-B3FDC3DF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9B313-17B7-2547-B435-701D6852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2035E-FDC9-094D-A066-58CEFF9B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7C2BE-66A0-484B-9C78-43D6C601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5D3B3-CF7F-5E44-ADCA-DF72B531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13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41AC5-4371-CD46-A086-412C5A1A3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38415E-872A-754E-9274-0748E29B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C653B-F90A-8244-B9B2-FBEE80A4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953BE-F218-9E47-AAE8-8C88551E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A6025-F4BD-DD4A-BB67-27756D40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9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F056-A9BC-B149-A082-2A2148AC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D4050-7AFC-C94B-8594-6C58F590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687D8-8338-C94B-9F93-4C0763C8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3D9D1-36AA-6743-95B3-D7C42D58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EEFEE-ECDE-8145-8E02-AD42FC3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910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CBA8-AA49-0642-A610-37A6CE37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9753C1-A68D-A348-A374-A66D4567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24525-6213-6C42-816B-ACE11BE0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14B5D-9D09-E846-A579-3B95F6EC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5180A-4375-7543-863A-A7CCBDB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44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B1B3-5F19-8B4A-9333-FA0C93C7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424C0-9B5E-4C4E-8358-0DFBE9CD3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79021-E53C-374B-96E0-3E538D9AC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A1A46D-5371-244F-8F92-03917A18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8976D-2FCF-D247-BDEA-C9EB3267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EBEFED-B2D8-B141-BC42-C059B009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54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5E403-A124-5B49-8072-C1CAE657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CB466-37AD-8D45-B6E4-2A925240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3BFB4-7228-9D47-8AED-C1B395D5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EFDB72-D600-744A-B926-4F0DBD3CA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A28B6E-DF8E-9F4F-AEF7-DF7001FDD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04795-EF9C-9544-A61A-C907D4DA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E858A6-A1EE-8B4B-9FFF-96B4E0A3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2327C2-0D0F-EA42-96AD-60F152B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25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E3AE-2433-EA49-9765-B9B73C39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BD568-0700-B141-B44B-2BC056E1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989A57-9576-0A45-861C-F3195FB2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03CBC0-DD1A-DC49-B90F-422DA2B0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271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F19CEF-F479-5C46-B83C-64A81988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9AD26B-54B4-4643-98C0-820F3BE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58EF1D-A1B1-8747-BD07-FD968426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80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A6B8-A254-3A4E-9422-F5C2E695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F6032-1D27-A94C-B34C-3DC67D6C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F57C12-A2A3-C04D-B178-3CA20720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ED70F9-5079-AD43-B0A8-77556BB5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482F7-9333-7D4C-AAE3-40C8C1A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AD1CBC-910D-3E43-90CF-F13F8414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1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3F243-97B2-2242-AB66-CD478A7A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ED9D73-6CDF-DB47-AAD6-FB45F022A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A7F367-71C2-F249-A874-B61FD16D2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C30E3-4280-AC42-B91E-F47A2005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AE9DA-20C2-C04E-80A3-A7CD2391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59A556-87C0-5245-9688-FB75E8AC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2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2C3E69-67B5-124A-9CA4-85B41F6D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30B47-2EEE-A64A-809A-8174F29B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DA1187-3BF1-B649-9684-4E159BAE4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949D-868D-454B-B863-777A591AB920}" type="datetimeFigureOut">
              <a:rPr lang="es-CL" smtClean="0"/>
              <a:t>12-08-21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D06B4-2B50-5B44-8FB9-96FF7DAAC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B61A5-6928-1949-8C99-7CABD04A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11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3698910-633D-7246-8483-559D41E5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14" y="1790699"/>
            <a:ext cx="1231900" cy="1638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3E947B-9563-A44A-BFB8-8BF379BFB087}"/>
              </a:ext>
            </a:extLst>
          </p:cNvPr>
          <p:cNvSpPr txBox="1"/>
          <p:nvPr/>
        </p:nvSpPr>
        <p:spPr>
          <a:xfrm>
            <a:off x="4626527" y="1948130"/>
            <a:ext cx="14093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000" b="1" dirty="0">
                <a:cs typeface="Broadway" panose="020F0502020204030204" pitchFamily="34" charset="0"/>
              </a:rPr>
              <a:t>AMW</a:t>
            </a:r>
          </a:p>
          <a:p>
            <a:pPr algn="ctr"/>
            <a:r>
              <a:rPr lang="es-CL" sz="4000" b="1" dirty="0">
                <a:cs typeface="Broadway" panose="020F0502020204030204" pitchFamily="34" charset="0"/>
              </a:rPr>
              <a:t>2021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53B3346-429D-7540-B1A8-63C37499240A}"/>
              </a:ext>
            </a:extLst>
          </p:cNvPr>
          <p:cNvSpPr/>
          <p:nvPr/>
        </p:nvSpPr>
        <p:spPr>
          <a:xfrm>
            <a:off x="3334514" y="1790699"/>
            <a:ext cx="2761486" cy="16383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036C4A5-EDDA-EF4B-9770-D040E797F37D}"/>
              </a:ext>
            </a:extLst>
          </p:cNvPr>
          <p:cNvSpPr/>
          <p:nvPr/>
        </p:nvSpPr>
        <p:spPr>
          <a:xfrm>
            <a:off x="3261814" y="1698172"/>
            <a:ext cx="2925230" cy="181692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solidFill>
                  <a:schemeClr val="tx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4303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Angles</dc:creator>
  <cp:lastModifiedBy>Renzo Angles</cp:lastModifiedBy>
  <cp:revision>8</cp:revision>
  <dcterms:created xsi:type="dcterms:W3CDTF">2021-08-12T11:43:43Z</dcterms:created>
  <dcterms:modified xsi:type="dcterms:W3CDTF">2021-08-12T12:50:00Z</dcterms:modified>
</cp:coreProperties>
</file>