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9"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55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A2520-7D69-4E8B-BDA5-268C3453301E}" type="doc">
      <dgm:prSet loTypeId="urn:microsoft.com/office/officeart/2005/8/layout/hierarchy2" loCatId="hierarchy" qsTypeId="urn:microsoft.com/office/officeart/2005/8/quickstyle/simple5" qsCatId="simple" csTypeId="urn:microsoft.com/office/officeart/2005/8/colors/accent2_4" csCatId="accent2" phldr="1"/>
      <dgm:spPr/>
      <dgm:t>
        <a:bodyPr/>
        <a:lstStyle/>
        <a:p>
          <a:endParaRPr lang="en-US"/>
        </a:p>
      </dgm:t>
    </dgm:pt>
    <dgm:pt modelId="{4A1AFD3C-8BC0-471B-BAB4-387472137BEF}">
      <dgm:prSet phldrT="[Text]"/>
      <dgm:spPr/>
      <dgm:t>
        <a:bodyPr/>
        <a:lstStyle/>
        <a:p>
          <a:r>
            <a:rPr lang="en-US" dirty="0" smtClean="0"/>
            <a:t>Web App</a:t>
          </a:r>
        </a:p>
        <a:p>
          <a:r>
            <a:rPr lang="en-US" dirty="0" smtClean="0"/>
            <a:t>(Django/Flask)</a:t>
          </a:r>
          <a:endParaRPr lang="en-US" dirty="0"/>
        </a:p>
      </dgm:t>
    </dgm:pt>
    <dgm:pt modelId="{0EB1CBE1-F41A-4F05-B4D4-BE4E2AF4049A}" type="parTrans" cxnId="{54CB59E6-D4D0-44C1-B417-13BF88B6C6A0}">
      <dgm:prSet/>
      <dgm:spPr/>
      <dgm:t>
        <a:bodyPr/>
        <a:lstStyle/>
        <a:p>
          <a:endParaRPr lang="en-US"/>
        </a:p>
      </dgm:t>
    </dgm:pt>
    <dgm:pt modelId="{43D2B36D-C6AE-43CE-BFA8-6CA8D33E5DEC}" type="sibTrans" cxnId="{54CB59E6-D4D0-44C1-B417-13BF88B6C6A0}">
      <dgm:prSet/>
      <dgm:spPr/>
      <dgm:t>
        <a:bodyPr/>
        <a:lstStyle/>
        <a:p>
          <a:endParaRPr lang="en-US"/>
        </a:p>
      </dgm:t>
    </dgm:pt>
    <dgm:pt modelId="{54556211-9AD8-4203-8B4B-DFAA8AD4A758}">
      <dgm:prSet phldrT="[Text]"/>
      <dgm:spPr/>
      <dgm:t>
        <a:bodyPr/>
        <a:lstStyle/>
        <a:p>
          <a:r>
            <a:rPr lang="en-US" dirty="0" smtClean="0"/>
            <a:t>SQL Database</a:t>
          </a:r>
          <a:endParaRPr lang="en-US" dirty="0"/>
        </a:p>
      </dgm:t>
    </dgm:pt>
    <dgm:pt modelId="{283FDD66-8DEA-402A-8156-EFA9E80064DB}" type="parTrans" cxnId="{64C7FF2E-1FA4-40C4-B92E-895A12C4B976}">
      <dgm:prSet/>
      <dgm:spPr/>
      <dgm:t>
        <a:bodyPr/>
        <a:lstStyle/>
        <a:p>
          <a:endParaRPr lang="en-US"/>
        </a:p>
      </dgm:t>
    </dgm:pt>
    <dgm:pt modelId="{9D7C1156-E366-4FF7-B919-D458C54D1BC3}" type="sibTrans" cxnId="{64C7FF2E-1FA4-40C4-B92E-895A12C4B976}">
      <dgm:prSet/>
      <dgm:spPr/>
      <dgm:t>
        <a:bodyPr/>
        <a:lstStyle/>
        <a:p>
          <a:endParaRPr lang="en-US"/>
        </a:p>
      </dgm:t>
    </dgm:pt>
    <dgm:pt modelId="{5772FEFD-1EB6-4E76-B776-2F44E2272DE4}">
      <dgm:prSet phldrT="[Text]"/>
      <dgm:spPr/>
      <dgm:t>
        <a:bodyPr/>
        <a:lstStyle/>
        <a:p>
          <a:r>
            <a:rPr lang="en-US" dirty="0" smtClean="0"/>
            <a:t>Google Maps </a:t>
          </a:r>
        </a:p>
        <a:p>
          <a:r>
            <a:rPr lang="en-US" dirty="0" smtClean="0"/>
            <a:t>API</a:t>
          </a:r>
        </a:p>
      </dgm:t>
    </dgm:pt>
    <dgm:pt modelId="{8D4FCB7F-99D7-468B-BB0E-55C288DFBA91}" type="parTrans" cxnId="{A4083B1B-40F6-4915-A731-5B7B38D7D679}">
      <dgm:prSet/>
      <dgm:spPr/>
      <dgm:t>
        <a:bodyPr/>
        <a:lstStyle/>
        <a:p>
          <a:endParaRPr lang="en-US"/>
        </a:p>
      </dgm:t>
    </dgm:pt>
    <dgm:pt modelId="{10C9F351-81B8-4DBC-B24D-03C470207A4C}" type="sibTrans" cxnId="{A4083B1B-40F6-4915-A731-5B7B38D7D679}">
      <dgm:prSet/>
      <dgm:spPr/>
      <dgm:t>
        <a:bodyPr/>
        <a:lstStyle/>
        <a:p>
          <a:endParaRPr lang="en-US"/>
        </a:p>
      </dgm:t>
    </dgm:pt>
    <dgm:pt modelId="{696DDD2B-866E-46E9-AECB-DB9649CE53FB}">
      <dgm:prSet phldrT="[Text]"/>
      <dgm:spPr/>
      <dgm:t>
        <a:bodyPr/>
        <a:lstStyle/>
        <a:p>
          <a:r>
            <a:rPr lang="en-US" dirty="0" smtClean="0"/>
            <a:t>Ski Descriptions API</a:t>
          </a:r>
        </a:p>
      </dgm:t>
    </dgm:pt>
    <dgm:pt modelId="{91E22143-5EC2-48FE-B373-2D2CACF42DDB}" type="parTrans" cxnId="{172397D2-3AF4-4837-A10E-425457B16810}">
      <dgm:prSet/>
      <dgm:spPr/>
      <dgm:t>
        <a:bodyPr/>
        <a:lstStyle/>
        <a:p>
          <a:endParaRPr lang="en-US"/>
        </a:p>
      </dgm:t>
    </dgm:pt>
    <dgm:pt modelId="{17EF8231-8DFF-496B-ADC2-C898FFE2F590}" type="sibTrans" cxnId="{172397D2-3AF4-4837-A10E-425457B16810}">
      <dgm:prSet/>
      <dgm:spPr/>
      <dgm:t>
        <a:bodyPr/>
        <a:lstStyle/>
        <a:p>
          <a:endParaRPr lang="en-US"/>
        </a:p>
      </dgm:t>
    </dgm:pt>
    <dgm:pt modelId="{24C44A1A-1E3B-4084-85F3-A14B9869F4A6}">
      <dgm:prSet phldrT="[Text]"/>
      <dgm:spPr/>
      <dgm:t>
        <a:bodyPr/>
        <a:lstStyle/>
        <a:p>
          <a:r>
            <a:rPr lang="en-US" dirty="0" smtClean="0"/>
            <a:t>Weather/Snowfall API</a:t>
          </a:r>
        </a:p>
      </dgm:t>
    </dgm:pt>
    <dgm:pt modelId="{D4DF56B3-1922-4AA2-957C-784B709024D0}" type="parTrans" cxnId="{D8491C88-F24B-4B9D-A3AF-962C3E021BA2}">
      <dgm:prSet/>
      <dgm:spPr/>
      <dgm:t>
        <a:bodyPr/>
        <a:lstStyle/>
        <a:p>
          <a:endParaRPr lang="en-US"/>
        </a:p>
      </dgm:t>
    </dgm:pt>
    <dgm:pt modelId="{06A441E5-981B-431C-BC6A-8C6E6B3C811F}" type="sibTrans" cxnId="{D8491C88-F24B-4B9D-A3AF-962C3E021BA2}">
      <dgm:prSet/>
      <dgm:spPr/>
      <dgm:t>
        <a:bodyPr/>
        <a:lstStyle/>
        <a:p>
          <a:endParaRPr lang="en-US"/>
        </a:p>
      </dgm:t>
    </dgm:pt>
    <dgm:pt modelId="{B74D5308-A905-46BB-8064-768939BFD52F}">
      <dgm:prSet/>
      <dgm:spPr/>
      <dgm:t>
        <a:bodyPr/>
        <a:lstStyle/>
        <a:p>
          <a:r>
            <a:rPr lang="en-US" dirty="0" smtClean="0"/>
            <a:t>Preference Algorithm</a:t>
          </a:r>
          <a:endParaRPr lang="en-US" dirty="0"/>
        </a:p>
      </dgm:t>
    </dgm:pt>
    <dgm:pt modelId="{0C147AA9-4D6D-4A37-B14D-E23280B59091}" type="parTrans" cxnId="{D56071C1-C67B-44D3-BA02-BC4EE3A6E482}">
      <dgm:prSet/>
      <dgm:spPr/>
      <dgm:t>
        <a:bodyPr/>
        <a:lstStyle/>
        <a:p>
          <a:endParaRPr lang="en-US"/>
        </a:p>
      </dgm:t>
    </dgm:pt>
    <dgm:pt modelId="{52A5D8D8-77FA-4DF7-A395-476AA26E7A46}" type="sibTrans" cxnId="{D56071C1-C67B-44D3-BA02-BC4EE3A6E482}">
      <dgm:prSet/>
      <dgm:spPr/>
      <dgm:t>
        <a:bodyPr/>
        <a:lstStyle/>
        <a:p>
          <a:endParaRPr lang="en-US"/>
        </a:p>
      </dgm:t>
    </dgm:pt>
    <dgm:pt modelId="{E2821CB0-F61B-4AFC-A0BA-1D9AD37D732C}" type="pres">
      <dgm:prSet presAssocID="{9A3A2520-7D69-4E8B-BDA5-268C3453301E}" presName="diagram" presStyleCnt="0">
        <dgm:presLayoutVars>
          <dgm:chPref val="1"/>
          <dgm:dir val="rev"/>
          <dgm:animOne val="branch"/>
          <dgm:animLvl val="lvl"/>
          <dgm:resizeHandles val="exact"/>
        </dgm:presLayoutVars>
      </dgm:prSet>
      <dgm:spPr/>
      <dgm:t>
        <a:bodyPr/>
        <a:lstStyle/>
        <a:p>
          <a:endParaRPr lang="en-US"/>
        </a:p>
      </dgm:t>
    </dgm:pt>
    <dgm:pt modelId="{B13308A4-778E-45C0-BB68-438069A59E0F}" type="pres">
      <dgm:prSet presAssocID="{4A1AFD3C-8BC0-471B-BAB4-387472137BEF}" presName="root1" presStyleCnt="0"/>
      <dgm:spPr/>
      <dgm:t>
        <a:bodyPr/>
        <a:lstStyle/>
        <a:p>
          <a:endParaRPr lang="en-US"/>
        </a:p>
      </dgm:t>
    </dgm:pt>
    <dgm:pt modelId="{CC372033-FDD3-4B87-894D-64D74491FEDC}" type="pres">
      <dgm:prSet presAssocID="{4A1AFD3C-8BC0-471B-BAB4-387472137BEF}" presName="LevelOneTextNode" presStyleLbl="node0" presStyleIdx="0" presStyleCnt="1">
        <dgm:presLayoutVars>
          <dgm:chPref val="3"/>
        </dgm:presLayoutVars>
      </dgm:prSet>
      <dgm:spPr/>
      <dgm:t>
        <a:bodyPr/>
        <a:lstStyle/>
        <a:p>
          <a:endParaRPr lang="en-US"/>
        </a:p>
      </dgm:t>
    </dgm:pt>
    <dgm:pt modelId="{9955C440-1338-4DEE-8929-67753DA3B514}" type="pres">
      <dgm:prSet presAssocID="{4A1AFD3C-8BC0-471B-BAB4-387472137BEF}" presName="level2hierChild" presStyleCnt="0"/>
      <dgm:spPr/>
      <dgm:t>
        <a:bodyPr/>
        <a:lstStyle/>
        <a:p>
          <a:endParaRPr lang="en-US"/>
        </a:p>
      </dgm:t>
    </dgm:pt>
    <dgm:pt modelId="{69954B2F-901D-458D-A8EF-FE62AF06396B}" type="pres">
      <dgm:prSet presAssocID="{0C147AA9-4D6D-4A37-B14D-E23280B59091}" presName="conn2-1" presStyleLbl="parChTrans1D2" presStyleIdx="0" presStyleCnt="1"/>
      <dgm:spPr/>
      <dgm:t>
        <a:bodyPr/>
        <a:lstStyle/>
        <a:p>
          <a:endParaRPr lang="en-US"/>
        </a:p>
      </dgm:t>
    </dgm:pt>
    <dgm:pt modelId="{CC6D7938-94AF-49A8-9990-A85D8259B8AD}" type="pres">
      <dgm:prSet presAssocID="{0C147AA9-4D6D-4A37-B14D-E23280B59091}" presName="connTx" presStyleLbl="parChTrans1D2" presStyleIdx="0" presStyleCnt="1"/>
      <dgm:spPr/>
      <dgm:t>
        <a:bodyPr/>
        <a:lstStyle/>
        <a:p>
          <a:endParaRPr lang="en-US"/>
        </a:p>
      </dgm:t>
    </dgm:pt>
    <dgm:pt modelId="{40BCF17F-BC1B-4568-9D99-0909536B307F}" type="pres">
      <dgm:prSet presAssocID="{B74D5308-A905-46BB-8064-768939BFD52F}" presName="root2" presStyleCnt="0"/>
      <dgm:spPr/>
      <dgm:t>
        <a:bodyPr/>
        <a:lstStyle/>
        <a:p>
          <a:endParaRPr lang="en-US"/>
        </a:p>
      </dgm:t>
    </dgm:pt>
    <dgm:pt modelId="{AC082A49-DE37-4764-8F04-12AE5F828F54}" type="pres">
      <dgm:prSet presAssocID="{B74D5308-A905-46BB-8064-768939BFD52F}" presName="LevelTwoTextNode" presStyleLbl="node2" presStyleIdx="0" presStyleCnt="1">
        <dgm:presLayoutVars>
          <dgm:chPref val="3"/>
        </dgm:presLayoutVars>
      </dgm:prSet>
      <dgm:spPr/>
      <dgm:t>
        <a:bodyPr/>
        <a:lstStyle/>
        <a:p>
          <a:endParaRPr lang="en-US"/>
        </a:p>
      </dgm:t>
    </dgm:pt>
    <dgm:pt modelId="{6DF5B30E-BFE8-496C-84DD-C1DE629E1E9A}" type="pres">
      <dgm:prSet presAssocID="{B74D5308-A905-46BB-8064-768939BFD52F}" presName="level3hierChild" presStyleCnt="0"/>
      <dgm:spPr/>
      <dgm:t>
        <a:bodyPr/>
        <a:lstStyle/>
        <a:p>
          <a:endParaRPr lang="en-US"/>
        </a:p>
      </dgm:t>
    </dgm:pt>
    <dgm:pt modelId="{51DE6440-9928-45CA-8565-804CBE42A4BC}" type="pres">
      <dgm:prSet presAssocID="{283FDD66-8DEA-402A-8156-EFA9E80064DB}" presName="conn2-1" presStyleLbl="parChTrans1D3" presStyleIdx="0" presStyleCnt="1"/>
      <dgm:spPr/>
      <dgm:t>
        <a:bodyPr/>
        <a:lstStyle/>
        <a:p>
          <a:endParaRPr lang="en-US"/>
        </a:p>
      </dgm:t>
    </dgm:pt>
    <dgm:pt modelId="{0678173A-9EE8-4C64-B05A-5AF5F1957450}" type="pres">
      <dgm:prSet presAssocID="{283FDD66-8DEA-402A-8156-EFA9E80064DB}" presName="connTx" presStyleLbl="parChTrans1D3" presStyleIdx="0" presStyleCnt="1"/>
      <dgm:spPr/>
      <dgm:t>
        <a:bodyPr/>
        <a:lstStyle/>
        <a:p>
          <a:endParaRPr lang="en-US"/>
        </a:p>
      </dgm:t>
    </dgm:pt>
    <dgm:pt modelId="{E838EBAD-06E8-4347-BFA7-CC8C4460F433}" type="pres">
      <dgm:prSet presAssocID="{54556211-9AD8-4203-8B4B-DFAA8AD4A758}" presName="root2" presStyleCnt="0"/>
      <dgm:spPr/>
      <dgm:t>
        <a:bodyPr/>
        <a:lstStyle/>
        <a:p>
          <a:endParaRPr lang="en-US"/>
        </a:p>
      </dgm:t>
    </dgm:pt>
    <dgm:pt modelId="{C02DB9F7-8A0D-48AB-A63A-690A46D931BD}" type="pres">
      <dgm:prSet presAssocID="{54556211-9AD8-4203-8B4B-DFAA8AD4A758}" presName="LevelTwoTextNode" presStyleLbl="node3" presStyleIdx="0" presStyleCnt="1">
        <dgm:presLayoutVars>
          <dgm:chPref val="3"/>
        </dgm:presLayoutVars>
      </dgm:prSet>
      <dgm:spPr/>
      <dgm:t>
        <a:bodyPr/>
        <a:lstStyle/>
        <a:p>
          <a:endParaRPr lang="en-US"/>
        </a:p>
      </dgm:t>
    </dgm:pt>
    <dgm:pt modelId="{C7818B63-5D31-4D82-8095-B53D53D45CC4}" type="pres">
      <dgm:prSet presAssocID="{54556211-9AD8-4203-8B4B-DFAA8AD4A758}" presName="level3hierChild" presStyleCnt="0"/>
      <dgm:spPr/>
      <dgm:t>
        <a:bodyPr/>
        <a:lstStyle/>
        <a:p>
          <a:endParaRPr lang="en-US"/>
        </a:p>
      </dgm:t>
    </dgm:pt>
    <dgm:pt modelId="{E487EB93-B156-4EB1-8FF7-FF24948D2D63}" type="pres">
      <dgm:prSet presAssocID="{8D4FCB7F-99D7-468B-BB0E-55C288DFBA91}" presName="conn2-1" presStyleLbl="parChTrans1D4" presStyleIdx="0" presStyleCnt="3"/>
      <dgm:spPr/>
      <dgm:t>
        <a:bodyPr/>
        <a:lstStyle/>
        <a:p>
          <a:endParaRPr lang="en-US"/>
        </a:p>
      </dgm:t>
    </dgm:pt>
    <dgm:pt modelId="{5CB80C99-D607-4730-8C6F-77BB5BD1441C}" type="pres">
      <dgm:prSet presAssocID="{8D4FCB7F-99D7-468B-BB0E-55C288DFBA91}" presName="connTx" presStyleLbl="parChTrans1D4" presStyleIdx="0" presStyleCnt="3"/>
      <dgm:spPr/>
      <dgm:t>
        <a:bodyPr/>
        <a:lstStyle/>
        <a:p>
          <a:endParaRPr lang="en-US"/>
        </a:p>
      </dgm:t>
    </dgm:pt>
    <dgm:pt modelId="{4E4DA994-B1D5-445C-B3E8-9D9894B90925}" type="pres">
      <dgm:prSet presAssocID="{5772FEFD-1EB6-4E76-B776-2F44E2272DE4}" presName="root2" presStyleCnt="0"/>
      <dgm:spPr/>
      <dgm:t>
        <a:bodyPr/>
        <a:lstStyle/>
        <a:p>
          <a:endParaRPr lang="en-US"/>
        </a:p>
      </dgm:t>
    </dgm:pt>
    <dgm:pt modelId="{0D83A2D4-C4DE-4DF1-8D12-040946F89D9A}" type="pres">
      <dgm:prSet presAssocID="{5772FEFD-1EB6-4E76-B776-2F44E2272DE4}" presName="LevelTwoTextNode" presStyleLbl="node4" presStyleIdx="0" presStyleCnt="3">
        <dgm:presLayoutVars>
          <dgm:chPref val="3"/>
        </dgm:presLayoutVars>
      </dgm:prSet>
      <dgm:spPr/>
      <dgm:t>
        <a:bodyPr/>
        <a:lstStyle/>
        <a:p>
          <a:endParaRPr lang="en-US"/>
        </a:p>
      </dgm:t>
    </dgm:pt>
    <dgm:pt modelId="{7A39B19C-5F41-4B3B-9036-5ADFBA6E604A}" type="pres">
      <dgm:prSet presAssocID="{5772FEFD-1EB6-4E76-B776-2F44E2272DE4}" presName="level3hierChild" presStyleCnt="0"/>
      <dgm:spPr/>
      <dgm:t>
        <a:bodyPr/>
        <a:lstStyle/>
        <a:p>
          <a:endParaRPr lang="en-US"/>
        </a:p>
      </dgm:t>
    </dgm:pt>
    <dgm:pt modelId="{48E40187-A5B0-460C-8171-92C84CB7C479}" type="pres">
      <dgm:prSet presAssocID="{91E22143-5EC2-48FE-B373-2D2CACF42DDB}" presName="conn2-1" presStyleLbl="parChTrans1D4" presStyleIdx="1" presStyleCnt="3"/>
      <dgm:spPr/>
      <dgm:t>
        <a:bodyPr/>
        <a:lstStyle/>
        <a:p>
          <a:endParaRPr lang="en-US"/>
        </a:p>
      </dgm:t>
    </dgm:pt>
    <dgm:pt modelId="{28906D28-EC0A-41B4-9CD7-F04AF361E774}" type="pres">
      <dgm:prSet presAssocID="{91E22143-5EC2-48FE-B373-2D2CACF42DDB}" presName="connTx" presStyleLbl="parChTrans1D4" presStyleIdx="1" presStyleCnt="3"/>
      <dgm:spPr/>
      <dgm:t>
        <a:bodyPr/>
        <a:lstStyle/>
        <a:p>
          <a:endParaRPr lang="en-US"/>
        </a:p>
      </dgm:t>
    </dgm:pt>
    <dgm:pt modelId="{8E2062E0-8312-4239-BB20-5183E5CB8F26}" type="pres">
      <dgm:prSet presAssocID="{696DDD2B-866E-46E9-AECB-DB9649CE53FB}" presName="root2" presStyleCnt="0"/>
      <dgm:spPr/>
      <dgm:t>
        <a:bodyPr/>
        <a:lstStyle/>
        <a:p>
          <a:endParaRPr lang="en-US"/>
        </a:p>
      </dgm:t>
    </dgm:pt>
    <dgm:pt modelId="{6E3F10BA-3D40-4871-97CE-E9A65B8681E8}" type="pres">
      <dgm:prSet presAssocID="{696DDD2B-866E-46E9-AECB-DB9649CE53FB}" presName="LevelTwoTextNode" presStyleLbl="node4" presStyleIdx="1" presStyleCnt="3">
        <dgm:presLayoutVars>
          <dgm:chPref val="3"/>
        </dgm:presLayoutVars>
      </dgm:prSet>
      <dgm:spPr/>
      <dgm:t>
        <a:bodyPr/>
        <a:lstStyle/>
        <a:p>
          <a:endParaRPr lang="en-US"/>
        </a:p>
      </dgm:t>
    </dgm:pt>
    <dgm:pt modelId="{023AD07C-E226-4E19-AB38-E26291229A2F}" type="pres">
      <dgm:prSet presAssocID="{696DDD2B-866E-46E9-AECB-DB9649CE53FB}" presName="level3hierChild" presStyleCnt="0"/>
      <dgm:spPr/>
      <dgm:t>
        <a:bodyPr/>
        <a:lstStyle/>
        <a:p>
          <a:endParaRPr lang="en-US"/>
        </a:p>
      </dgm:t>
    </dgm:pt>
    <dgm:pt modelId="{B9979914-1B8B-4DAD-82C2-0D1E20A98DF8}" type="pres">
      <dgm:prSet presAssocID="{D4DF56B3-1922-4AA2-957C-784B709024D0}" presName="conn2-1" presStyleLbl="parChTrans1D4" presStyleIdx="2" presStyleCnt="3"/>
      <dgm:spPr/>
      <dgm:t>
        <a:bodyPr/>
        <a:lstStyle/>
        <a:p>
          <a:endParaRPr lang="en-US"/>
        </a:p>
      </dgm:t>
    </dgm:pt>
    <dgm:pt modelId="{3387BE46-9C77-4793-8E16-2671218D60FA}" type="pres">
      <dgm:prSet presAssocID="{D4DF56B3-1922-4AA2-957C-784B709024D0}" presName="connTx" presStyleLbl="parChTrans1D4" presStyleIdx="2" presStyleCnt="3"/>
      <dgm:spPr/>
      <dgm:t>
        <a:bodyPr/>
        <a:lstStyle/>
        <a:p>
          <a:endParaRPr lang="en-US"/>
        </a:p>
      </dgm:t>
    </dgm:pt>
    <dgm:pt modelId="{B61ACE1B-87F7-4D6B-9F19-263DC2D5E5F0}" type="pres">
      <dgm:prSet presAssocID="{24C44A1A-1E3B-4084-85F3-A14B9869F4A6}" presName="root2" presStyleCnt="0"/>
      <dgm:spPr/>
      <dgm:t>
        <a:bodyPr/>
        <a:lstStyle/>
        <a:p>
          <a:endParaRPr lang="en-US"/>
        </a:p>
      </dgm:t>
    </dgm:pt>
    <dgm:pt modelId="{79441234-14E0-4750-A25A-95979B141401}" type="pres">
      <dgm:prSet presAssocID="{24C44A1A-1E3B-4084-85F3-A14B9869F4A6}" presName="LevelTwoTextNode" presStyleLbl="node4" presStyleIdx="2" presStyleCnt="3">
        <dgm:presLayoutVars>
          <dgm:chPref val="3"/>
        </dgm:presLayoutVars>
      </dgm:prSet>
      <dgm:spPr/>
      <dgm:t>
        <a:bodyPr/>
        <a:lstStyle/>
        <a:p>
          <a:endParaRPr lang="en-US"/>
        </a:p>
      </dgm:t>
    </dgm:pt>
    <dgm:pt modelId="{DF694096-8BFE-497B-9B9C-B51A5D5FE225}" type="pres">
      <dgm:prSet presAssocID="{24C44A1A-1E3B-4084-85F3-A14B9869F4A6}" presName="level3hierChild" presStyleCnt="0"/>
      <dgm:spPr/>
      <dgm:t>
        <a:bodyPr/>
        <a:lstStyle/>
        <a:p>
          <a:endParaRPr lang="en-US"/>
        </a:p>
      </dgm:t>
    </dgm:pt>
  </dgm:ptLst>
  <dgm:cxnLst>
    <dgm:cxn modelId="{ABFA699A-42A7-4DA7-9E6F-A1FDF787DD93}" type="presOf" srcId="{5772FEFD-1EB6-4E76-B776-2F44E2272DE4}" destId="{0D83A2D4-C4DE-4DF1-8D12-040946F89D9A}" srcOrd="0" destOrd="0" presId="urn:microsoft.com/office/officeart/2005/8/layout/hierarchy2"/>
    <dgm:cxn modelId="{E23B88FD-F79C-43A8-9A7D-989A1453D3DE}" type="presOf" srcId="{91E22143-5EC2-48FE-B373-2D2CACF42DDB}" destId="{28906D28-EC0A-41B4-9CD7-F04AF361E774}" srcOrd="1" destOrd="0" presId="urn:microsoft.com/office/officeart/2005/8/layout/hierarchy2"/>
    <dgm:cxn modelId="{F4A073A4-DA68-422C-B7C9-E090D40703CF}" type="presOf" srcId="{54556211-9AD8-4203-8B4B-DFAA8AD4A758}" destId="{C02DB9F7-8A0D-48AB-A63A-690A46D931BD}" srcOrd="0" destOrd="0" presId="urn:microsoft.com/office/officeart/2005/8/layout/hierarchy2"/>
    <dgm:cxn modelId="{800CDDDF-D980-4DEC-BB0C-36BCAF448C6B}" type="presOf" srcId="{696DDD2B-866E-46E9-AECB-DB9649CE53FB}" destId="{6E3F10BA-3D40-4871-97CE-E9A65B8681E8}" srcOrd="0" destOrd="0" presId="urn:microsoft.com/office/officeart/2005/8/layout/hierarchy2"/>
    <dgm:cxn modelId="{D6C9104F-8DAE-40AF-BD78-B393644095E3}" type="presOf" srcId="{0C147AA9-4D6D-4A37-B14D-E23280B59091}" destId="{CC6D7938-94AF-49A8-9990-A85D8259B8AD}" srcOrd="1" destOrd="0" presId="urn:microsoft.com/office/officeart/2005/8/layout/hierarchy2"/>
    <dgm:cxn modelId="{CD9B0F04-FD42-40E5-A666-04330D262641}" type="presOf" srcId="{D4DF56B3-1922-4AA2-957C-784B709024D0}" destId="{3387BE46-9C77-4793-8E16-2671218D60FA}" srcOrd="1" destOrd="0" presId="urn:microsoft.com/office/officeart/2005/8/layout/hierarchy2"/>
    <dgm:cxn modelId="{64C7FF2E-1FA4-40C4-B92E-895A12C4B976}" srcId="{B74D5308-A905-46BB-8064-768939BFD52F}" destId="{54556211-9AD8-4203-8B4B-DFAA8AD4A758}" srcOrd="0" destOrd="0" parTransId="{283FDD66-8DEA-402A-8156-EFA9E80064DB}" sibTransId="{9D7C1156-E366-4FF7-B919-D458C54D1BC3}"/>
    <dgm:cxn modelId="{DE0EE2A8-1F01-4C82-8001-7E5982829FEC}" type="presOf" srcId="{8D4FCB7F-99D7-468B-BB0E-55C288DFBA91}" destId="{5CB80C99-D607-4730-8C6F-77BB5BD1441C}" srcOrd="1" destOrd="0" presId="urn:microsoft.com/office/officeart/2005/8/layout/hierarchy2"/>
    <dgm:cxn modelId="{C29DF5C0-B3FF-42BE-9EC7-C0C1B703D518}" type="presOf" srcId="{D4DF56B3-1922-4AA2-957C-784B709024D0}" destId="{B9979914-1B8B-4DAD-82C2-0D1E20A98DF8}" srcOrd="0" destOrd="0" presId="urn:microsoft.com/office/officeart/2005/8/layout/hierarchy2"/>
    <dgm:cxn modelId="{D56071C1-C67B-44D3-BA02-BC4EE3A6E482}" srcId="{4A1AFD3C-8BC0-471B-BAB4-387472137BEF}" destId="{B74D5308-A905-46BB-8064-768939BFD52F}" srcOrd="0" destOrd="0" parTransId="{0C147AA9-4D6D-4A37-B14D-E23280B59091}" sibTransId="{52A5D8D8-77FA-4DF7-A395-476AA26E7A46}"/>
    <dgm:cxn modelId="{7CB05973-82A7-4926-96CF-8164FF20557E}" type="presOf" srcId="{283FDD66-8DEA-402A-8156-EFA9E80064DB}" destId="{51DE6440-9928-45CA-8565-804CBE42A4BC}" srcOrd="0" destOrd="0" presId="urn:microsoft.com/office/officeart/2005/8/layout/hierarchy2"/>
    <dgm:cxn modelId="{54CB59E6-D4D0-44C1-B417-13BF88B6C6A0}" srcId="{9A3A2520-7D69-4E8B-BDA5-268C3453301E}" destId="{4A1AFD3C-8BC0-471B-BAB4-387472137BEF}" srcOrd="0" destOrd="0" parTransId="{0EB1CBE1-F41A-4F05-B4D4-BE4E2AF4049A}" sibTransId="{43D2B36D-C6AE-43CE-BFA8-6CA8D33E5DEC}"/>
    <dgm:cxn modelId="{D8491C88-F24B-4B9D-A3AF-962C3E021BA2}" srcId="{54556211-9AD8-4203-8B4B-DFAA8AD4A758}" destId="{24C44A1A-1E3B-4084-85F3-A14B9869F4A6}" srcOrd="2" destOrd="0" parTransId="{D4DF56B3-1922-4AA2-957C-784B709024D0}" sibTransId="{06A441E5-981B-431C-BC6A-8C6E6B3C811F}"/>
    <dgm:cxn modelId="{A4083B1B-40F6-4915-A731-5B7B38D7D679}" srcId="{54556211-9AD8-4203-8B4B-DFAA8AD4A758}" destId="{5772FEFD-1EB6-4E76-B776-2F44E2272DE4}" srcOrd="0" destOrd="0" parTransId="{8D4FCB7F-99D7-468B-BB0E-55C288DFBA91}" sibTransId="{10C9F351-81B8-4DBC-B24D-03C470207A4C}"/>
    <dgm:cxn modelId="{E018EA85-C4CE-4FD3-9AAC-D39F556D05CB}" type="presOf" srcId="{9A3A2520-7D69-4E8B-BDA5-268C3453301E}" destId="{E2821CB0-F61B-4AFC-A0BA-1D9AD37D732C}" srcOrd="0" destOrd="0" presId="urn:microsoft.com/office/officeart/2005/8/layout/hierarchy2"/>
    <dgm:cxn modelId="{D5FEC953-38FD-4FB9-A412-88FD1E7CBE77}" type="presOf" srcId="{B74D5308-A905-46BB-8064-768939BFD52F}" destId="{AC082A49-DE37-4764-8F04-12AE5F828F54}" srcOrd="0" destOrd="0" presId="urn:microsoft.com/office/officeart/2005/8/layout/hierarchy2"/>
    <dgm:cxn modelId="{172397D2-3AF4-4837-A10E-425457B16810}" srcId="{54556211-9AD8-4203-8B4B-DFAA8AD4A758}" destId="{696DDD2B-866E-46E9-AECB-DB9649CE53FB}" srcOrd="1" destOrd="0" parTransId="{91E22143-5EC2-48FE-B373-2D2CACF42DDB}" sibTransId="{17EF8231-8DFF-496B-ADC2-C898FFE2F590}"/>
    <dgm:cxn modelId="{E44C8108-9469-47B6-84E4-EFF75FBD950C}" type="presOf" srcId="{24C44A1A-1E3B-4084-85F3-A14B9869F4A6}" destId="{79441234-14E0-4750-A25A-95979B141401}" srcOrd="0" destOrd="0" presId="urn:microsoft.com/office/officeart/2005/8/layout/hierarchy2"/>
    <dgm:cxn modelId="{0E4012BF-C461-4C26-9990-1CE95442A7FC}" type="presOf" srcId="{8D4FCB7F-99D7-468B-BB0E-55C288DFBA91}" destId="{E487EB93-B156-4EB1-8FF7-FF24948D2D63}" srcOrd="0" destOrd="0" presId="urn:microsoft.com/office/officeart/2005/8/layout/hierarchy2"/>
    <dgm:cxn modelId="{F6907921-5D4D-4D8E-BDD9-1D9AFA079573}" type="presOf" srcId="{4A1AFD3C-8BC0-471B-BAB4-387472137BEF}" destId="{CC372033-FDD3-4B87-894D-64D74491FEDC}" srcOrd="0" destOrd="0" presId="urn:microsoft.com/office/officeart/2005/8/layout/hierarchy2"/>
    <dgm:cxn modelId="{29E3A60F-4563-4F65-A4D4-ABD25D902873}" type="presOf" srcId="{91E22143-5EC2-48FE-B373-2D2CACF42DDB}" destId="{48E40187-A5B0-460C-8171-92C84CB7C479}" srcOrd="0" destOrd="0" presId="urn:microsoft.com/office/officeart/2005/8/layout/hierarchy2"/>
    <dgm:cxn modelId="{D47B9ECA-D192-4B37-80DF-1796EC5050C9}" type="presOf" srcId="{0C147AA9-4D6D-4A37-B14D-E23280B59091}" destId="{69954B2F-901D-458D-A8EF-FE62AF06396B}" srcOrd="0" destOrd="0" presId="urn:microsoft.com/office/officeart/2005/8/layout/hierarchy2"/>
    <dgm:cxn modelId="{95D7B49A-F220-4807-885C-1490B3F579F5}" type="presOf" srcId="{283FDD66-8DEA-402A-8156-EFA9E80064DB}" destId="{0678173A-9EE8-4C64-B05A-5AF5F1957450}" srcOrd="1" destOrd="0" presId="urn:microsoft.com/office/officeart/2005/8/layout/hierarchy2"/>
    <dgm:cxn modelId="{18EFCFA6-0593-43DE-A19A-A5B4C13612AE}" type="presParOf" srcId="{E2821CB0-F61B-4AFC-A0BA-1D9AD37D732C}" destId="{B13308A4-778E-45C0-BB68-438069A59E0F}" srcOrd="0" destOrd="0" presId="urn:microsoft.com/office/officeart/2005/8/layout/hierarchy2"/>
    <dgm:cxn modelId="{6226003A-1634-4B39-9C8C-3B8C7E904422}" type="presParOf" srcId="{B13308A4-778E-45C0-BB68-438069A59E0F}" destId="{CC372033-FDD3-4B87-894D-64D74491FEDC}" srcOrd="0" destOrd="0" presId="urn:microsoft.com/office/officeart/2005/8/layout/hierarchy2"/>
    <dgm:cxn modelId="{E46ACCAD-6155-432F-9297-348D6ECF0E06}" type="presParOf" srcId="{B13308A4-778E-45C0-BB68-438069A59E0F}" destId="{9955C440-1338-4DEE-8929-67753DA3B514}" srcOrd="1" destOrd="0" presId="urn:microsoft.com/office/officeart/2005/8/layout/hierarchy2"/>
    <dgm:cxn modelId="{9BE5D491-2C04-4F28-9CF3-C31BEF3A411B}" type="presParOf" srcId="{9955C440-1338-4DEE-8929-67753DA3B514}" destId="{69954B2F-901D-458D-A8EF-FE62AF06396B}" srcOrd="0" destOrd="0" presId="urn:microsoft.com/office/officeart/2005/8/layout/hierarchy2"/>
    <dgm:cxn modelId="{FDA6EE52-33CB-4E14-8936-23F297B0FBAB}" type="presParOf" srcId="{69954B2F-901D-458D-A8EF-FE62AF06396B}" destId="{CC6D7938-94AF-49A8-9990-A85D8259B8AD}" srcOrd="0" destOrd="0" presId="urn:microsoft.com/office/officeart/2005/8/layout/hierarchy2"/>
    <dgm:cxn modelId="{81F853E0-334A-4A89-8053-44DD8D747BBC}" type="presParOf" srcId="{9955C440-1338-4DEE-8929-67753DA3B514}" destId="{40BCF17F-BC1B-4568-9D99-0909536B307F}" srcOrd="1" destOrd="0" presId="urn:microsoft.com/office/officeart/2005/8/layout/hierarchy2"/>
    <dgm:cxn modelId="{E37F5D50-B927-4D8F-A82F-9F19ABE8E525}" type="presParOf" srcId="{40BCF17F-BC1B-4568-9D99-0909536B307F}" destId="{AC082A49-DE37-4764-8F04-12AE5F828F54}" srcOrd="0" destOrd="0" presId="urn:microsoft.com/office/officeart/2005/8/layout/hierarchy2"/>
    <dgm:cxn modelId="{1FB67FE7-94E8-40DC-A2CA-923B00D94AFA}" type="presParOf" srcId="{40BCF17F-BC1B-4568-9D99-0909536B307F}" destId="{6DF5B30E-BFE8-496C-84DD-C1DE629E1E9A}" srcOrd="1" destOrd="0" presId="urn:microsoft.com/office/officeart/2005/8/layout/hierarchy2"/>
    <dgm:cxn modelId="{BD627CEA-E05F-436F-92A5-3216F6486067}" type="presParOf" srcId="{6DF5B30E-BFE8-496C-84DD-C1DE629E1E9A}" destId="{51DE6440-9928-45CA-8565-804CBE42A4BC}" srcOrd="0" destOrd="0" presId="urn:microsoft.com/office/officeart/2005/8/layout/hierarchy2"/>
    <dgm:cxn modelId="{B2FFA72C-2110-4B4E-87D7-BCAC3BAB0E18}" type="presParOf" srcId="{51DE6440-9928-45CA-8565-804CBE42A4BC}" destId="{0678173A-9EE8-4C64-B05A-5AF5F1957450}" srcOrd="0" destOrd="0" presId="urn:microsoft.com/office/officeart/2005/8/layout/hierarchy2"/>
    <dgm:cxn modelId="{5E43D89E-FF9E-4CB6-8626-797520C8F3B7}" type="presParOf" srcId="{6DF5B30E-BFE8-496C-84DD-C1DE629E1E9A}" destId="{E838EBAD-06E8-4347-BFA7-CC8C4460F433}" srcOrd="1" destOrd="0" presId="urn:microsoft.com/office/officeart/2005/8/layout/hierarchy2"/>
    <dgm:cxn modelId="{8090BC61-1BA4-4CFC-980A-B25C6B41F99F}" type="presParOf" srcId="{E838EBAD-06E8-4347-BFA7-CC8C4460F433}" destId="{C02DB9F7-8A0D-48AB-A63A-690A46D931BD}" srcOrd="0" destOrd="0" presId="urn:microsoft.com/office/officeart/2005/8/layout/hierarchy2"/>
    <dgm:cxn modelId="{062E343B-A94E-49EE-BE90-749BC2437D23}" type="presParOf" srcId="{E838EBAD-06E8-4347-BFA7-CC8C4460F433}" destId="{C7818B63-5D31-4D82-8095-B53D53D45CC4}" srcOrd="1" destOrd="0" presId="urn:microsoft.com/office/officeart/2005/8/layout/hierarchy2"/>
    <dgm:cxn modelId="{9CE85F2A-8D4B-4BB9-A4BB-96566C98F614}" type="presParOf" srcId="{C7818B63-5D31-4D82-8095-B53D53D45CC4}" destId="{E487EB93-B156-4EB1-8FF7-FF24948D2D63}" srcOrd="0" destOrd="0" presId="urn:microsoft.com/office/officeart/2005/8/layout/hierarchy2"/>
    <dgm:cxn modelId="{63100D13-2247-4053-9550-A3AB5BD99D3B}" type="presParOf" srcId="{E487EB93-B156-4EB1-8FF7-FF24948D2D63}" destId="{5CB80C99-D607-4730-8C6F-77BB5BD1441C}" srcOrd="0" destOrd="0" presId="urn:microsoft.com/office/officeart/2005/8/layout/hierarchy2"/>
    <dgm:cxn modelId="{CAD5D349-7C36-4FAA-AEAF-5EF0D8C128C5}" type="presParOf" srcId="{C7818B63-5D31-4D82-8095-B53D53D45CC4}" destId="{4E4DA994-B1D5-445C-B3E8-9D9894B90925}" srcOrd="1" destOrd="0" presId="urn:microsoft.com/office/officeart/2005/8/layout/hierarchy2"/>
    <dgm:cxn modelId="{AD0B3442-3BBC-4FC1-BEA3-5CA5A4D26666}" type="presParOf" srcId="{4E4DA994-B1D5-445C-B3E8-9D9894B90925}" destId="{0D83A2D4-C4DE-4DF1-8D12-040946F89D9A}" srcOrd="0" destOrd="0" presId="urn:microsoft.com/office/officeart/2005/8/layout/hierarchy2"/>
    <dgm:cxn modelId="{C0889D76-3DB9-4D59-B5CF-144104EDC0CD}" type="presParOf" srcId="{4E4DA994-B1D5-445C-B3E8-9D9894B90925}" destId="{7A39B19C-5F41-4B3B-9036-5ADFBA6E604A}" srcOrd="1" destOrd="0" presId="urn:microsoft.com/office/officeart/2005/8/layout/hierarchy2"/>
    <dgm:cxn modelId="{221D3889-8C98-4A16-95A5-C87B92192A06}" type="presParOf" srcId="{C7818B63-5D31-4D82-8095-B53D53D45CC4}" destId="{48E40187-A5B0-460C-8171-92C84CB7C479}" srcOrd="2" destOrd="0" presId="urn:microsoft.com/office/officeart/2005/8/layout/hierarchy2"/>
    <dgm:cxn modelId="{BFD7A5CA-487A-495F-B3A2-E4A81F40283E}" type="presParOf" srcId="{48E40187-A5B0-460C-8171-92C84CB7C479}" destId="{28906D28-EC0A-41B4-9CD7-F04AF361E774}" srcOrd="0" destOrd="0" presId="urn:microsoft.com/office/officeart/2005/8/layout/hierarchy2"/>
    <dgm:cxn modelId="{4240C557-F815-44D9-AF4E-AC16C5DDD0A8}" type="presParOf" srcId="{C7818B63-5D31-4D82-8095-B53D53D45CC4}" destId="{8E2062E0-8312-4239-BB20-5183E5CB8F26}" srcOrd="3" destOrd="0" presId="urn:microsoft.com/office/officeart/2005/8/layout/hierarchy2"/>
    <dgm:cxn modelId="{5CDA478D-10C9-4388-BC8E-38BBC3FD6B09}" type="presParOf" srcId="{8E2062E0-8312-4239-BB20-5183E5CB8F26}" destId="{6E3F10BA-3D40-4871-97CE-E9A65B8681E8}" srcOrd="0" destOrd="0" presId="urn:microsoft.com/office/officeart/2005/8/layout/hierarchy2"/>
    <dgm:cxn modelId="{4411E5BB-2C39-4DCF-8D32-FDCD82A384C8}" type="presParOf" srcId="{8E2062E0-8312-4239-BB20-5183E5CB8F26}" destId="{023AD07C-E226-4E19-AB38-E26291229A2F}" srcOrd="1" destOrd="0" presId="urn:microsoft.com/office/officeart/2005/8/layout/hierarchy2"/>
    <dgm:cxn modelId="{3D775443-BB87-4F2C-9DFE-4010A7F89DBE}" type="presParOf" srcId="{C7818B63-5D31-4D82-8095-B53D53D45CC4}" destId="{B9979914-1B8B-4DAD-82C2-0D1E20A98DF8}" srcOrd="4" destOrd="0" presId="urn:microsoft.com/office/officeart/2005/8/layout/hierarchy2"/>
    <dgm:cxn modelId="{B2A0540E-F437-424F-9539-157A60B217B5}" type="presParOf" srcId="{B9979914-1B8B-4DAD-82C2-0D1E20A98DF8}" destId="{3387BE46-9C77-4793-8E16-2671218D60FA}" srcOrd="0" destOrd="0" presId="urn:microsoft.com/office/officeart/2005/8/layout/hierarchy2"/>
    <dgm:cxn modelId="{FE3F32F1-237E-4369-AA85-40F11CF0E7B1}" type="presParOf" srcId="{C7818B63-5D31-4D82-8095-B53D53D45CC4}" destId="{B61ACE1B-87F7-4D6B-9F19-263DC2D5E5F0}" srcOrd="5" destOrd="0" presId="urn:microsoft.com/office/officeart/2005/8/layout/hierarchy2"/>
    <dgm:cxn modelId="{754E6BD9-04AE-4AA6-B424-CF5992704317}" type="presParOf" srcId="{B61ACE1B-87F7-4D6B-9F19-263DC2D5E5F0}" destId="{79441234-14E0-4750-A25A-95979B141401}" srcOrd="0" destOrd="0" presId="urn:microsoft.com/office/officeart/2005/8/layout/hierarchy2"/>
    <dgm:cxn modelId="{A5F14AE4-EA9D-4F20-9129-00AB93AEA86D}" type="presParOf" srcId="{B61ACE1B-87F7-4D6B-9F19-263DC2D5E5F0}" destId="{DF694096-8BFE-497B-9B9C-B51A5D5FE22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7AA8A3-B086-4049-AB28-76A3C14853D5}"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7E46C48-6022-41AB-8766-55CFF339A904}">
      <dgm:prSet phldrT="[Text]" custT="1"/>
      <dgm:spPr/>
      <dgm:t>
        <a:bodyPr/>
        <a:lstStyle/>
        <a:p>
          <a:r>
            <a:rPr lang="en-US" sz="2000" b="1" dirty="0" smtClean="0"/>
            <a:t>January 31</a:t>
          </a:r>
          <a:r>
            <a:rPr lang="en-US" sz="2000" b="1" baseline="30000" dirty="0" smtClean="0"/>
            <a:t>st</a:t>
          </a:r>
          <a:endParaRPr lang="en-US" sz="2000" b="1" dirty="0" smtClean="0"/>
        </a:p>
        <a:p>
          <a:r>
            <a:rPr lang="en-US" sz="2000" dirty="0" smtClean="0"/>
            <a:t>Acquire </a:t>
          </a:r>
          <a:r>
            <a:rPr lang="en-US" sz="2000" dirty="0" smtClean="0"/>
            <a:t>Data</a:t>
          </a:r>
          <a:endParaRPr lang="en-US" sz="2000" dirty="0"/>
        </a:p>
      </dgm:t>
    </dgm:pt>
    <dgm:pt modelId="{7B200E5B-6C15-45B3-9E24-5C53AD9DB926}" type="parTrans" cxnId="{87C23C66-CD1F-4576-B7DA-EF722E6A28A2}">
      <dgm:prSet/>
      <dgm:spPr/>
      <dgm:t>
        <a:bodyPr/>
        <a:lstStyle/>
        <a:p>
          <a:endParaRPr lang="en-US"/>
        </a:p>
      </dgm:t>
    </dgm:pt>
    <dgm:pt modelId="{9232CFFF-37D6-4B48-89C2-FD426D3E96D8}" type="sibTrans" cxnId="{87C23C66-CD1F-4576-B7DA-EF722E6A28A2}">
      <dgm:prSet/>
      <dgm:spPr/>
      <dgm:t>
        <a:bodyPr/>
        <a:lstStyle/>
        <a:p>
          <a:endParaRPr lang="en-US"/>
        </a:p>
      </dgm:t>
    </dgm:pt>
    <dgm:pt modelId="{FC1EAA0B-4BC5-4F47-A3A6-0DE726356B34}">
      <dgm:prSet phldrT="[Text]" custT="1"/>
      <dgm:spPr/>
      <dgm:t>
        <a:bodyPr/>
        <a:lstStyle/>
        <a:p>
          <a:r>
            <a:rPr lang="en-US" sz="1600" dirty="0" smtClean="0"/>
            <a:t>Determine whether enhancement or additional sources are needed</a:t>
          </a:r>
          <a:endParaRPr lang="en-US" sz="1600" dirty="0"/>
        </a:p>
      </dgm:t>
    </dgm:pt>
    <dgm:pt modelId="{178D5AE2-4C60-4755-92D7-E240238EFCB7}" type="parTrans" cxnId="{FBBFAE3D-E080-4DE2-82DE-74B7D276A224}">
      <dgm:prSet/>
      <dgm:spPr/>
      <dgm:t>
        <a:bodyPr/>
        <a:lstStyle/>
        <a:p>
          <a:endParaRPr lang="en-US"/>
        </a:p>
      </dgm:t>
    </dgm:pt>
    <dgm:pt modelId="{BD17F7A8-B44F-4EF3-9B90-3FA1125630CA}" type="sibTrans" cxnId="{FBBFAE3D-E080-4DE2-82DE-74B7D276A224}">
      <dgm:prSet/>
      <dgm:spPr/>
      <dgm:t>
        <a:bodyPr/>
        <a:lstStyle/>
        <a:p>
          <a:endParaRPr lang="en-US"/>
        </a:p>
      </dgm:t>
    </dgm:pt>
    <dgm:pt modelId="{2D878E23-02AB-49A2-A8A9-AC7A0F3665FE}">
      <dgm:prSet phldrT="[Text]" custT="1"/>
      <dgm:spPr/>
      <dgm:t>
        <a:bodyPr/>
        <a:lstStyle/>
        <a:p>
          <a:r>
            <a:rPr lang="en-US" sz="2000" b="1" dirty="0" smtClean="0"/>
            <a:t>February 9</a:t>
          </a:r>
          <a:r>
            <a:rPr lang="en-US" sz="2000" b="1" baseline="30000" dirty="0" smtClean="0"/>
            <a:t>th</a:t>
          </a:r>
        </a:p>
        <a:p>
          <a:r>
            <a:rPr lang="en-US" sz="2000" dirty="0" smtClean="0"/>
            <a:t>Build Database	</a:t>
          </a:r>
        </a:p>
      </dgm:t>
    </dgm:pt>
    <dgm:pt modelId="{CCB3A8A1-1415-4DF9-8F96-4B3F158637E8}" type="parTrans" cxnId="{CE7E691C-906C-462B-8C3C-5A318F2FF894}">
      <dgm:prSet/>
      <dgm:spPr/>
      <dgm:t>
        <a:bodyPr/>
        <a:lstStyle/>
        <a:p>
          <a:endParaRPr lang="en-US"/>
        </a:p>
      </dgm:t>
    </dgm:pt>
    <dgm:pt modelId="{31B81FA9-60B1-4575-B9F5-2DA44F23A1EB}" type="sibTrans" cxnId="{CE7E691C-906C-462B-8C3C-5A318F2FF894}">
      <dgm:prSet/>
      <dgm:spPr/>
      <dgm:t>
        <a:bodyPr/>
        <a:lstStyle/>
        <a:p>
          <a:endParaRPr lang="en-US"/>
        </a:p>
      </dgm:t>
    </dgm:pt>
    <dgm:pt modelId="{C61B3686-64BB-4D53-BFBF-83D355259198}">
      <dgm:prSet phldrT="[Text]" custT="1"/>
      <dgm:spPr/>
      <dgm:t>
        <a:bodyPr/>
        <a:lstStyle/>
        <a:p>
          <a:r>
            <a:rPr lang="en-US" sz="1600" dirty="0" smtClean="0"/>
            <a:t>Decide on Structure/Format</a:t>
          </a:r>
          <a:endParaRPr lang="en-US" sz="1600" dirty="0"/>
        </a:p>
      </dgm:t>
    </dgm:pt>
    <dgm:pt modelId="{AA528B6A-39E5-46EA-AC13-929419721E13}" type="parTrans" cxnId="{26C7BA58-A45B-4BDB-B49A-F15348FBB052}">
      <dgm:prSet/>
      <dgm:spPr/>
      <dgm:t>
        <a:bodyPr/>
        <a:lstStyle/>
        <a:p>
          <a:endParaRPr lang="en-US"/>
        </a:p>
      </dgm:t>
    </dgm:pt>
    <dgm:pt modelId="{36746258-BF29-442C-BE95-22FD1E0F7130}" type="sibTrans" cxnId="{26C7BA58-A45B-4BDB-B49A-F15348FBB052}">
      <dgm:prSet/>
      <dgm:spPr/>
      <dgm:t>
        <a:bodyPr/>
        <a:lstStyle/>
        <a:p>
          <a:endParaRPr lang="en-US"/>
        </a:p>
      </dgm:t>
    </dgm:pt>
    <dgm:pt modelId="{F6AF5C08-2596-4318-BBE3-C128DC59C4E8}">
      <dgm:prSet phldrT="[Text]" custT="1"/>
      <dgm:spPr/>
      <dgm:t>
        <a:bodyPr/>
        <a:lstStyle/>
        <a:p>
          <a:r>
            <a:rPr lang="en-US" sz="1600" dirty="0" smtClean="0"/>
            <a:t>Determine how to mesh with interface</a:t>
          </a:r>
          <a:endParaRPr lang="en-US" sz="1600" dirty="0"/>
        </a:p>
      </dgm:t>
    </dgm:pt>
    <dgm:pt modelId="{20CB9493-FC62-4D6E-8B08-8119B2A7938F}" type="parTrans" cxnId="{CBFC7630-129D-4B3F-A9B1-AC88DB89B4D0}">
      <dgm:prSet/>
      <dgm:spPr/>
      <dgm:t>
        <a:bodyPr/>
        <a:lstStyle/>
        <a:p>
          <a:endParaRPr lang="en-US"/>
        </a:p>
      </dgm:t>
    </dgm:pt>
    <dgm:pt modelId="{08D77C64-D5E9-4D1F-8BF6-8C8F7F08AC8B}" type="sibTrans" cxnId="{CBFC7630-129D-4B3F-A9B1-AC88DB89B4D0}">
      <dgm:prSet/>
      <dgm:spPr/>
      <dgm:t>
        <a:bodyPr/>
        <a:lstStyle/>
        <a:p>
          <a:endParaRPr lang="en-US"/>
        </a:p>
      </dgm:t>
    </dgm:pt>
    <dgm:pt modelId="{769D20DE-8F06-434A-BA9B-450A329DCED4}">
      <dgm:prSet phldrT="[Text]" custT="1"/>
      <dgm:spPr/>
      <dgm:t>
        <a:bodyPr/>
        <a:lstStyle/>
        <a:p>
          <a:r>
            <a:rPr lang="en-US" sz="2000" b="1" dirty="0" smtClean="0"/>
            <a:t>February 23</a:t>
          </a:r>
          <a:r>
            <a:rPr lang="en-US" sz="2000" b="1" baseline="30000" dirty="0" smtClean="0"/>
            <a:t>rd</a:t>
          </a:r>
          <a:r>
            <a:rPr lang="en-US" sz="2000" b="1" dirty="0" smtClean="0"/>
            <a:t>	</a:t>
          </a:r>
        </a:p>
        <a:p>
          <a:r>
            <a:rPr lang="en-US" sz="2000" dirty="0" smtClean="0"/>
            <a:t>Create </a:t>
          </a:r>
          <a:r>
            <a:rPr lang="en-US" sz="2000" dirty="0" smtClean="0"/>
            <a:t>Web Interface</a:t>
          </a:r>
          <a:endParaRPr lang="en-US" sz="2000" dirty="0"/>
        </a:p>
      </dgm:t>
    </dgm:pt>
    <dgm:pt modelId="{93D130D6-53A3-44DC-A5A3-EE15CF4BD8B5}" type="parTrans" cxnId="{83C7F304-D7CE-4E52-B96F-6698C2720706}">
      <dgm:prSet/>
      <dgm:spPr/>
      <dgm:t>
        <a:bodyPr/>
        <a:lstStyle/>
        <a:p>
          <a:endParaRPr lang="en-US"/>
        </a:p>
      </dgm:t>
    </dgm:pt>
    <dgm:pt modelId="{67837D02-CF96-4082-B106-ECF2083DBBA8}" type="sibTrans" cxnId="{83C7F304-D7CE-4E52-B96F-6698C2720706}">
      <dgm:prSet/>
      <dgm:spPr/>
      <dgm:t>
        <a:bodyPr/>
        <a:lstStyle/>
        <a:p>
          <a:endParaRPr lang="en-US"/>
        </a:p>
      </dgm:t>
    </dgm:pt>
    <dgm:pt modelId="{86FCC99B-EFFF-4AC6-B6DC-2134D6CE0770}">
      <dgm:prSet phldrT="[Text]" custT="1"/>
      <dgm:spPr/>
      <dgm:t>
        <a:bodyPr/>
        <a:lstStyle/>
        <a:p>
          <a:r>
            <a:rPr lang="en-US" sz="1600" dirty="0" smtClean="0"/>
            <a:t>Write algorithm to rank destinations based on user preference</a:t>
          </a:r>
          <a:endParaRPr lang="en-US" sz="1600" dirty="0"/>
        </a:p>
      </dgm:t>
    </dgm:pt>
    <dgm:pt modelId="{65FD9FEE-1A43-47CD-A4D9-CC49B7F9239F}" type="parTrans" cxnId="{E3C22E30-E9C3-4D76-A187-BFFEB2551EA5}">
      <dgm:prSet/>
      <dgm:spPr/>
      <dgm:t>
        <a:bodyPr/>
        <a:lstStyle/>
        <a:p>
          <a:endParaRPr lang="en-US"/>
        </a:p>
      </dgm:t>
    </dgm:pt>
    <dgm:pt modelId="{BE7B3CA2-78F3-44B1-B485-63792CA33304}" type="sibTrans" cxnId="{E3C22E30-E9C3-4D76-A187-BFFEB2551EA5}">
      <dgm:prSet/>
      <dgm:spPr/>
      <dgm:t>
        <a:bodyPr/>
        <a:lstStyle/>
        <a:p>
          <a:endParaRPr lang="en-US"/>
        </a:p>
      </dgm:t>
    </dgm:pt>
    <dgm:pt modelId="{AE1F9208-A61F-419E-968D-B66F230F3D91}">
      <dgm:prSet phldrT="[Text]" custT="1"/>
      <dgm:spPr/>
      <dgm:t>
        <a:bodyPr/>
        <a:lstStyle/>
        <a:p>
          <a:r>
            <a:rPr lang="en-US" sz="1600" dirty="0" smtClean="0"/>
            <a:t>Decide on outputs</a:t>
          </a:r>
          <a:endParaRPr lang="en-US" sz="1600" dirty="0"/>
        </a:p>
      </dgm:t>
    </dgm:pt>
    <dgm:pt modelId="{00E3950D-8278-4954-9456-C5EC1887D8C0}" type="parTrans" cxnId="{D534E32B-DC5B-4764-8E10-293F8995D521}">
      <dgm:prSet/>
      <dgm:spPr/>
      <dgm:t>
        <a:bodyPr/>
        <a:lstStyle/>
        <a:p>
          <a:endParaRPr lang="en-US"/>
        </a:p>
      </dgm:t>
    </dgm:pt>
    <dgm:pt modelId="{E4169AB1-16C8-4140-BA96-320C8A40C857}" type="sibTrans" cxnId="{D534E32B-DC5B-4764-8E10-293F8995D521}">
      <dgm:prSet/>
      <dgm:spPr/>
      <dgm:t>
        <a:bodyPr/>
        <a:lstStyle/>
        <a:p>
          <a:endParaRPr lang="en-US"/>
        </a:p>
      </dgm:t>
    </dgm:pt>
    <dgm:pt modelId="{B00F1433-24A3-409C-B440-0251D4B06205}">
      <dgm:prSet phldrT="[Text]" custT="1"/>
      <dgm:spPr/>
      <dgm:t>
        <a:bodyPr/>
        <a:lstStyle/>
        <a:p>
          <a:r>
            <a:rPr lang="en-US" sz="1600" dirty="0" smtClean="0"/>
            <a:t>Access Relevant Databases</a:t>
          </a:r>
          <a:endParaRPr lang="en-US" sz="1600" dirty="0"/>
        </a:p>
      </dgm:t>
    </dgm:pt>
    <dgm:pt modelId="{8E2F770F-91B2-47E8-9601-7C8DF8790E0A}" type="parTrans" cxnId="{1859A990-8985-4583-B1B2-D90BDAD30285}">
      <dgm:prSet/>
      <dgm:spPr/>
      <dgm:t>
        <a:bodyPr/>
        <a:lstStyle/>
        <a:p>
          <a:endParaRPr lang="en-US"/>
        </a:p>
      </dgm:t>
    </dgm:pt>
    <dgm:pt modelId="{8C9AFEAC-62A7-4B7C-ADBF-A49FACFBB98D}" type="sibTrans" cxnId="{1859A990-8985-4583-B1B2-D90BDAD30285}">
      <dgm:prSet/>
      <dgm:spPr/>
      <dgm:t>
        <a:bodyPr/>
        <a:lstStyle/>
        <a:p>
          <a:endParaRPr lang="en-US"/>
        </a:p>
      </dgm:t>
    </dgm:pt>
    <dgm:pt modelId="{F0FB1136-7E38-49B9-BBCF-E52D327AF6E6}">
      <dgm:prSet phldrT="[Text]" custT="1"/>
      <dgm:spPr/>
      <dgm:t>
        <a:bodyPr/>
        <a:lstStyle/>
        <a:p>
          <a:pPr algn="l" rtl="0"/>
          <a:r>
            <a:rPr lang="en-US" sz="2000" b="1" i="0" u="none" dirty="0" smtClean="0"/>
            <a:t>March 13</a:t>
          </a:r>
          <a:r>
            <a:rPr lang="en-US" sz="2000" b="1" i="0" u="none" baseline="30000" dirty="0" smtClean="0"/>
            <a:t>th</a:t>
          </a:r>
          <a:endParaRPr lang="en-US" sz="2000" b="1" i="0" u="none" dirty="0" smtClean="0"/>
        </a:p>
        <a:p>
          <a:pPr algn="l" rtl="0"/>
          <a:r>
            <a:rPr lang="en-US" sz="2000" b="0" i="0" u="none" dirty="0" smtClean="0"/>
            <a:t>Submit </a:t>
          </a:r>
          <a:r>
            <a:rPr lang="en-US" sz="2000" b="0" i="0" u="none" dirty="0" smtClean="0"/>
            <a:t>Project</a:t>
          </a:r>
          <a:endParaRPr lang="en-US" sz="2000" dirty="0"/>
        </a:p>
      </dgm:t>
    </dgm:pt>
    <dgm:pt modelId="{3E1DDE1A-86A2-49BA-AD47-A9FD0C752021}" type="parTrans" cxnId="{6CC5DD93-2C56-4715-A28D-B5D6D833DA7E}">
      <dgm:prSet/>
      <dgm:spPr/>
      <dgm:t>
        <a:bodyPr/>
        <a:lstStyle/>
        <a:p>
          <a:endParaRPr lang="en-US"/>
        </a:p>
      </dgm:t>
    </dgm:pt>
    <dgm:pt modelId="{AD5BCBDC-3FA5-437D-ACF0-69801D8EB3EF}" type="sibTrans" cxnId="{6CC5DD93-2C56-4715-A28D-B5D6D833DA7E}">
      <dgm:prSet/>
      <dgm:spPr/>
      <dgm:t>
        <a:bodyPr/>
        <a:lstStyle/>
        <a:p>
          <a:endParaRPr lang="en-US"/>
        </a:p>
      </dgm:t>
    </dgm:pt>
    <dgm:pt modelId="{AF26441F-C1DF-40FE-AFCA-82028E0AB32B}" type="pres">
      <dgm:prSet presAssocID="{977AA8A3-B086-4049-AB28-76A3C14853D5}" presName="Name0" presStyleCnt="0">
        <dgm:presLayoutVars>
          <dgm:dir/>
          <dgm:resizeHandles val="exact"/>
        </dgm:presLayoutVars>
      </dgm:prSet>
      <dgm:spPr/>
      <dgm:t>
        <a:bodyPr/>
        <a:lstStyle/>
        <a:p>
          <a:endParaRPr lang="en-US"/>
        </a:p>
      </dgm:t>
    </dgm:pt>
    <dgm:pt modelId="{AC8AACDA-D58E-40EC-9877-C753FC8FBF01}" type="pres">
      <dgm:prSet presAssocID="{977AA8A3-B086-4049-AB28-76A3C14853D5}" presName="arrow" presStyleLbl="bgShp" presStyleIdx="0" presStyleCnt="1" custLinFactNeighborX="2" custLinFactNeighborY="-3788"/>
      <dgm:spPr/>
    </dgm:pt>
    <dgm:pt modelId="{1D5AD52A-B655-4F86-A4CF-C063D0DA0DBF}" type="pres">
      <dgm:prSet presAssocID="{977AA8A3-B086-4049-AB28-76A3C14853D5}" presName="points" presStyleCnt="0"/>
      <dgm:spPr/>
    </dgm:pt>
    <dgm:pt modelId="{0F6858BA-2D2C-48F0-A3C8-3025F1D09D20}" type="pres">
      <dgm:prSet presAssocID="{37E46C48-6022-41AB-8766-55CFF339A904}" presName="compositeA" presStyleCnt="0"/>
      <dgm:spPr/>
    </dgm:pt>
    <dgm:pt modelId="{DF5C8D81-820A-4A05-9B01-6F8F09531698}" type="pres">
      <dgm:prSet presAssocID="{37E46C48-6022-41AB-8766-55CFF339A904}" presName="textA" presStyleLbl="revTx" presStyleIdx="0" presStyleCnt="4" custScaleX="268549">
        <dgm:presLayoutVars>
          <dgm:bulletEnabled val="1"/>
        </dgm:presLayoutVars>
      </dgm:prSet>
      <dgm:spPr/>
      <dgm:t>
        <a:bodyPr/>
        <a:lstStyle/>
        <a:p>
          <a:endParaRPr lang="en-US"/>
        </a:p>
      </dgm:t>
    </dgm:pt>
    <dgm:pt modelId="{2DAB52AF-B8B3-4FFD-82CA-EFFF2DB737A2}" type="pres">
      <dgm:prSet presAssocID="{37E46C48-6022-41AB-8766-55CFF339A904}" presName="circleA" presStyleLbl="node1" presStyleIdx="0" presStyleCnt="4" custScaleX="62881" custScaleY="138256" custLinFactNeighborX="-48885" custLinFactNeighborY="-23005"/>
      <dgm:spPr>
        <a:prstGeom prst="triangle">
          <a:avLst/>
        </a:prstGeom>
      </dgm:spPr>
      <dgm:t>
        <a:bodyPr/>
        <a:lstStyle/>
        <a:p>
          <a:endParaRPr lang="en-US"/>
        </a:p>
      </dgm:t>
    </dgm:pt>
    <dgm:pt modelId="{F79AF279-E7D1-4059-8343-21BDA0D403C6}" type="pres">
      <dgm:prSet presAssocID="{37E46C48-6022-41AB-8766-55CFF339A904}" presName="spaceA" presStyleCnt="0"/>
      <dgm:spPr/>
    </dgm:pt>
    <dgm:pt modelId="{2921AD16-2F8D-4A36-A49E-4569DE8CCB33}" type="pres">
      <dgm:prSet presAssocID="{9232CFFF-37D6-4B48-89C2-FD426D3E96D8}" presName="space" presStyleCnt="0"/>
      <dgm:spPr/>
    </dgm:pt>
    <dgm:pt modelId="{2C00BCA6-56FE-482C-989F-1FBB7246D4A8}" type="pres">
      <dgm:prSet presAssocID="{2D878E23-02AB-49A2-A8A9-AC7A0F3665FE}" presName="compositeB" presStyleCnt="0"/>
      <dgm:spPr/>
    </dgm:pt>
    <dgm:pt modelId="{E9C09C19-7E2A-4D29-8C0B-C972D83B1FE5}" type="pres">
      <dgm:prSet presAssocID="{2D878E23-02AB-49A2-A8A9-AC7A0F3665FE}" presName="textB" presStyleLbl="revTx" presStyleIdx="1" presStyleCnt="4" custScaleX="228532" custLinFactNeighborX="18834">
        <dgm:presLayoutVars>
          <dgm:bulletEnabled val="1"/>
        </dgm:presLayoutVars>
      </dgm:prSet>
      <dgm:spPr/>
      <dgm:t>
        <a:bodyPr/>
        <a:lstStyle/>
        <a:p>
          <a:endParaRPr lang="en-US"/>
        </a:p>
      </dgm:t>
    </dgm:pt>
    <dgm:pt modelId="{4CCBB1CD-25F4-4A19-A62C-8D90E74217A6}" type="pres">
      <dgm:prSet presAssocID="{2D878E23-02AB-49A2-A8A9-AC7A0F3665FE}" presName="circleB" presStyleLbl="node1" presStyleIdx="1" presStyleCnt="4" custAng="10800000" custScaleX="56848" custScaleY="149757" custLinFactNeighborX="-54636" custLinFactNeighborY="-2877"/>
      <dgm:spPr>
        <a:prstGeom prst="triangle">
          <a:avLst/>
        </a:prstGeom>
      </dgm:spPr>
      <dgm:t>
        <a:bodyPr/>
        <a:lstStyle/>
        <a:p>
          <a:endParaRPr lang="en-US"/>
        </a:p>
      </dgm:t>
    </dgm:pt>
    <dgm:pt modelId="{9B1DDF09-9CAD-463B-8484-383CD6CD6DE9}" type="pres">
      <dgm:prSet presAssocID="{2D878E23-02AB-49A2-A8A9-AC7A0F3665FE}" presName="spaceB" presStyleCnt="0"/>
      <dgm:spPr/>
    </dgm:pt>
    <dgm:pt modelId="{83AE1385-829F-4797-AF52-F505ED3E8D83}" type="pres">
      <dgm:prSet presAssocID="{31B81FA9-60B1-4575-B9F5-2DA44F23A1EB}" presName="space" presStyleCnt="0"/>
      <dgm:spPr/>
    </dgm:pt>
    <dgm:pt modelId="{F8208E74-363E-4F0E-874F-1565332B6B17}" type="pres">
      <dgm:prSet presAssocID="{769D20DE-8F06-434A-BA9B-450A329DCED4}" presName="compositeA" presStyleCnt="0"/>
      <dgm:spPr/>
    </dgm:pt>
    <dgm:pt modelId="{54C1C187-3447-489F-B59E-DFDFAD2553E8}" type="pres">
      <dgm:prSet presAssocID="{769D20DE-8F06-434A-BA9B-450A329DCED4}" presName="textA" presStyleLbl="revTx" presStyleIdx="2" presStyleCnt="4" custScaleX="273431" custScaleY="89504" custLinFactNeighborX="22207" custLinFactNeighborY="5284">
        <dgm:presLayoutVars>
          <dgm:bulletEnabled val="1"/>
        </dgm:presLayoutVars>
      </dgm:prSet>
      <dgm:spPr/>
      <dgm:t>
        <a:bodyPr/>
        <a:lstStyle/>
        <a:p>
          <a:endParaRPr lang="en-US"/>
        </a:p>
      </dgm:t>
    </dgm:pt>
    <dgm:pt modelId="{022CCABB-C2B5-4A9B-8664-99AC765DFCB4}" type="pres">
      <dgm:prSet presAssocID="{769D20DE-8F06-434A-BA9B-450A329DCED4}" presName="circleA" presStyleLbl="node1" presStyleIdx="2" presStyleCnt="4" custScaleX="62317" custScaleY="149758" custLinFactNeighborX="-5751" custLinFactNeighborY="-25880"/>
      <dgm:spPr>
        <a:prstGeom prst="triangle">
          <a:avLst/>
        </a:prstGeom>
      </dgm:spPr>
      <dgm:t>
        <a:bodyPr/>
        <a:lstStyle/>
        <a:p>
          <a:endParaRPr lang="en-US"/>
        </a:p>
      </dgm:t>
    </dgm:pt>
    <dgm:pt modelId="{46CD9B69-F7AC-4050-B360-58BF6B642A35}" type="pres">
      <dgm:prSet presAssocID="{769D20DE-8F06-434A-BA9B-450A329DCED4}" presName="spaceA" presStyleCnt="0"/>
      <dgm:spPr/>
    </dgm:pt>
    <dgm:pt modelId="{2821739B-775C-4281-94AB-7E87C56B8E09}" type="pres">
      <dgm:prSet presAssocID="{67837D02-CF96-4082-B106-ECF2083DBBA8}" presName="space" presStyleCnt="0"/>
      <dgm:spPr/>
    </dgm:pt>
    <dgm:pt modelId="{AB929594-5AF9-464A-8C25-09A3395CC5F6}" type="pres">
      <dgm:prSet presAssocID="{F0FB1136-7E38-49B9-BBCF-E52D327AF6E6}" presName="compositeB" presStyleCnt="0"/>
      <dgm:spPr/>
    </dgm:pt>
    <dgm:pt modelId="{C3EE0549-94DC-4B7E-8527-69C4F98E8F56}" type="pres">
      <dgm:prSet presAssocID="{F0FB1136-7E38-49B9-BBCF-E52D327AF6E6}" presName="textB" presStyleLbl="revTx" presStyleIdx="3" presStyleCnt="4" custScaleX="178064" custLinFactNeighborX="3368">
        <dgm:presLayoutVars>
          <dgm:bulletEnabled val="1"/>
        </dgm:presLayoutVars>
      </dgm:prSet>
      <dgm:spPr/>
      <dgm:t>
        <a:bodyPr/>
        <a:lstStyle/>
        <a:p>
          <a:endParaRPr lang="en-US"/>
        </a:p>
      </dgm:t>
    </dgm:pt>
    <dgm:pt modelId="{EA09A5B5-CC92-475F-B116-3318CFA2F347}" type="pres">
      <dgm:prSet presAssocID="{F0FB1136-7E38-49B9-BBCF-E52D327AF6E6}" presName="circleB" presStyleLbl="node1" presStyleIdx="3" presStyleCnt="4" custAng="10800000" custScaleX="56285" custScaleY="155049" custLinFactNeighborX="-11502" custLinFactNeighborY="-14377"/>
      <dgm:spPr>
        <a:prstGeom prst="triangle">
          <a:avLst/>
        </a:prstGeom>
      </dgm:spPr>
      <dgm:t>
        <a:bodyPr/>
        <a:lstStyle/>
        <a:p>
          <a:endParaRPr lang="en-US"/>
        </a:p>
      </dgm:t>
    </dgm:pt>
    <dgm:pt modelId="{8F1CC6BD-EF4B-47AF-9568-B8C66A01A310}" type="pres">
      <dgm:prSet presAssocID="{F0FB1136-7E38-49B9-BBCF-E52D327AF6E6}" presName="spaceB" presStyleCnt="0"/>
      <dgm:spPr/>
    </dgm:pt>
  </dgm:ptLst>
  <dgm:cxnLst>
    <dgm:cxn modelId="{460F7168-D7E4-4341-B8CF-C783809EE905}" type="presOf" srcId="{37E46C48-6022-41AB-8766-55CFF339A904}" destId="{DF5C8D81-820A-4A05-9B01-6F8F09531698}" srcOrd="0" destOrd="0" presId="urn:microsoft.com/office/officeart/2005/8/layout/hProcess11"/>
    <dgm:cxn modelId="{1859A990-8985-4583-B1B2-D90BDAD30285}" srcId="{37E46C48-6022-41AB-8766-55CFF339A904}" destId="{B00F1433-24A3-409C-B440-0251D4B06205}" srcOrd="0" destOrd="0" parTransId="{8E2F770F-91B2-47E8-9601-7C8DF8790E0A}" sibTransId="{8C9AFEAC-62A7-4B7C-ADBF-A49FACFBB98D}"/>
    <dgm:cxn modelId="{D534E32B-DC5B-4764-8E10-293F8995D521}" srcId="{769D20DE-8F06-434A-BA9B-450A329DCED4}" destId="{AE1F9208-A61F-419E-968D-B66F230F3D91}" srcOrd="0" destOrd="0" parTransId="{00E3950D-8278-4954-9456-C5EC1887D8C0}" sibTransId="{E4169AB1-16C8-4140-BA96-320C8A40C857}"/>
    <dgm:cxn modelId="{3AD667F4-72F0-4D64-8E75-C7ACFDFD707D}" type="presOf" srcId="{86FCC99B-EFFF-4AC6-B6DC-2134D6CE0770}" destId="{54C1C187-3447-489F-B59E-DFDFAD2553E8}" srcOrd="0" destOrd="2" presId="urn:microsoft.com/office/officeart/2005/8/layout/hProcess11"/>
    <dgm:cxn modelId="{CBB69E89-CB0C-436C-A2D1-517A65E91512}" type="presOf" srcId="{C61B3686-64BB-4D53-BFBF-83D355259198}" destId="{E9C09C19-7E2A-4D29-8C0B-C972D83B1FE5}" srcOrd="0" destOrd="1" presId="urn:microsoft.com/office/officeart/2005/8/layout/hProcess11"/>
    <dgm:cxn modelId="{1E624A71-B283-4C5F-8194-53BDDBFAA788}" type="presOf" srcId="{769D20DE-8F06-434A-BA9B-450A329DCED4}" destId="{54C1C187-3447-489F-B59E-DFDFAD2553E8}" srcOrd="0" destOrd="0" presId="urn:microsoft.com/office/officeart/2005/8/layout/hProcess11"/>
    <dgm:cxn modelId="{A72FF2FD-B0CE-4C53-9329-4ABB37DC5D33}" type="presOf" srcId="{FC1EAA0B-4BC5-4F47-A3A6-0DE726356B34}" destId="{DF5C8D81-820A-4A05-9B01-6F8F09531698}" srcOrd="0" destOrd="2" presId="urn:microsoft.com/office/officeart/2005/8/layout/hProcess11"/>
    <dgm:cxn modelId="{CE7E691C-906C-462B-8C3C-5A318F2FF894}" srcId="{977AA8A3-B086-4049-AB28-76A3C14853D5}" destId="{2D878E23-02AB-49A2-A8A9-AC7A0F3665FE}" srcOrd="1" destOrd="0" parTransId="{CCB3A8A1-1415-4DF9-8F96-4B3F158637E8}" sibTransId="{31B81FA9-60B1-4575-B9F5-2DA44F23A1EB}"/>
    <dgm:cxn modelId="{6CC5DD93-2C56-4715-A28D-B5D6D833DA7E}" srcId="{977AA8A3-B086-4049-AB28-76A3C14853D5}" destId="{F0FB1136-7E38-49B9-BBCF-E52D327AF6E6}" srcOrd="3" destOrd="0" parTransId="{3E1DDE1A-86A2-49BA-AD47-A9FD0C752021}" sibTransId="{AD5BCBDC-3FA5-437D-ACF0-69801D8EB3EF}"/>
    <dgm:cxn modelId="{3C54481D-5E7E-4B94-92BF-873EB3A62A91}" type="presOf" srcId="{B00F1433-24A3-409C-B440-0251D4B06205}" destId="{DF5C8D81-820A-4A05-9B01-6F8F09531698}" srcOrd="0" destOrd="1" presId="urn:microsoft.com/office/officeart/2005/8/layout/hProcess11"/>
    <dgm:cxn modelId="{83C7F304-D7CE-4E52-B96F-6698C2720706}" srcId="{977AA8A3-B086-4049-AB28-76A3C14853D5}" destId="{769D20DE-8F06-434A-BA9B-450A329DCED4}" srcOrd="2" destOrd="0" parTransId="{93D130D6-53A3-44DC-A5A3-EE15CF4BD8B5}" sibTransId="{67837D02-CF96-4082-B106-ECF2083DBBA8}"/>
    <dgm:cxn modelId="{CBFC7630-129D-4B3F-A9B1-AC88DB89B4D0}" srcId="{2D878E23-02AB-49A2-A8A9-AC7A0F3665FE}" destId="{F6AF5C08-2596-4318-BBE3-C128DC59C4E8}" srcOrd="1" destOrd="0" parTransId="{20CB9493-FC62-4D6E-8B08-8119B2A7938F}" sibTransId="{08D77C64-D5E9-4D1F-8BF6-8C8F7F08AC8B}"/>
    <dgm:cxn modelId="{26C7BA58-A45B-4BDB-B49A-F15348FBB052}" srcId="{2D878E23-02AB-49A2-A8A9-AC7A0F3665FE}" destId="{C61B3686-64BB-4D53-BFBF-83D355259198}" srcOrd="0" destOrd="0" parTransId="{AA528B6A-39E5-46EA-AC13-929419721E13}" sibTransId="{36746258-BF29-442C-BE95-22FD1E0F7130}"/>
    <dgm:cxn modelId="{FBBFAE3D-E080-4DE2-82DE-74B7D276A224}" srcId="{37E46C48-6022-41AB-8766-55CFF339A904}" destId="{FC1EAA0B-4BC5-4F47-A3A6-0DE726356B34}" srcOrd="1" destOrd="0" parTransId="{178D5AE2-4C60-4755-92D7-E240238EFCB7}" sibTransId="{BD17F7A8-B44F-4EF3-9B90-3FA1125630CA}"/>
    <dgm:cxn modelId="{61A45FC7-421F-40AF-81B7-DAB690204CA7}" type="presOf" srcId="{2D878E23-02AB-49A2-A8A9-AC7A0F3665FE}" destId="{E9C09C19-7E2A-4D29-8C0B-C972D83B1FE5}" srcOrd="0" destOrd="0" presId="urn:microsoft.com/office/officeart/2005/8/layout/hProcess11"/>
    <dgm:cxn modelId="{533E989E-4034-4C8E-82E0-E3FEF5A60805}" type="presOf" srcId="{977AA8A3-B086-4049-AB28-76A3C14853D5}" destId="{AF26441F-C1DF-40FE-AFCA-82028E0AB32B}" srcOrd="0" destOrd="0" presId="urn:microsoft.com/office/officeart/2005/8/layout/hProcess11"/>
    <dgm:cxn modelId="{F681A20C-D233-419D-8926-2F0231F693A5}" type="presOf" srcId="{AE1F9208-A61F-419E-968D-B66F230F3D91}" destId="{54C1C187-3447-489F-B59E-DFDFAD2553E8}" srcOrd="0" destOrd="1" presId="urn:microsoft.com/office/officeart/2005/8/layout/hProcess11"/>
    <dgm:cxn modelId="{E3C22E30-E9C3-4D76-A187-BFFEB2551EA5}" srcId="{769D20DE-8F06-434A-BA9B-450A329DCED4}" destId="{86FCC99B-EFFF-4AC6-B6DC-2134D6CE0770}" srcOrd="1" destOrd="0" parTransId="{65FD9FEE-1A43-47CD-A4D9-CC49B7F9239F}" sibTransId="{BE7B3CA2-78F3-44B1-B485-63792CA33304}"/>
    <dgm:cxn modelId="{43029837-F6BD-4437-AFE1-0DFE52F6B20C}" type="presOf" srcId="{F0FB1136-7E38-49B9-BBCF-E52D327AF6E6}" destId="{C3EE0549-94DC-4B7E-8527-69C4F98E8F56}" srcOrd="0" destOrd="0" presId="urn:microsoft.com/office/officeart/2005/8/layout/hProcess11"/>
    <dgm:cxn modelId="{87C23C66-CD1F-4576-B7DA-EF722E6A28A2}" srcId="{977AA8A3-B086-4049-AB28-76A3C14853D5}" destId="{37E46C48-6022-41AB-8766-55CFF339A904}" srcOrd="0" destOrd="0" parTransId="{7B200E5B-6C15-45B3-9E24-5C53AD9DB926}" sibTransId="{9232CFFF-37D6-4B48-89C2-FD426D3E96D8}"/>
    <dgm:cxn modelId="{51BDD198-AF6F-4DB6-95E0-2C3980F75C00}" type="presOf" srcId="{F6AF5C08-2596-4318-BBE3-C128DC59C4E8}" destId="{E9C09C19-7E2A-4D29-8C0B-C972D83B1FE5}" srcOrd="0" destOrd="2" presId="urn:microsoft.com/office/officeart/2005/8/layout/hProcess11"/>
    <dgm:cxn modelId="{14A59CCE-6399-4249-A31C-B4B880C6A550}" type="presParOf" srcId="{AF26441F-C1DF-40FE-AFCA-82028E0AB32B}" destId="{AC8AACDA-D58E-40EC-9877-C753FC8FBF01}" srcOrd="0" destOrd="0" presId="urn:microsoft.com/office/officeart/2005/8/layout/hProcess11"/>
    <dgm:cxn modelId="{BDC42A5B-22BA-4D31-B203-25BEA32DB865}" type="presParOf" srcId="{AF26441F-C1DF-40FE-AFCA-82028E0AB32B}" destId="{1D5AD52A-B655-4F86-A4CF-C063D0DA0DBF}" srcOrd="1" destOrd="0" presId="urn:microsoft.com/office/officeart/2005/8/layout/hProcess11"/>
    <dgm:cxn modelId="{299E3F48-18DC-47A9-847B-50BC9C4B874C}" type="presParOf" srcId="{1D5AD52A-B655-4F86-A4CF-C063D0DA0DBF}" destId="{0F6858BA-2D2C-48F0-A3C8-3025F1D09D20}" srcOrd="0" destOrd="0" presId="urn:microsoft.com/office/officeart/2005/8/layout/hProcess11"/>
    <dgm:cxn modelId="{DBDF713B-F6AF-4F83-B46F-AD5EF7F2B48C}" type="presParOf" srcId="{0F6858BA-2D2C-48F0-A3C8-3025F1D09D20}" destId="{DF5C8D81-820A-4A05-9B01-6F8F09531698}" srcOrd="0" destOrd="0" presId="urn:microsoft.com/office/officeart/2005/8/layout/hProcess11"/>
    <dgm:cxn modelId="{3674EDB7-9F39-44F5-9C44-AE2DF6C46DE4}" type="presParOf" srcId="{0F6858BA-2D2C-48F0-A3C8-3025F1D09D20}" destId="{2DAB52AF-B8B3-4FFD-82CA-EFFF2DB737A2}" srcOrd="1" destOrd="0" presId="urn:microsoft.com/office/officeart/2005/8/layout/hProcess11"/>
    <dgm:cxn modelId="{B0FADFC0-1930-4EDD-BEAE-D2033B54C3CE}" type="presParOf" srcId="{0F6858BA-2D2C-48F0-A3C8-3025F1D09D20}" destId="{F79AF279-E7D1-4059-8343-21BDA0D403C6}" srcOrd="2" destOrd="0" presId="urn:microsoft.com/office/officeart/2005/8/layout/hProcess11"/>
    <dgm:cxn modelId="{EE3414FC-198E-4505-80E3-BCDAC47F72FF}" type="presParOf" srcId="{1D5AD52A-B655-4F86-A4CF-C063D0DA0DBF}" destId="{2921AD16-2F8D-4A36-A49E-4569DE8CCB33}" srcOrd="1" destOrd="0" presId="urn:microsoft.com/office/officeart/2005/8/layout/hProcess11"/>
    <dgm:cxn modelId="{6F8CF013-206F-4704-A244-A7A6BD7E98C2}" type="presParOf" srcId="{1D5AD52A-B655-4F86-A4CF-C063D0DA0DBF}" destId="{2C00BCA6-56FE-482C-989F-1FBB7246D4A8}" srcOrd="2" destOrd="0" presId="urn:microsoft.com/office/officeart/2005/8/layout/hProcess11"/>
    <dgm:cxn modelId="{FFE58FBD-F529-4E88-BA02-D8E94F5C479C}" type="presParOf" srcId="{2C00BCA6-56FE-482C-989F-1FBB7246D4A8}" destId="{E9C09C19-7E2A-4D29-8C0B-C972D83B1FE5}" srcOrd="0" destOrd="0" presId="urn:microsoft.com/office/officeart/2005/8/layout/hProcess11"/>
    <dgm:cxn modelId="{C708F9BF-1004-45BE-93B1-B002CDB3B523}" type="presParOf" srcId="{2C00BCA6-56FE-482C-989F-1FBB7246D4A8}" destId="{4CCBB1CD-25F4-4A19-A62C-8D90E74217A6}" srcOrd="1" destOrd="0" presId="urn:microsoft.com/office/officeart/2005/8/layout/hProcess11"/>
    <dgm:cxn modelId="{CC5684C5-BEBC-4758-AFF2-EE2B83BD9C2C}" type="presParOf" srcId="{2C00BCA6-56FE-482C-989F-1FBB7246D4A8}" destId="{9B1DDF09-9CAD-463B-8484-383CD6CD6DE9}" srcOrd="2" destOrd="0" presId="urn:microsoft.com/office/officeart/2005/8/layout/hProcess11"/>
    <dgm:cxn modelId="{F5190A8E-6A6F-4D5B-B922-AEC33B4045D7}" type="presParOf" srcId="{1D5AD52A-B655-4F86-A4CF-C063D0DA0DBF}" destId="{83AE1385-829F-4797-AF52-F505ED3E8D83}" srcOrd="3" destOrd="0" presId="urn:microsoft.com/office/officeart/2005/8/layout/hProcess11"/>
    <dgm:cxn modelId="{64AD32A4-1229-4E70-9CB7-C35E12B6D61D}" type="presParOf" srcId="{1D5AD52A-B655-4F86-A4CF-C063D0DA0DBF}" destId="{F8208E74-363E-4F0E-874F-1565332B6B17}" srcOrd="4" destOrd="0" presId="urn:microsoft.com/office/officeart/2005/8/layout/hProcess11"/>
    <dgm:cxn modelId="{33EB9E63-ABB1-448C-8308-EE4DF347DD37}" type="presParOf" srcId="{F8208E74-363E-4F0E-874F-1565332B6B17}" destId="{54C1C187-3447-489F-B59E-DFDFAD2553E8}" srcOrd="0" destOrd="0" presId="urn:microsoft.com/office/officeart/2005/8/layout/hProcess11"/>
    <dgm:cxn modelId="{BB9AFA73-24E7-4903-AAD5-1D0439DD221F}" type="presParOf" srcId="{F8208E74-363E-4F0E-874F-1565332B6B17}" destId="{022CCABB-C2B5-4A9B-8664-99AC765DFCB4}" srcOrd="1" destOrd="0" presId="urn:microsoft.com/office/officeart/2005/8/layout/hProcess11"/>
    <dgm:cxn modelId="{FB2353B0-3AB1-4EA7-AF7C-77A77A8CF938}" type="presParOf" srcId="{F8208E74-363E-4F0E-874F-1565332B6B17}" destId="{46CD9B69-F7AC-4050-B360-58BF6B642A35}" srcOrd="2" destOrd="0" presId="urn:microsoft.com/office/officeart/2005/8/layout/hProcess11"/>
    <dgm:cxn modelId="{33B085E1-AE19-4088-A692-3FB378C6079A}" type="presParOf" srcId="{1D5AD52A-B655-4F86-A4CF-C063D0DA0DBF}" destId="{2821739B-775C-4281-94AB-7E87C56B8E09}" srcOrd="5" destOrd="0" presId="urn:microsoft.com/office/officeart/2005/8/layout/hProcess11"/>
    <dgm:cxn modelId="{0EFEDA52-7D2A-4740-A060-B96B7422A930}" type="presParOf" srcId="{1D5AD52A-B655-4F86-A4CF-C063D0DA0DBF}" destId="{AB929594-5AF9-464A-8C25-09A3395CC5F6}" srcOrd="6" destOrd="0" presId="urn:microsoft.com/office/officeart/2005/8/layout/hProcess11"/>
    <dgm:cxn modelId="{B9F46F81-52D5-4F4B-ACD1-F20AC68A2CF2}" type="presParOf" srcId="{AB929594-5AF9-464A-8C25-09A3395CC5F6}" destId="{C3EE0549-94DC-4B7E-8527-69C4F98E8F56}" srcOrd="0" destOrd="0" presId="urn:microsoft.com/office/officeart/2005/8/layout/hProcess11"/>
    <dgm:cxn modelId="{1AE27664-1DD9-41DD-A139-E9D0F9D6E71D}" type="presParOf" srcId="{AB929594-5AF9-464A-8C25-09A3395CC5F6}" destId="{EA09A5B5-CC92-475F-B116-3318CFA2F347}" srcOrd="1" destOrd="0" presId="urn:microsoft.com/office/officeart/2005/8/layout/hProcess11"/>
    <dgm:cxn modelId="{1EBCB4EC-D048-48A3-B361-E5DDDCA0533B}" type="presParOf" srcId="{AB929594-5AF9-464A-8C25-09A3395CC5F6}" destId="{8F1CC6BD-EF4B-47AF-9568-B8C66A01A31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72033-FDD3-4B87-894D-64D74491FEDC}">
      <dsp:nvSpPr>
        <dsp:cNvPr id="0" name=""/>
        <dsp:cNvSpPr/>
      </dsp:nvSpPr>
      <dsp:spPr>
        <a:xfrm>
          <a:off x="8560444" y="1633214"/>
          <a:ext cx="2038117" cy="1019058"/>
        </a:xfrm>
        <a:prstGeom prst="roundRect">
          <a:avLst>
            <a:gd name="adj" fmla="val 10000"/>
          </a:avLst>
        </a:prstGeom>
        <a:gradFill rotWithShape="0">
          <a:gsLst>
            <a:gs pos="0">
              <a:schemeClr val="accent2">
                <a:shade val="60000"/>
                <a:hueOff val="0"/>
                <a:satOff val="0"/>
                <a:lumOff val="0"/>
                <a:alphaOff val="0"/>
                <a:tint val="100000"/>
                <a:shade val="85000"/>
                <a:satMod val="100000"/>
                <a:lumMod val="100000"/>
              </a:schemeClr>
            </a:gs>
            <a:gs pos="100000">
              <a:schemeClr val="accent2">
                <a:shade val="6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shade val="6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Web App</a:t>
          </a:r>
        </a:p>
        <a:p>
          <a:pPr lvl="0" algn="ctr" defTabSz="889000">
            <a:lnSpc>
              <a:spcPct val="90000"/>
            </a:lnSpc>
            <a:spcBef>
              <a:spcPct val="0"/>
            </a:spcBef>
            <a:spcAft>
              <a:spcPct val="35000"/>
            </a:spcAft>
          </a:pPr>
          <a:r>
            <a:rPr lang="en-US" sz="2000" kern="1200" dirty="0" smtClean="0"/>
            <a:t>(Django/Flask)</a:t>
          </a:r>
          <a:endParaRPr lang="en-US" sz="2000" kern="1200" dirty="0"/>
        </a:p>
      </dsp:txBody>
      <dsp:txXfrm>
        <a:off x="8590291" y="1663061"/>
        <a:ext cx="1978423" cy="959364"/>
      </dsp:txXfrm>
    </dsp:sp>
    <dsp:sp modelId="{69954B2F-901D-458D-A8EF-FE62AF06396B}">
      <dsp:nvSpPr>
        <dsp:cNvPr id="0" name=""/>
        <dsp:cNvSpPr/>
      </dsp:nvSpPr>
      <dsp:spPr>
        <a:xfrm rot="10800000">
          <a:off x="7745197" y="2121342"/>
          <a:ext cx="815247" cy="42802"/>
        </a:xfrm>
        <a:custGeom>
          <a:avLst/>
          <a:gdLst/>
          <a:ahLst/>
          <a:cxnLst/>
          <a:rect l="0" t="0" r="0" b="0"/>
          <a:pathLst>
            <a:path>
              <a:moveTo>
                <a:pt x="0" y="21401"/>
              </a:moveTo>
              <a:lnTo>
                <a:pt x="815247" y="21401"/>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8132439" y="2122362"/>
        <a:ext cx="40762" cy="40762"/>
      </dsp:txXfrm>
    </dsp:sp>
    <dsp:sp modelId="{AC082A49-DE37-4764-8F04-12AE5F828F54}">
      <dsp:nvSpPr>
        <dsp:cNvPr id="0" name=""/>
        <dsp:cNvSpPr/>
      </dsp:nvSpPr>
      <dsp:spPr>
        <a:xfrm>
          <a:off x="5707079" y="1633214"/>
          <a:ext cx="2038117" cy="1019058"/>
        </a:xfrm>
        <a:prstGeom prst="roundRect">
          <a:avLst>
            <a:gd name="adj" fmla="val 10000"/>
          </a:avLst>
        </a:prstGeom>
        <a:gradFill rotWithShape="0">
          <a:gsLst>
            <a:gs pos="0">
              <a:schemeClr val="accent2">
                <a:shade val="80000"/>
                <a:hueOff val="0"/>
                <a:satOff val="0"/>
                <a:lumOff val="0"/>
                <a:alphaOff val="0"/>
                <a:tint val="100000"/>
                <a:shade val="85000"/>
                <a:satMod val="100000"/>
                <a:lumMod val="100000"/>
              </a:schemeClr>
            </a:gs>
            <a:gs pos="100000">
              <a:schemeClr val="accent2">
                <a:shade val="8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shade val="8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Preference Algorithm</a:t>
          </a:r>
          <a:endParaRPr lang="en-US" sz="2000" kern="1200" dirty="0"/>
        </a:p>
      </dsp:txBody>
      <dsp:txXfrm>
        <a:off x="5736926" y="1663061"/>
        <a:ext cx="1978423" cy="959364"/>
      </dsp:txXfrm>
    </dsp:sp>
    <dsp:sp modelId="{51DE6440-9928-45CA-8565-804CBE42A4BC}">
      <dsp:nvSpPr>
        <dsp:cNvPr id="0" name=""/>
        <dsp:cNvSpPr/>
      </dsp:nvSpPr>
      <dsp:spPr>
        <a:xfrm rot="10800000">
          <a:off x="4891832" y="2121342"/>
          <a:ext cx="815247" cy="42802"/>
        </a:xfrm>
        <a:custGeom>
          <a:avLst/>
          <a:gdLst/>
          <a:ahLst/>
          <a:cxnLst/>
          <a:rect l="0" t="0" r="0" b="0"/>
          <a:pathLst>
            <a:path>
              <a:moveTo>
                <a:pt x="0" y="21401"/>
              </a:moveTo>
              <a:lnTo>
                <a:pt x="815247" y="21401"/>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5279074" y="2122362"/>
        <a:ext cx="40762" cy="40762"/>
      </dsp:txXfrm>
    </dsp:sp>
    <dsp:sp modelId="{C02DB9F7-8A0D-48AB-A63A-690A46D931BD}">
      <dsp:nvSpPr>
        <dsp:cNvPr id="0" name=""/>
        <dsp:cNvSpPr/>
      </dsp:nvSpPr>
      <dsp:spPr>
        <a:xfrm>
          <a:off x="2853714" y="1633214"/>
          <a:ext cx="2038117" cy="1019058"/>
        </a:xfrm>
        <a:prstGeom prst="roundRect">
          <a:avLst>
            <a:gd name="adj" fmla="val 10000"/>
          </a:avLst>
        </a:prstGeom>
        <a:gradFill rotWithShape="0">
          <a:gsLst>
            <a:gs pos="0">
              <a:schemeClr val="accent2">
                <a:tint val="99000"/>
                <a:hueOff val="0"/>
                <a:satOff val="0"/>
                <a:lumOff val="0"/>
                <a:alphaOff val="0"/>
                <a:tint val="100000"/>
                <a:shade val="85000"/>
                <a:satMod val="100000"/>
                <a:lumMod val="100000"/>
              </a:schemeClr>
            </a:gs>
            <a:gs pos="100000">
              <a:schemeClr val="accent2">
                <a:tint val="99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tint val="99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SQL Database</a:t>
          </a:r>
          <a:endParaRPr lang="en-US" sz="2000" kern="1200" dirty="0"/>
        </a:p>
      </dsp:txBody>
      <dsp:txXfrm>
        <a:off x="2883561" y="1663061"/>
        <a:ext cx="1978423" cy="959364"/>
      </dsp:txXfrm>
    </dsp:sp>
    <dsp:sp modelId="{E487EB93-B156-4EB1-8FF7-FF24948D2D63}">
      <dsp:nvSpPr>
        <dsp:cNvPr id="0" name=""/>
        <dsp:cNvSpPr/>
      </dsp:nvSpPr>
      <dsp:spPr>
        <a:xfrm rot="14110531">
          <a:off x="1732295" y="1535383"/>
          <a:ext cx="1427592" cy="42802"/>
        </a:xfrm>
        <a:custGeom>
          <a:avLst/>
          <a:gdLst/>
          <a:ahLst/>
          <a:cxnLst/>
          <a:rect l="0" t="0" r="0" b="0"/>
          <a:pathLst>
            <a:path>
              <a:moveTo>
                <a:pt x="0" y="21401"/>
              </a:moveTo>
              <a:lnTo>
                <a:pt x="1427592" y="21401"/>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410401" y="1521095"/>
        <a:ext cx="71379" cy="71379"/>
      </dsp:txXfrm>
    </dsp:sp>
    <dsp:sp modelId="{0D83A2D4-C4DE-4DF1-8D12-040946F89D9A}">
      <dsp:nvSpPr>
        <dsp:cNvPr id="0" name=""/>
        <dsp:cNvSpPr/>
      </dsp:nvSpPr>
      <dsp:spPr>
        <a:xfrm>
          <a:off x="349" y="461296"/>
          <a:ext cx="2038117" cy="1019058"/>
        </a:xfrm>
        <a:prstGeom prst="roundRect">
          <a:avLst>
            <a:gd name="adj" fmla="val 10000"/>
          </a:avLst>
        </a:prstGeom>
        <a:gradFill rotWithShape="0">
          <a:gsLst>
            <a:gs pos="0">
              <a:schemeClr val="accent2">
                <a:tint val="70000"/>
                <a:hueOff val="0"/>
                <a:satOff val="0"/>
                <a:lumOff val="0"/>
                <a:alphaOff val="0"/>
                <a:tint val="100000"/>
                <a:shade val="85000"/>
                <a:satMod val="100000"/>
                <a:lumMod val="100000"/>
              </a:schemeClr>
            </a:gs>
            <a:gs pos="100000">
              <a:schemeClr val="accent2">
                <a:tint val="7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tint val="7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Google Maps </a:t>
          </a:r>
        </a:p>
        <a:p>
          <a:pPr lvl="0" algn="ctr" defTabSz="889000">
            <a:lnSpc>
              <a:spcPct val="90000"/>
            </a:lnSpc>
            <a:spcBef>
              <a:spcPct val="0"/>
            </a:spcBef>
            <a:spcAft>
              <a:spcPct val="35000"/>
            </a:spcAft>
          </a:pPr>
          <a:r>
            <a:rPr lang="en-US" sz="2000" kern="1200" dirty="0" smtClean="0"/>
            <a:t>API</a:t>
          </a:r>
        </a:p>
      </dsp:txBody>
      <dsp:txXfrm>
        <a:off x="30196" y="491143"/>
        <a:ext cx="1978423" cy="959364"/>
      </dsp:txXfrm>
    </dsp:sp>
    <dsp:sp modelId="{48E40187-A5B0-460C-8171-92C84CB7C479}">
      <dsp:nvSpPr>
        <dsp:cNvPr id="0" name=""/>
        <dsp:cNvSpPr/>
      </dsp:nvSpPr>
      <dsp:spPr>
        <a:xfrm rot="10800000">
          <a:off x="2038467" y="2121342"/>
          <a:ext cx="815247" cy="42802"/>
        </a:xfrm>
        <a:custGeom>
          <a:avLst/>
          <a:gdLst/>
          <a:ahLst/>
          <a:cxnLst/>
          <a:rect l="0" t="0" r="0" b="0"/>
          <a:pathLst>
            <a:path>
              <a:moveTo>
                <a:pt x="0" y="21401"/>
              </a:moveTo>
              <a:lnTo>
                <a:pt x="815247" y="21401"/>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425709" y="2122362"/>
        <a:ext cx="40762" cy="40762"/>
      </dsp:txXfrm>
    </dsp:sp>
    <dsp:sp modelId="{6E3F10BA-3D40-4871-97CE-E9A65B8681E8}">
      <dsp:nvSpPr>
        <dsp:cNvPr id="0" name=""/>
        <dsp:cNvSpPr/>
      </dsp:nvSpPr>
      <dsp:spPr>
        <a:xfrm>
          <a:off x="349" y="1633214"/>
          <a:ext cx="2038117" cy="1019058"/>
        </a:xfrm>
        <a:prstGeom prst="roundRect">
          <a:avLst>
            <a:gd name="adj" fmla="val 10000"/>
          </a:avLst>
        </a:prstGeom>
        <a:gradFill rotWithShape="0">
          <a:gsLst>
            <a:gs pos="0">
              <a:schemeClr val="accent2">
                <a:tint val="70000"/>
                <a:hueOff val="0"/>
                <a:satOff val="0"/>
                <a:lumOff val="0"/>
                <a:alphaOff val="0"/>
                <a:tint val="100000"/>
                <a:shade val="85000"/>
                <a:satMod val="100000"/>
                <a:lumMod val="100000"/>
              </a:schemeClr>
            </a:gs>
            <a:gs pos="100000">
              <a:schemeClr val="accent2">
                <a:tint val="7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tint val="7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Ski Descriptions API</a:t>
          </a:r>
        </a:p>
      </dsp:txBody>
      <dsp:txXfrm>
        <a:off x="30196" y="1663061"/>
        <a:ext cx="1978423" cy="959364"/>
      </dsp:txXfrm>
    </dsp:sp>
    <dsp:sp modelId="{B9979914-1B8B-4DAD-82C2-0D1E20A98DF8}">
      <dsp:nvSpPr>
        <dsp:cNvPr id="0" name=""/>
        <dsp:cNvSpPr/>
      </dsp:nvSpPr>
      <dsp:spPr>
        <a:xfrm rot="7489469">
          <a:off x="1732295" y="2707301"/>
          <a:ext cx="1427592" cy="42802"/>
        </a:xfrm>
        <a:custGeom>
          <a:avLst/>
          <a:gdLst/>
          <a:ahLst/>
          <a:cxnLst/>
          <a:rect l="0" t="0" r="0" b="0"/>
          <a:pathLst>
            <a:path>
              <a:moveTo>
                <a:pt x="0" y="21401"/>
              </a:moveTo>
              <a:lnTo>
                <a:pt x="1427592" y="21401"/>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410401" y="2693013"/>
        <a:ext cx="71379" cy="71379"/>
      </dsp:txXfrm>
    </dsp:sp>
    <dsp:sp modelId="{79441234-14E0-4750-A25A-95979B141401}">
      <dsp:nvSpPr>
        <dsp:cNvPr id="0" name=""/>
        <dsp:cNvSpPr/>
      </dsp:nvSpPr>
      <dsp:spPr>
        <a:xfrm>
          <a:off x="349" y="2805132"/>
          <a:ext cx="2038117" cy="1019058"/>
        </a:xfrm>
        <a:prstGeom prst="roundRect">
          <a:avLst>
            <a:gd name="adj" fmla="val 10000"/>
          </a:avLst>
        </a:prstGeom>
        <a:gradFill rotWithShape="0">
          <a:gsLst>
            <a:gs pos="0">
              <a:schemeClr val="accent2">
                <a:tint val="70000"/>
                <a:hueOff val="0"/>
                <a:satOff val="0"/>
                <a:lumOff val="0"/>
                <a:alphaOff val="0"/>
                <a:tint val="100000"/>
                <a:shade val="85000"/>
                <a:satMod val="100000"/>
                <a:lumMod val="100000"/>
              </a:schemeClr>
            </a:gs>
            <a:gs pos="100000">
              <a:schemeClr val="accent2">
                <a:tint val="70000"/>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tint val="70000"/>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Weather/Snowfall API</a:t>
          </a:r>
        </a:p>
      </dsp:txBody>
      <dsp:txXfrm>
        <a:off x="30196" y="2834979"/>
        <a:ext cx="1978423" cy="9593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AACDA-D58E-40EC-9877-C753FC8FBF01}">
      <dsp:nvSpPr>
        <dsp:cNvPr id="0" name=""/>
        <dsp:cNvSpPr/>
      </dsp:nvSpPr>
      <dsp:spPr>
        <a:xfrm>
          <a:off x="0" y="1258046"/>
          <a:ext cx="10520171" cy="17666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C8D81-820A-4A05-9B01-6F8F09531698}">
      <dsp:nvSpPr>
        <dsp:cNvPr id="0" name=""/>
        <dsp:cNvSpPr/>
      </dsp:nvSpPr>
      <dsp:spPr>
        <a:xfrm>
          <a:off x="926" y="0"/>
          <a:ext cx="2638261" cy="1766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1">
          <a:noAutofit/>
        </a:bodyPr>
        <a:lstStyle/>
        <a:p>
          <a:pPr lvl="0" algn="l" defTabSz="889000">
            <a:lnSpc>
              <a:spcPct val="90000"/>
            </a:lnSpc>
            <a:spcBef>
              <a:spcPct val="0"/>
            </a:spcBef>
            <a:spcAft>
              <a:spcPct val="35000"/>
            </a:spcAft>
          </a:pPr>
          <a:r>
            <a:rPr lang="en-US" sz="2000" b="1" kern="1200" dirty="0" smtClean="0"/>
            <a:t>January 31</a:t>
          </a:r>
          <a:r>
            <a:rPr lang="en-US" sz="2000" b="1" kern="1200" baseline="30000" dirty="0" smtClean="0"/>
            <a:t>st</a:t>
          </a:r>
          <a:endParaRPr lang="en-US" sz="2000" b="1" kern="1200" dirty="0" smtClean="0"/>
        </a:p>
        <a:p>
          <a:pPr lvl="0" algn="l" defTabSz="889000">
            <a:lnSpc>
              <a:spcPct val="90000"/>
            </a:lnSpc>
            <a:spcBef>
              <a:spcPct val="0"/>
            </a:spcBef>
            <a:spcAft>
              <a:spcPct val="35000"/>
            </a:spcAft>
          </a:pPr>
          <a:r>
            <a:rPr lang="en-US" sz="2000" kern="1200" dirty="0" smtClean="0"/>
            <a:t>Acquire </a:t>
          </a:r>
          <a:r>
            <a:rPr lang="en-US" sz="2000" kern="1200" dirty="0" smtClean="0"/>
            <a:t>Data</a:t>
          </a:r>
          <a:endParaRPr lang="en-US" sz="2000" kern="1200" dirty="0"/>
        </a:p>
        <a:p>
          <a:pPr marL="171450" lvl="1" indent="-171450" algn="l" defTabSz="711200">
            <a:lnSpc>
              <a:spcPct val="90000"/>
            </a:lnSpc>
            <a:spcBef>
              <a:spcPct val="0"/>
            </a:spcBef>
            <a:spcAft>
              <a:spcPct val="15000"/>
            </a:spcAft>
            <a:buChar char="••"/>
          </a:pPr>
          <a:r>
            <a:rPr lang="en-US" sz="1600" kern="1200" dirty="0" smtClean="0"/>
            <a:t>Access Relevant Databases</a:t>
          </a:r>
          <a:endParaRPr lang="en-US" sz="1600" kern="1200" dirty="0"/>
        </a:p>
        <a:p>
          <a:pPr marL="171450" lvl="1" indent="-171450" algn="l" defTabSz="711200">
            <a:lnSpc>
              <a:spcPct val="90000"/>
            </a:lnSpc>
            <a:spcBef>
              <a:spcPct val="0"/>
            </a:spcBef>
            <a:spcAft>
              <a:spcPct val="15000"/>
            </a:spcAft>
            <a:buChar char="••"/>
          </a:pPr>
          <a:r>
            <a:rPr lang="en-US" sz="1600" kern="1200" dirty="0" smtClean="0"/>
            <a:t>Determine whether enhancement or additional sources are needed</a:t>
          </a:r>
          <a:endParaRPr lang="en-US" sz="1600" kern="1200" dirty="0"/>
        </a:p>
      </dsp:txBody>
      <dsp:txXfrm>
        <a:off x="926" y="0"/>
        <a:ext cx="2638261" cy="1766620"/>
      </dsp:txXfrm>
    </dsp:sp>
    <dsp:sp modelId="{2DAB52AF-B8B3-4FFD-82CA-EFFF2DB737A2}">
      <dsp:nvSpPr>
        <dsp:cNvPr id="0" name=""/>
        <dsp:cNvSpPr/>
      </dsp:nvSpPr>
      <dsp:spPr>
        <a:xfrm>
          <a:off x="965296" y="1801365"/>
          <a:ext cx="277717" cy="610614"/>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C09C19-7E2A-4D29-8C0B-C972D83B1FE5}">
      <dsp:nvSpPr>
        <dsp:cNvPr id="0" name=""/>
        <dsp:cNvSpPr/>
      </dsp:nvSpPr>
      <dsp:spPr>
        <a:xfrm>
          <a:off x="2873337" y="2649931"/>
          <a:ext cx="2245129" cy="1766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1">
          <a:noAutofit/>
        </a:bodyPr>
        <a:lstStyle/>
        <a:p>
          <a:pPr lvl="0" algn="l" defTabSz="889000">
            <a:lnSpc>
              <a:spcPct val="90000"/>
            </a:lnSpc>
            <a:spcBef>
              <a:spcPct val="0"/>
            </a:spcBef>
            <a:spcAft>
              <a:spcPct val="35000"/>
            </a:spcAft>
          </a:pPr>
          <a:r>
            <a:rPr lang="en-US" sz="2000" b="1" kern="1200" dirty="0" smtClean="0"/>
            <a:t>February 9</a:t>
          </a:r>
          <a:r>
            <a:rPr lang="en-US" sz="2000" b="1" kern="1200" baseline="30000" dirty="0" smtClean="0"/>
            <a:t>th</a:t>
          </a:r>
        </a:p>
        <a:p>
          <a:pPr lvl="0" algn="l" defTabSz="889000">
            <a:lnSpc>
              <a:spcPct val="90000"/>
            </a:lnSpc>
            <a:spcBef>
              <a:spcPct val="0"/>
            </a:spcBef>
            <a:spcAft>
              <a:spcPct val="35000"/>
            </a:spcAft>
          </a:pPr>
          <a:r>
            <a:rPr lang="en-US" sz="2000" kern="1200" dirty="0" smtClean="0"/>
            <a:t>Build Database	</a:t>
          </a:r>
        </a:p>
        <a:p>
          <a:pPr marL="171450" lvl="1" indent="-171450" algn="l" defTabSz="711200">
            <a:lnSpc>
              <a:spcPct val="90000"/>
            </a:lnSpc>
            <a:spcBef>
              <a:spcPct val="0"/>
            </a:spcBef>
            <a:spcAft>
              <a:spcPct val="15000"/>
            </a:spcAft>
            <a:buChar char="••"/>
          </a:pPr>
          <a:r>
            <a:rPr lang="en-US" sz="1600" kern="1200" dirty="0" smtClean="0"/>
            <a:t>Decide on Structure/Format</a:t>
          </a:r>
          <a:endParaRPr lang="en-US" sz="1600" kern="1200" dirty="0"/>
        </a:p>
        <a:p>
          <a:pPr marL="171450" lvl="1" indent="-171450" algn="l" defTabSz="711200">
            <a:lnSpc>
              <a:spcPct val="90000"/>
            </a:lnSpc>
            <a:spcBef>
              <a:spcPct val="0"/>
            </a:spcBef>
            <a:spcAft>
              <a:spcPct val="15000"/>
            </a:spcAft>
            <a:buChar char="••"/>
          </a:pPr>
          <a:r>
            <a:rPr lang="en-US" sz="1600" kern="1200" dirty="0" smtClean="0"/>
            <a:t>Determine how to mesh with interface</a:t>
          </a:r>
          <a:endParaRPr lang="en-US" sz="1600" kern="1200" dirty="0"/>
        </a:p>
      </dsp:txBody>
      <dsp:txXfrm>
        <a:off x="2873337" y="2649931"/>
        <a:ext cx="2245129" cy="1766620"/>
      </dsp:txXfrm>
    </dsp:sp>
    <dsp:sp modelId="{4CCBB1CD-25F4-4A19-A62C-8D90E74217A6}">
      <dsp:nvSpPr>
        <dsp:cNvPr id="0" name=""/>
        <dsp:cNvSpPr/>
      </dsp:nvSpPr>
      <dsp:spPr>
        <a:xfrm rot="10800000">
          <a:off x="3444035" y="1864864"/>
          <a:ext cx="251072" cy="661409"/>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C1C187-3447-489F-B59E-DFDFAD2553E8}">
      <dsp:nvSpPr>
        <dsp:cNvPr id="0" name=""/>
        <dsp:cNvSpPr/>
      </dsp:nvSpPr>
      <dsp:spPr>
        <a:xfrm>
          <a:off x="5200723" y="139704"/>
          <a:ext cx="2686223" cy="1581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1">
          <a:noAutofit/>
        </a:bodyPr>
        <a:lstStyle/>
        <a:p>
          <a:pPr lvl="0" algn="l" defTabSz="889000">
            <a:lnSpc>
              <a:spcPct val="90000"/>
            </a:lnSpc>
            <a:spcBef>
              <a:spcPct val="0"/>
            </a:spcBef>
            <a:spcAft>
              <a:spcPct val="35000"/>
            </a:spcAft>
          </a:pPr>
          <a:r>
            <a:rPr lang="en-US" sz="2000" b="1" kern="1200" dirty="0" smtClean="0"/>
            <a:t>February 23</a:t>
          </a:r>
          <a:r>
            <a:rPr lang="en-US" sz="2000" b="1" kern="1200" baseline="30000" dirty="0" smtClean="0"/>
            <a:t>rd</a:t>
          </a:r>
          <a:r>
            <a:rPr lang="en-US" sz="2000" b="1" kern="1200" dirty="0" smtClean="0"/>
            <a:t>	</a:t>
          </a:r>
        </a:p>
        <a:p>
          <a:pPr lvl="0" algn="l" defTabSz="889000">
            <a:lnSpc>
              <a:spcPct val="90000"/>
            </a:lnSpc>
            <a:spcBef>
              <a:spcPct val="0"/>
            </a:spcBef>
            <a:spcAft>
              <a:spcPct val="35000"/>
            </a:spcAft>
          </a:pPr>
          <a:r>
            <a:rPr lang="en-US" sz="2000" kern="1200" dirty="0" smtClean="0"/>
            <a:t>Create </a:t>
          </a:r>
          <a:r>
            <a:rPr lang="en-US" sz="2000" kern="1200" dirty="0" smtClean="0"/>
            <a:t>Web Interface</a:t>
          </a:r>
          <a:endParaRPr lang="en-US" sz="2000" kern="1200" dirty="0"/>
        </a:p>
        <a:p>
          <a:pPr marL="171450" lvl="1" indent="-171450" algn="l" defTabSz="711200">
            <a:lnSpc>
              <a:spcPct val="90000"/>
            </a:lnSpc>
            <a:spcBef>
              <a:spcPct val="0"/>
            </a:spcBef>
            <a:spcAft>
              <a:spcPct val="15000"/>
            </a:spcAft>
            <a:buChar char="••"/>
          </a:pPr>
          <a:r>
            <a:rPr lang="en-US" sz="1600" kern="1200" dirty="0" smtClean="0"/>
            <a:t>Decide on outputs</a:t>
          </a:r>
          <a:endParaRPr lang="en-US" sz="1600" kern="1200" dirty="0"/>
        </a:p>
        <a:p>
          <a:pPr marL="171450" lvl="1" indent="-171450" algn="l" defTabSz="711200">
            <a:lnSpc>
              <a:spcPct val="90000"/>
            </a:lnSpc>
            <a:spcBef>
              <a:spcPct val="0"/>
            </a:spcBef>
            <a:spcAft>
              <a:spcPct val="15000"/>
            </a:spcAft>
            <a:buChar char="••"/>
          </a:pPr>
          <a:r>
            <a:rPr lang="en-US" sz="1600" kern="1200" dirty="0" smtClean="0"/>
            <a:t>Write algorithm to rank destinations based on user preference</a:t>
          </a:r>
          <a:endParaRPr lang="en-US" sz="1600" kern="1200" dirty="0"/>
        </a:p>
      </dsp:txBody>
      <dsp:txXfrm>
        <a:off x="5200723" y="139704"/>
        <a:ext cx="2686223" cy="1581196"/>
      </dsp:txXfrm>
    </dsp:sp>
    <dsp:sp modelId="{022CCABB-C2B5-4A9B-8664-99AC765DFCB4}">
      <dsp:nvSpPr>
        <dsp:cNvPr id="0" name=""/>
        <dsp:cNvSpPr/>
      </dsp:nvSpPr>
      <dsp:spPr>
        <a:xfrm>
          <a:off x="6162658" y="1716912"/>
          <a:ext cx="275226" cy="661413"/>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EE0549-94DC-4B7E-8527-69C4F98E8F56}">
      <dsp:nvSpPr>
        <dsp:cNvPr id="0" name=""/>
        <dsp:cNvSpPr/>
      </dsp:nvSpPr>
      <dsp:spPr>
        <a:xfrm>
          <a:off x="7750990" y="2649931"/>
          <a:ext cx="1749324" cy="1766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l" defTabSz="889000" rtl="0">
            <a:lnSpc>
              <a:spcPct val="90000"/>
            </a:lnSpc>
            <a:spcBef>
              <a:spcPct val="0"/>
            </a:spcBef>
            <a:spcAft>
              <a:spcPct val="35000"/>
            </a:spcAft>
          </a:pPr>
          <a:r>
            <a:rPr lang="en-US" sz="2000" b="1" i="0" u="none" kern="1200" dirty="0" smtClean="0"/>
            <a:t>March 13</a:t>
          </a:r>
          <a:r>
            <a:rPr lang="en-US" sz="2000" b="1" i="0" u="none" kern="1200" baseline="30000" dirty="0" smtClean="0"/>
            <a:t>th</a:t>
          </a:r>
          <a:endParaRPr lang="en-US" sz="2000" b="1" i="0" u="none" kern="1200" dirty="0" smtClean="0"/>
        </a:p>
        <a:p>
          <a:pPr lvl="0" algn="l" defTabSz="889000" rtl="0">
            <a:lnSpc>
              <a:spcPct val="90000"/>
            </a:lnSpc>
            <a:spcBef>
              <a:spcPct val="0"/>
            </a:spcBef>
            <a:spcAft>
              <a:spcPct val="35000"/>
            </a:spcAft>
          </a:pPr>
          <a:r>
            <a:rPr lang="en-US" sz="2000" b="0" i="0" u="none" kern="1200" dirty="0" smtClean="0"/>
            <a:t>Submit </a:t>
          </a:r>
          <a:r>
            <a:rPr lang="en-US" sz="2000" b="0" i="0" u="none" kern="1200" dirty="0" smtClean="0"/>
            <a:t>Project</a:t>
          </a:r>
          <a:endParaRPr lang="en-US" sz="2000" kern="1200" dirty="0"/>
        </a:p>
      </dsp:txBody>
      <dsp:txXfrm>
        <a:off x="7750990" y="2649931"/>
        <a:ext cx="1749324" cy="1766620"/>
      </dsp:txXfrm>
    </dsp:sp>
    <dsp:sp modelId="{EA09A5B5-CC92-475F-B116-3318CFA2F347}">
      <dsp:nvSpPr>
        <dsp:cNvPr id="0" name=""/>
        <dsp:cNvSpPr/>
      </dsp:nvSpPr>
      <dsp:spPr>
        <a:xfrm rot="10800000">
          <a:off x="8417473" y="1802388"/>
          <a:ext cx="248585" cy="684781"/>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DABA9BC-8CF7-49CD-A9C5-83901A5223E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0EBA4-FE31-44AA-B6CE-15464DEC4BC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25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BA9BC-8CF7-49CD-A9C5-83901A5223E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0EBA4-FE31-44AA-B6CE-15464DEC4BCA}" type="slidenum">
              <a:rPr lang="en-US" smtClean="0"/>
              <a:t>‹#›</a:t>
            </a:fld>
            <a:endParaRPr lang="en-US"/>
          </a:p>
        </p:txBody>
      </p:sp>
    </p:spTree>
    <p:extLst>
      <p:ext uri="{BB962C8B-B14F-4D97-AF65-F5344CB8AC3E}">
        <p14:creationId xmlns:p14="http://schemas.microsoft.com/office/powerpoint/2010/main" val="328986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BA9BC-8CF7-49CD-A9C5-83901A5223E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0EBA4-FE31-44AA-B6CE-15464DEC4BC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8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BA9BC-8CF7-49CD-A9C5-83901A5223E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0EBA4-FE31-44AA-B6CE-15464DEC4BCA}" type="slidenum">
              <a:rPr lang="en-US" smtClean="0"/>
              <a:t>‹#›</a:t>
            </a:fld>
            <a:endParaRPr lang="en-US"/>
          </a:p>
        </p:txBody>
      </p:sp>
    </p:spTree>
    <p:extLst>
      <p:ext uri="{BB962C8B-B14F-4D97-AF65-F5344CB8AC3E}">
        <p14:creationId xmlns:p14="http://schemas.microsoft.com/office/powerpoint/2010/main" val="134665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ABA9BC-8CF7-49CD-A9C5-83901A5223E7}" type="datetimeFigureOut">
              <a:rPr lang="en-US" smtClean="0"/>
              <a:t>1/25/2016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0EBA4-FE31-44AA-B6CE-15464DEC4BC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92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ABA9BC-8CF7-49CD-A9C5-83901A5223E7}"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0EBA4-FE31-44AA-B6CE-15464DEC4BCA}" type="slidenum">
              <a:rPr lang="en-US" smtClean="0"/>
              <a:t>‹#›</a:t>
            </a:fld>
            <a:endParaRPr lang="en-US"/>
          </a:p>
        </p:txBody>
      </p:sp>
    </p:spTree>
    <p:extLst>
      <p:ext uri="{BB962C8B-B14F-4D97-AF65-F5344CB8AC3E}">
        <p14:creationId xmlns:p14="http://schemas.microsoft.com/office/powerpoint/2010/main" val="37364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ABA9BC-8CF7-49CD-A9C5-83901A5223E7}" type="datetimeFigureOut">
              <a:rPr lang="en-US" smtClean="0"/>
              <a:t>1/25/2016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0EBA4-FE31-44AA-B6CE-15464DEC4BCA}" type="slidenum">
              <a:rPr lang="en-US" smtClean="0"/>
              <a:t>‹#›</a:t>
            </a:fld>
            <a:endParaRPr lang="en-US"/>
          </a:p>
        </p:txBody>
      </p:sp>
    </p:spTree>
    <p:extLst>
      <p:ext uri="{BB962C8B-B14F-4D97-AF65-F5344CB8AC3E}">
        <p14:creationId xmlns:p14="http://schemas.microsoft.com/office/powerpoint/2010/main" val="339049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ABA9BC-8CF7-49CD-A9C5-83901A5223E7}" type="datetimeFigureOut">
              <a:rPr lang="en-US" smtClean="0"/>
              <a:t>1/25/2016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0EBA4-FE31-44AA-B6CE-15464DEC4BCA}" type="slidenum">
              <a:rPr lang="en-US" smtClean="0"/>
              <a:t>‹#›</a:t>
            </a:fld>
            <a:endParaRPr lang="en-US"/>
          </a:p>
        </p:txBody>
      </p:sp>
    </p:spTree>
    <p:extLst>
      <p:ext uri="{BB962C8B-B14F-4D97-AF65-F5344CB8AC3E}">
        <p14:creationId xmlns:p14="http://schemas.microsoft.com/office/powerpoint/2010/main" val="233372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BA9BC-8CF7-49CD-A9C5-83901A5223E7}" type="datetimeFigureOut">
              <a:rPr lang="en-US" smtClean="0"/>
              <a:t>1/25/2016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0EBA4-FE31-44AA-B6CE-15464DEC4BCA}" type="slidenum">
              <a:rPr lang="en-US" smtClean="0"/>
              <a:t>‹#›</a:t>
            </a:fld>
            <a:endParaRPr lang="en-US"/>
          </a:p>
        </p:txBody>
      </p:sp>
    </p:spTree>
    <p:extLst>
      <p:ext uri="{BB962C8B-B14F-4D97-AF65-F5344CB8AC3E}">
        <p14:creationId xmlns:p14="http://schemas.microsoft.com/office/powerpoint/2010/main" val="378743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DABA9BC-8CF7-49CD-A9C5-83901A5223E7}"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0EBA4-FE31-44AA-B6CE-15464DEC4BCA}" type="slidenum">
              <a:rPr lang="en-US" smtClean="0"/>
              <a:t>‹#›</a:t>
            </a:fld>
            <a:endParaRPr lang="en-US"/>
          </a:p>
        </p:txBody>
      </p:sp>
    </p:spTree>
    <p:extLst>
      <p:ext uri="{BB962C8B-B14F-4D97-AF65-F5344CB8AC3E}">
        <p14:creationId xmlns:p14="http://schemas.microsoft.com/office/powerpoint/2010/main" val="200309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ABA9BC-8CF7-49CD-A9C5-83901A5223E7}" type="datetimeFigureOut">
              <a:rPr lang="en-US" smtClean="0"/>
              <a:t>1/25/2016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0EBA4-FE31-44AA-B6CE-15464DEC4BC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35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ABA9BC-8CF7-49CD-A9C5-83901A5223E7}" type="datetimeFigureOut">
              <a:rPr lang="en-US" smtClean="0"/>
              <a:t>1/25/2016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210EBA4-FE31-44AA-B6CE-15464DEC4BC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576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7088" y="5046522"/>
            <a:ext cx="5202936" cy="1376655"/>
          </a:xfrm>
        </p:spPr>
        <p:txBody>
          <a:bodyPr>
            <a:noAutofit/>
          </a:bodyPr>
          <a:lstStyle/>
          <a:p>
            <a:pPr algn="l"/>
            <a:r>
              <a:rPr lang="en-US" sz="11500" b="1" cap="none" spc="0" dirty="0" smtClean="0">
                <a:ln w="12700">
                  <a:solidFill>
                    <a:schemeClr val="tx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Ski-Bums</a:t>
            </a:r>
            <a:endParaRPr lang="en-US" sz="4400" dirty="0"/>
          </a:p>
        </p:txBody>
      </p:sp>
      <p:sp>
        <p:nvSpPr>
          <p:cNvPr id="3" name="Subtitle 2"/>
          <p:cNvSpPr>
            <a:spLocks noGrp="1"/>
          </p:cNvSpPr>
          <p:nvPr>
            <p:ph type="subTitle" idx="1"/>
          </p:nvPr>
        </p:nvSpPr>
        <p:spPr>
          <a:xfrm>
            <a:off x="8622792" y="4960137"/>
            <a:ext cx="3270504" cy="1463040"/>
          </a:xfrm>
        </p:spPr>
        <p:txBody>
          <a:bodyPr>
            <a:normAutofit/>
          </a:bodyPr>
          <a:lstStyle/>
          <a:p>
            <a:r>
              <a:rPr lang="en-US" sz="2000" dirty="0" smtClean="0"/>
              <a:t>Gareth Jones, Alison Wall, Megan Wall &amp; Syd Reynolds</a:t>
            </a:r>
            <a:endParaRPr lang="en-US" sz="2000" dirty="0"/>
          </a:p>
        </p:txBody>
      </p:sp>
    </p:spTree>
    <p:extLst>
      <p:ext uri="{BB962C8B-B14F-4D97-AF65-F5344CB8AC3E}">
        <p14:creationId xmlns:p14="http://schemas.microsoft.com/office/powerpoint/2010/main" val="69622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tx2">
                <a:tint val="45000"/>
                <a:satMod val="400000"/>
              </a:schemeClr>
            </a:duotone>
            <a:alphaModFix amt="50000"/>
            <a:extLst/>
          </a:blip>
          <a:srcRect t="8309" b="7422"/>
          <a:stretch/>
        </p:blipFill>
        <p:spPr>
          <a:xfrm>
            <a:off x="20" y="10"/>
            <a:ext cx="12191980" cy="6857990"/>
          </a:xfrm>
          <a:prstGeom prst="rect">
            <a:avLst/>
          </a:prstGeom>
        </p:spPr>
      </p:pic>
      <p:sp>
        <p:nvSpPr>
          <p:cNvPr id="2" name="Title 1"/>
          <p:cNvSpPr>
            <a:spLocks noGrp="1"/>
          </p:cNvSpPr>
          <p:nvPr>
            <p:ph type="title"/>
          </p:nvPr>
        </p:nvSpPr>
        <p:spPr>
          <a:xfrm>
            <a:off x="1024128" y="585216"/>
            <a:ext cx="9720072" cy="1499616"/>
          </a:xfrm>
        </p:spPr>
        <p:txBody>
          <a:bodyPr>
            <a:normAutofit/>
          </a:bodyPr>
          <a:lstStyle/>
          <a:p>
            <a:r>
              <a:rPr lang="en-US" sz="8800" b="1" cap="none" spc="0" dirty="0">
                <a:ln w="12700">
                  <a:solidFill>
                    <a:schemeClr val="bg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Outline</a:t>
            </a:r>
          </a:p>
        </p:txBody>
      </p:sp>
      <p:sp>
        <p:nvSpPr>
          <p:cNvPr id="3" name="Content Placeholder 2"/>
          <p:cNvSpPr>
            <a:spLocks noGrp="1"/>
          </p:cNvSpPr>
          <p:nvPr>
            <p:ph idx="1"/>
          </p:nvPr>
        </p:nvSpPr>
        <p:spPr>
          <a:xfrm>
            <a:off x="1024127" y="2197100"/>
            <a:ext cx="10266173" cy="4140200"/>
          </a:xfrm>
        </p:spPr>
        <p:txBody>
          <a:bodyPr>
            <a:noAutofit/>
          </a:bodyPr>
          <a:lstStyle/>
          <a:p>
            <a:pPr algn="just">
              <a:lnSpc>
                <a:spcPct val="80000"/>
              </a:lnSpc>
            </a:pPr>
            <a:r>
              <a:rPr lang="en-US" sz="2400" dirty="0"/>
              <a:t>The goal of this project is to web applications that allows users to search a database of ski resorts and view a list of suggested destinations based on their criteria. The complexity of the project is dynamic based due to the complexity of the preference algorithm and the output generated for the user.</a:t>
            </a:r>
          </a:p>
          <a:p>
            <a:pPr>
              <a:lnSpc>
                <a:spcPct val="80000"/>
              </a:lnSpc>
            </a:pPr>
            <a:r>
              <a:rPr lang="en-US" sz="2400" dirty="0"/>
              <a:t>Example Input:</a:t>
            </a:r>
          </a:p>
          <a:p>
            <a:pPr lvl="1">
              <a:lnSpc>
                <a:spcPct val="80000"/>
              </a:lnSpc>
              <a:buFont typeface="Arial" panose="020B0604020202020204" pitchFamily="34" charset="0"/>
              <a:buChar char="•"/>
            </a:pPr>
            <a:r>
              <a:rPr lang="en-US" sz="2000" dirty="0"/>
              <a:t>Maximum Driving Time</a:t>
            </a:r>
          </a:p>
          <a:p>
            <a:pPr lvl="1">
              <a:lnSpc>
                <a:spcPct val="80000"/>
              </a:lnSpc>
              <a:buFont typeface="Arial" panose="020B0604020202020204" pitchFamily="34" charset="0"/>
              <a:buChar char="•"/>
            </a:pPr>
            <a:r>
              <a:rPr lang="en-US" sz="2000" dirty="0"/>
              <a:t>Minimum expected snowfall</a:t>
            </a:r>
          </a:p>
          <a:p>
            <a:pPr lvl="1">
              <a:lnSpc>
                <a:spcPct val="80000"/>
              </a:lnSpc>
              <a:buFont typeface="Arial" panose="020B0604020202020204" pitchFamily="34" charset="0"/>
              <a:buChar char="•"/>
            </a:pPr>
            <a:r>
              <a:rPr lang="en-US" sz="2000" dirty="0"/>
              <a:t>Minimum number of Runs</a:t>
            </a:r>
          </a:p>
          <a:p>
            <a:pPr>
              <a:lnSpc>
                <a:spcPct val="80000"/>
              </a:lnSpc>
            </a:pPr>
            <a:r>
              <a:rPr lang="en-US" sz="2400" dirty="0"/>
              <a:t>Example Output:</a:t>
            </a:r>
          </a:p>
          <a:p>
            <a:pPr lvl="1">
              <a:lnSpc>
                <a:spcPct val="80000"/>
              </a:lnSpc>
              <a:buFont typeface="Arial" panose="020B0604020202020204" pitchFamily="34" charset="0"/>
              <a:buChar char="•"/>
            </a:pPr>
            <a:r>
              <a:rPr lang="en-US" sz="2000" dirty="0"/>
              <a:t>Driving Time/Directions</a:t>
            </a:r>
          </a:p>
          <a:p>
            <a:pPr lvl="1">
              <a:lnSpc>
                <a:spcPct val="80000"/>
              </a:lnSpc>
              <a:buFont typeface="Arial" panose="020B0604020202020204" pitchFamily="34" charset="0"/>
              <a:buChar char="•"/>
            </a:pPr>
            <a:r>
              <a:rPr lang="en-US" sz="2000" dirty="0"/>
              <a:t>Trail Map</a:t>
            </a:r>
          </a:p>
          <a:p>
            <a:pPr lvl="1">
              <a:lnSpc>
                <a:spcPct val="80000"/>
              </a:lnSpc>
              <a:buFont typeface="Arial" panose="020B0604020202020204" pitchFamily="34" charset="0"/>
              <a:buChar char="•"/>
            </a:pPr>
            <a:r>
              <a:rPr lang="en-US" sz="2000" dirty="0"/>
              <a:t>Expected or Current Snowfall</a:t>
            </a:r>
          </a:p>
        </p:txBody>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9374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b="1" cap="none" spc="0" dirty="0" smtClean="0">
                <a:ln w="12700">
                  <a:solidFill>
                    <a:schemeClr val="tx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Schematic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567213"/>
              </p:ext>
            </p:extLst>
          </p:nvPr>
        </p:nvGraphicFramePr>
        <p:xfrm>
          <a:off x="1024128" y="2084832"/>
          <a:ext cx="10598912" cy="4285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freeiconbox.com/icon/256/1667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7937" y="2346804"/>
            <a:ext cx="1237644" cy="12376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8"/>
          <a:stretch>
            <a:fillRect/>
          </a:stretch>
        </p:blipFill>
        <p:spPr>
          <a:xfrm>
            <a:off x="7059423" y="2172970"/>
            <a:ext cx="1411478" cy="1411478"/>
          </a:xfrm>
          <a:prstGeom prst="rect">
            <a:avLst/>
          </a:prstGeom>
        </p:spPr>
      </p:pic>
      <p:pic>
        <p:nvPicPr>
          <p:cNvPr id="1028" name="Picture 4" descr="http://plainicon.com/dboard/userprod/2803_dd580/prod_thumb/plainicon.com-43886-512px.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51243" y="2280126"/>
            <a:ext cx="1326357" cy="1326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65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duotone>
              <a:prstClr val="black"/>
              <a:schemeClr val="tx2">
                <a:tint val="45000"/>
                <a:satMod val="400000"/>
              </a:schemeClr>
            </a:duotone>
            <a:alphaModFix amt="50000"/>
            <a:extLst>
              <a:ext uri="{BEBA8EAE-BF5A-486C-A8C5-ECC9F3942E4B}">
                <a14:imgProps xmlns:a14="http://schemas.microsoft.com/office/drawing/2010/main">
                  <a14:imgLayer r:embed="rId3">
                    <a14:imgEffect>
                      <a14:saturation sat="30000"/>
                    </a14:imgEffect>
                  </a14:imgLayer>
                </a14:imgProps>
              </a:ext>
            </a:extLst>
          </a:blip>
          <a:srcRect t="15730"/>
          <a:stretch/>
        </p:blipFill>
        <p:spPr>
          <a:xfrm>
            <a:off x="20" y="10"/>
            <a:ext cx="12191980" cy="6857990"/>
          </a:xfrm>
          <a:prstGeom prst="rect">
            <a:avLst/>
          </a:prstGeom>
        </p:spPr>
      </p:pic>
      <p:sp>
        <p:nvSpPr>
          <p:cNvPr id="2" name="Title 1"/>
          <p:cNvSpPr>
            <a:spLocks noGrp="1"/>
          </p:cNvSpPr>
          <p:nvPr>
            <p:ph type="title"/>
          </p:nvPr>
        </p:nvSpPr>
        <p:spPr>
          <a:xfrm>
            <a:off x="1024128" y="585216"/>
            <a:ext cx="9720072" cy="1499616"/>
          </a:xfrm>
        </p:spPr>
        <p:txBody>
          <a:bodyPr>
            <a:normAutofit/>
          </a:bodyPr>
          <a:lstStyle/>
          <a:p>
            <a:r>
              <a:rPr lang="en-US" sz="9600" b="1" cap="none" spc="0" dirty="0">
                <a:ln w="12700">
                  <a:solidFill>
                    <a:schemeClr val="bg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Data/API</a:t>
            </a:r>
          </a:p>
        </p:txBody>
      </p:sp>
      <p:sp>
        <p:nvSpPr>
          <p:cNvPr id="3" name="Content Placeholder 2"/>
          <p:cNvSpPr>
            <a:spLocks noGrp="1"/>
          </p:cNvSpPr>
          <p:nvPr>
            <p:ph idx="1"/>
          </p:nvPr>
        </p:nvSpPr>
        <p:spPr>
          <a:xfrm>
            <a:off x="1024128" y="2286000"/>
            <a:ext cx="9720073" cy="4023360"/>
          </a:xfrm>
        </p:spPr>
        <p:txBody>
          <a:bodyPr>
            <a:normAutofit/>
          </a:bodyPr>
          <a:lstStyle/>
          <a:p>
            <a:pPr lvl="1">
              <a:buFont typeface="Arial" panose="020B0604020202020204" pitchFamily="34" charset="0"/>
              <a:buChar char="•"/>
            </a:pPr>
            <a:r>
              <a:rPr lang="en-US" sz="2800" b="1" dirty="0" smtClean="0"/>
              <a:t> Weather API </a:t>
            </a:r>
            <a:r>
              <a:rPr lang="en-US" sz="2800" dirty="0" smtClean="0"/>
              <a:t>(Number of Sources)</a:t>
            </a:r>
          </a:p>
          <a:p>
            <a:pPr marL="640080" lvl="4" indent="0">
              <a:buNone/>
            </a:pPr>
            <a:r>
              <a:rPr lang="en-US" sz="2000" i="1" dirty="0" smtClean="0"/>
              <a:t>Weather Reports</a:t>
            </a:r>
          </a:p>
          <a:p>
            <a:pPr marL="640080" lvl="4" indent="0">
              <a:buNone/>
            </a:pPr>
            <a:r>
              <a:rPr lang="en-US" sz="2000" i="1" dirty="0" smtClean="0"/>
              <a:t>Expected Snowfall</a:t>
            </a:r>
            <a:endParaRPr lang="en-US" sz="2000" i="1" dirty="0"/>
          </a:p>
          <a:p>
            <a:pPr lvl="1">
              <a:buFont typeface="Arial" panose="020B0604020202020204" pitchFamily="34" charset="0"/>
              <a:buChar char="•"/>
            </a:pPr>
            <a:r>
              <a:rPr lang="en-US" sz="2800" b="1" dirty="0" smtClean="0"/>
              <a:t> Google </a:t>
            </a:r>
            <a:r>
              <a:rPr lang="en-US" sz="2800" b="1" dirty="0"/>
              <a:t>Maps API</a:t>
            </a:r>
          </a:p>
          <a:p>
            <a:pPr marL="640080" lvl="4" indent="0">
              <a:buNone/>
            </a:pPr>
            <a:r>
              <a:rPr lang="en-US" sz="2000" i="1" dirty="0"/>
              <a:t>Distance Matrix</a:t>
            </a:r>
          </a:p>
          <a:p>
            <a:pPr marL="640080" lvl="4" indent="0">
              <a:buNone/>
            </a:pPr>
            <a:r>
              <a:rPr lang="en-US" sz="2000" i="1" dirty="0"/>
              <a:t>Directions</a:t>
            </a:r>
          </a:p>
          <a:p>
            <a:pPr lvl="1">
              <a:buFont typeface="Arial" panose="020B0604020202020204" pitchFamily="34" charset="0"/>
              <a:buChar char="•"/>
            </a:pPr>
            <a:r>
              <a:rPr lang="en-US" sz="2800" b="1" dirty="0" smtClean="0"/>
              <a:t> Resort Descriptions </a:t>
            </a:r>
            <a:r>
              <a:rPr lang="en-US" sz="2800" dirty="0" smtClean="0"/>
              <a:t>(Number of Sources)</a:t>
            </a:r>
            <a:endParaRPr lang="en-US" sz="2800" b="1" dirty="0"/>
          </a:p>
          <a:p>
            <a:pPr marL="640080" lvl="4" indent="0">
              <a:buNone/>
            </a:pPr>
            <a:r>
              <a:rPr lang="en-US" sz="2000" i="1" dirty="0"/>
              <a:t>Wikipedia</a:t>
            </a:r>
          </a:p>
          <a:p>
            <a:pPr marL="640080" lvl="4" indent="0">
              <a:buNone/>
            </a:pPr>
            <a:r>
              <a:rPr lang="en-US" sz="2000" i="1" dirty="0" err="1"/>
              <a:t>Sno</a:t>
            </a:r>
            <a:r>
              <a:rPr lang="en-US" sz="2000" i="1" dirty="0"/>
              <a:t>-Country</a:t>
            </a:r>
          </a:p>
          <a:p>
            <a:pPr lvl="5">
              <a:buClr>
                <a:schemeClr val="tx1"/>
              </a:buClr>
              <a:buFont typeface="Wingdings" panose="05000000000000000000" pitchFamily="2" charset="2"/>
              <a:buChar char="§"/>
            </a:pPr>
            <a:r>
              <a:rPr lang="en-US" sz="2000" dirty="0"/>
              <a:t>Includes Weather Data</a:t>
            </a:r>
          </a:p>
          <a:p>
            <a:pPr lvl="2">
              <a:buFont typeface="Arial" panose="020B0604020202020204" pitchFamily="34" charset="0"/>
              <a:buChar char="•"/>
            </a:pPr>
            <a:endParaRPr lang="en-US" dirty="0"/>
          </a:p>
          <a:p>
            <a:endParaRPr lang="en-US" dirty="0"/>
          </a:p>
        </p:txBody>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1572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cap="none" spc="0" dirty="0" smtClean="0">
                <a:ln w="12700">
                  <a:solidFill>
                    <a:schemeClr val="tx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Components</a:t>
            </a:r>
            <a:endParaRPr lang="en-US" sz="5400" dirty="0">
              <a:ln w="12700">
                <a:solidFill>
                  <a:schemeClr val="tx1"/>
                </a:solidFill>
                <a:prstDash val="solid"/>
              </a:ln>
            </a:endParaRPr>
          </a:p>
        </p:txBody>
      </p:sp>
      <p:sp>
        <p:nvSpPr>
          <p:cNvPr id="3" name="Content Placeholder 2"/>
          <p:cNvSpPr>
            <a:spLocks noGrp="1"/>
          </p:cNvSpPr>
          <p:nvPr>
            <p:ph idx="1"/>
          </p:nvPr>
        </p:nvSpPr>
        <p:spPr>
          <a:xfrm>
            <a:off x="1271016" y="4919472"/>
            <a:ext cx="9720073" cy="4023360"/>
          </a:xfrm>
        </p:spPr>
        <p:txBody>
          <a:bodyPr/>
          <a:lstStyle/>
          <a:p>
            <a:pPr marL="310896" lvl="2" indent="0">
              <a:buNone/>
            </a:pPr>
            <a:endParaRPr lang="en-US" sz="2400" dirty="0" smtClean="0"/>
          </a:p>
          <a:p>
            <a:pPr lvl="2">
              <a:buFont typeface="Arial" panose="020B0604020202020204" pitchFamily="34" charset="0"/>
              <a:buChar char="•"/>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624380885"/>
              </p:ext>
            </p:extLst>
          </p:nvPr>
        </p:nvGraphicFramePr>
        <p:xfrm>
          <a:off x="1024128" y="1943100"/>
          <a:ext cx="10659872" cy="441563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666966">
                  <a:extLst>
                    <a:ext uri="{9D8B030D-6E8A-4147-A177-3AD203B41FA5}">
                      <a16:colId xmlns:a16="http://schemas.microsoft.com/office/drawing/2014/main" val="4163123680"/>
                    </a:ext>
                  </a:extLst>
                </a:gridCol>
                <a:gridCol w="2658999">
                  <a:extLst>
                    <a:ext uri="{9D8B030D-6E8A-4147-A177-3AD203B41FA5}">
                      <a16:colId xmlns:a16="http://schemas.microsoft.com/office/drawing/2014/main" val="929813630"/>
                    </a:ext>
                  </a:extLst>
                </a:gridCol>
                <a:gridCol w="2634126">
                  <a:extLst>
                    <a:ext uri="{9D8B030D-6E8A-4147-A177-3AD203B41FA5}">
                      <a16:colId xmlns:a16="http://schemas.microsoft.com/office/drawing/2014/main" val="338352391"/>
                    </a:ext>
                  </a:extLst>
                </a:gridCol>
                <a:gridCol w="2699781">
                  <a:extLst>
                    <a:ext uri="{9D8B030D-6E8A-4147-A177-3AD203B41FA5}">
                      <a16:colId xmlns:a16="http://schemas.microsoft.com/office/drawing/2014/main" val="842805143"/>
                    </a:ext>
                  </a:extLst>
                </a:gridCol>
              </a:tblGrid>
              <a:tr h="439826">
                <a:tc>
                  <a:txBody>
                    <a:bodyPr/>
                    <a:lstStyle/>
                    <a:p>
                      <a:pPr marL="0" indent="0" algn="ctr">
                        <a:buFontTx/>
                        <a:buNone/>
                      </a:pPr>
                      <a:r>
                        <a:rPr lang="en-US" sz="2400" dirty="0" smtClean="0"/>
                        <a:t>Gareth Jones</a:t>
                      </a:r>
                      <a:endParaRPr lang="en-US" sz="2400" dirty="0"/>
                    </a:p>
                  </a:txBody>
                  <a:tcPr anchor="ctr"/>
                </a:tc>
                <a:tc>
                  <a:txBody>
                    <a:bodyPr/>
                    <a:lstStyle/>
                    <a:p>
                      <a:pPr marL="0" indent="0" algn="ctr">
                        <a:buFontTx/>
                        <a:buNone/>
                      </a:pPr>
                      <a:r>
                        <a:rPr lang="en-US" sz="2400" dirty="0" smtClean="0"/>
                        <a:t>Syd Reynolds</a:t>
                      </a:r>
                      <a:endParaRPr lang="en-US" sz="2400" dirty="0"/>
                    </a:p>
                  </a:txBody>
                  <a:tcPr anchor="ctr"/>
                </a:tc>
                <a:tc>
                  <a:txBody>
                    <a:bodyPr/>
                    <a:lstStyle/>
                    <a:p>
                      <a:pPr marL="0" indent="0" algn="ctr">
                        <a:buFontTx/>
                        <a:buNone/>
                      </a:pPr>
                      <a:r>
                        <a:rPr lang="en-US" sz="2400" dirty="0" smtClean="0"/>
                        <a:t>Megan Wall</a:t>
                      </a:r>
                      <a:endParaRPr lang="en-US" sz="2400" dirty="0"/>
                    </a:p>
                  </a:txBody>
                  <a:tcPr anchor="ctr"/>
                </a:tc>
                <a:tc>
                  <a:txBody>
                    <a:bodyPr/>
                    <a:lstStyle/>
                    <a:p>
                      <a:pPr marL="0" indent="0" algn="ctr">
                        <a:buFontTx/>
                        <a:buNone/>
                      </a:pPr>
                      <a:r>
                        <a:rPr lang="en-US" sz="2400" dirty="0" smtClean="0"/>
                        <a:t>Alison Wall</a:t>
                      </a:r>
                      <a:endParaRPr lang="en-US" sz="2400" dirty="0"/>
                    </a:p>
                  </a:txBody>
                  <a:tcPr anchor="ctr"/>
                </a:tc>
                <a:extLst>
                  <a:ext uri="{0D108BD9-81ED-4DB2-BD59-A6C34878D82A}">
                    <a16:rowId xmlns:a16="http://schemas.microsoft.com/office/drawing/2014/main" val="1820153900"/>
                  </a:ext>
                </a:extLst>
              </a:tr>
              <a:tr h="3958438">
                <a:tc>
                  <a:txBody>
                    <a:bodyPr/>
                    <a:lstStyle/>
                    <a:p>
                      <a:pPr marL="0" indent="0" algn="ctr">
                        <a:buFontTx/>
                        <a:buNone/>
                      </a:pPr>
                      <a:r>
                        <a:rPr lang="en-US" sz="2400" u="sng" dirty="0" smtClean="0"/>
                        <a:t>Managing</a:t>
                      </a:r>
                      <a:r>
                        <a:rPr lang="en-US" sz="2400" u="sng" baseline="0" dirty="0" smtClean="0"/>
                        <a:t> Database</a:t>
                      </a:r>
                    </a:p>
                    <a:p>
                      <a:pPr marL="800100" lvl="1" indent="-342900" algn="l">
                        <a:buFont typeface="Arial" panose="020B0604020202020204" pitchFamily="34" charset="0"/>
                        <a:buChar char="•"/>
                      </a:pPr>
                      <a:r>
                        <a:rPr lang="en-US" sz="2200" baseline="0" dirty="0" smtClean="0"/>
                        <a:t>SQL Database</a:t>
                      </a:r>
                    </a:p>
                    <a:p>
                      <a:pPr marL="800100" lvl="1" indent="-342900" algn="l">
                        <a:buFont typeface="Arial" panose="020B0604020202020204" pitchFamily="34" charset="0"/>
                        <a:buChar char="•"/>
                      </a:pPr>
                      <a:r>
                        <a:rPr lang="en-US" sz="2200" baseline="0" dirty="0" smtClean="0"/>
                        <a:t>Scrubbing or Enhancing as necessary</a:t>
                      </a:r>
                    </a:p>
                    <a:p>
                      <a:pPr marL="800100" lvl="1" indent="-342900" algn="l">
                        <a:buFont typeface="Arial" panose="020B0604020202020204" pitchFamily="34" charset="0"/>
                        <a:buChar char="•"/>
                      </a:pPr>
                      <a:endParaRPr lang="en-US" sz="2400" dirty="0"/>
                    </a:p>
                  </a:txBody>
                  <a:tcPr/>
                </a:tc>
                <a:tc>
                  <a:txBody>
                    <a:bodyPr/>
                    <a:lstStyle/>
                    <a:p>
                      <a:pPr marL="0" indent="0" algn="ctr">
                        <a:buFontTx/>
                        <a:buNone/>
                      </a:pPr>
                      <a:r>
                        <a:rPr lang="en-US" sz="2400" u="sng" dirty="0" smtClean="0"/>
                        <a:t> Django or Flask</a:t>
                      </a:r>
                    </a:p>
                    <a:p>
                      <a:pPr marL="342900" indent="-342900" algn="l">
                        <a:buFont typeface="Arial" panose="020B0604020202020204" pitchFamily="34" charset="0"/>
                        <a:buChar char="•"/>
                      </a:pPr>
                      <a:r>
                        <a:rPr lang="en-US" sz="2200" u="none" dirty="0" smtClean="0"/>
                        <a:t>Building</a:t>
                      </a:r>
                      <a:r>
                        <a:rPr lang="en-US" sz="2200" u="none" baseline="0" dirty="0" smtClean="0"/>
                        <a:t> the website</a:t>
                      </a:r>
                    </a:p>
                    <a:p>
                      <a:pPr marL="342900" indent="-342900" algn="l">
                        <a:buFont typeface="Arial" panose="020B0604020202020204" pitchFamily="34" charset="0"/>
                        <a:buChar char="•"/>
                      </a:pPr>
                      <a:r>
                        <a:rPr lang="en-US" sz="2200" u="none" baseline="0" dirty="0" smtClean="0"/>
                        <a:t>Determine how website with interact with database</a:t>
                      </a:r>
                      <a:endParaRPr lang="en-US" sz="2200" u="none" dirty="0"/>
                    </a:p>
                  </a:txBody>
                  <a:tcPr/>
                </a:tc>
                <a:tc>
                  <a:txBody>
                    <a:bodyPr/>
                    <a:lstStyle/>
                    <a:p>
                      <a:pPr marL="0" indent="0" algn="ctr">
                        <a:buFont typeface="Arial" panose="020B0604020202020204" pitchFamily="34" charset="0"/>
                        <a:buNone/>
                      </a:pPr>
                      <a:r>
                        <a:rPr lang="en-US" sz="2400" u="sng" dirty="0" smtClean="0"/>
                        <a:t>APIs</a:t>
                      </a:r>
                      <a:endParaRPr lang="en-US" sz="2400" dirty="0" smtClean="0"/>
                    </a:p>
                    <a:p>
                      <a:pPr marL="342900" indent="-342900" algn="l">
                        <a:buFont typeface="Arial" panose="020B0604020202020204" pitchFamily="34" charset="0"/>
                        <a:buChar char="•"/>
                      </a:pPr>
                      <a:r>
                        <a:rPr lang="en-US" sz="2200" dirty="0" smtClean="0"/>
                        <a:t>Ski-Descriptions</a:t>
                      </a:r>
                    </a:p>
                    <a:p>
                      <a:pPr marL="457200" lvl="1" indent="0" algn="l">
                        <a:buFontTx/>
                        <a:buNone/>
                      </a:pPr>
                      <a:r>
                        <a:rPr lang="en-US" sz="2200" i="1" dirty="0" err="1" smtClean="0"/>
                        <a:t>Sno</a:t>
                      </a:r>
                      <a:r>
                        <a:rPr lang="en-US" sz="2200" i="1" dirty="0" smtClean="0"/>
                        <a:t>-Country</a:t>
                      </a:r>
                    </a:p>
                    <a:p>
                      <a:pPr marL="457200" lvl="1" indent="0" algn="l">
                        <a:buFontTx/>
                        <a:buNone/>
                      </a:pPr>
                      <a:r>
                        <a:rPr lang="en-US" sz="2200" i="1" dirty="0" smtClean="0"/>
                        <a:t>Wikipedia</a:t>
                      </a:r>
                    </a:p>
                    <a:p>
                      <a:pPr marL="342900" indent="-342900" algn="l">
                        <a:buFont typeface="Arial" panose="020B0604020202020204" pitchFamily="34" charset="0"/>
                        <a:buChar char="•"/>
                      </a:pPr>
                      <a:r>
                        <a:rPr lang="en-US" sz="2200" dirty="0" smtClean="0"/>
                        <a:t>Google</a:t>
                      </a:r>
                      <a:r>
                        <a:rPr lang="en-US" sz="2200" baseline="0" dirty="0" smtClean="0"/>
                        <a:t> </a:t>
                      </a:r>
                      <a:r>
                        <a:rPr lang="en-US" sz="2200" baseline="0" dirty="0" smtClean="0"/>
                        <a:t>Maps</a:t>
                      </a:r>
                    </a:p>
                    <a:p>
                      <a:pPr marL="457200" lvl="1" indent="0" algn="l">
                        <a:buFontTx/>
                        <a:buNone/>
                      </a:pPr>
                      <a:r>
                        <a:rPr lang="en-US" sz="2200" i="1" baseline="0" dirty="0" smtClean="0"/>
                        <a:t>Distance Matrix</a:t>
                      </a:r>
                    </a:p>
                    <a:p>
                      <a:pPr marL="457200" lvl="1" indent="0" algn="l">
                        <a:buFontTx/>
                        <a:buNone/>
                      </a:pPr>
                      <a:r>
                        <a:rPr lang="en-US" sz="2200" i="1" baseline="0" dirty="0" smtClean="0"/>
                        <a:t>Route/Directions</a:t>
                      </a:r>
                      <a:endParaRPr lang="en-US" sz="2200" i="1" dirty="0" smtClean="0"/>
                    </a:p>
                    <a:p>
                      <a:pPr marL="342900" indent="-342900" algn="ctr">
                        <a:buFont typeface="Arial" panose="020B0604020202020204" pitchFamily="34" charset="0"/>
                        <a:buChar char="•"/>
                      </a:pPr>
                      <a:endParaRPr lang="en-US" sz="2400" dirty="0"/>
                    </a:p>
                  </a:txBody>
                  <a:tcPr/>
                </a:tc>
                <a:tc>
                  <a:txBody>
                    <a:bodyPr/>
                    <a:lstStyle/>
                    <a:p>
                      <a:pPr marL="0" indent="0" algn="ctr">
                        <a:buFont typeface="Arial" panose="020B0604020202020204" pitchFamily="34" charset="0"/>
                        <a:buNone/>
                      </a:pPr>
                      <a:r>
                        <a:rPr lang="en-US" sz="2400" u="sng" dirty="0" smtClean="0"/>
                        <a:t>Preference</a:t>
                      </a:r>
                      <a:r>
                        <a:rPr lang="en-US" sz="2400" u="sng" baseline="0" dirty="0" smtClean="0"/>
                        <a:t> Algorithm</a:t>
                      </a:r>
                    </a:p>
                    <a:p>
                      <a:pPr marL="342900" indent="-342900" algn="l">
                        <a:buFont typeface="Arial" panose="020B0604020202020204" pitchFamily="34" charset="0"/>
                        <a:buChar char="•"/>
                      </a:pPr>
                      <a:r>
                        <a:rPr lang="en-US" sz="2200" i="1" u="none" baseline="0" dirty="0" smtClean="0"/>
                        <a:t>Search database for search terms</a:t>
                      </a:r>
                    </a:p>
                    <a:p>
                      <a:pPr marL="342900" indent="-342900" algn="l">
                        <a:buFont typeface="Arial" panose="020B0604020202020204" pitchFamily="34" charset="0"/>
                        <a:buChar char="•"/>
                      </a:pPr>
                      <a:r>
                        <a:rPr lang="en-US" sz="2200" i="1" u="none" baseline="0" dirty="0" smtClean="0"/>
                        <a:t>Rank output in a meaningful way</a:t>
                      </a:r>
                      <a:endParaRPr lang="en-US" sz="2200" i="1" u="none" baseline="0" dirty="0" smtClean="0"/>
                    </a:p>
                  </a:txBody>
                  <a:tcPr/>
                </a:tc>
                <a:extLst>
                  <a:ext uri="{0D108BD9-81ED-4DB2-BD59-A6C34878D82A}">
                    <a16:rowId xmlns:a16="http://schemas.microsoft.com/office/drawing/2014/main" val="1997533195"/>
                  </a:ext>
                </a:extLst>
              </a:tr>
            </a:tbl>
          </a:graphicData>
        </a:graphic>
      </p:graphicFrame>
    </p:spTree>
    <p:extLst>
      <p:ext uri="{BB962C8B-B14F-4D97-AF65-F5344CB8AC3E}">
        <p14:creationId xmlns:p14="http://schemas.microsoft.com/office/powerpoint/2010/main" val="189305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cap="none" spc="0" dirty="0" smtClean="0">
                <a:ln w="12700">
                  <a:solidFill>
                    <a:schemeClr val="tx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Timeline</a:t>
            </a:r>
            <a:endParaRPr lang="en-US" sz="8800" b="1" cap="none" spc="0" dirty="0">
              <a:ln w="12700">
                <a:solidFill>
                  <a:schemeClr val="tx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1365710"/>
              </p:ext>
            </p:extLst>
          </p:nvPr>
        </p:nvGraphicFramePr>
        <p:xfrm>
          <a:off x="1024128" y="2084832"/>
          <a:ext cx="10520172" cy="4416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283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960</TotalTime>
  <Words>244</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Tw Cen MT</vt:lpstr>
      <vt:lpstr>Tw Cen MT Condensed</vt:lpstr>
      <vt:lpstr>Wingdings</vt:lpstr>
      <vt:lpstr>Wingdings 3</vt:lpstr>
      <vt:lpstr>Integral</vt:lpstr>
      <vt:lpstr>Ski-Bums</vt:lpstr>
      <vt:lpstr>Outline</vt:lpstr>
      <vt:lpstr>Schematic</vt:lpstr>
      <vt:lpstr>Data/API</vt:lpstr>
      <vt:lpstr>Components</vt:lpstr>
      <vt:lpstr>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dc:title>
  <dc:creator>Gareth Jones</dc:creator>
  <cp:lastModifiedBy>Gareth Jones</cp:lastModifiedBy>
  <cp:revision>29</cp:revision>
  <dcterms:created xsi:type="dcterms:W3CDTF">2016-01-25T19:43:36Z</dcterms:created>
  <dcterms:modified xsi:type="dcterms:W3CDTF">2016-01-26T17:59:42Z</dcterms:modified>
</cp:coreProperties>
</file>