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315" r:id="rId6"/>
    <p:sldId id="316" r:id="rId7"/>
    <p:sldId id="259" r:id="rId8"/>
    <p:sldId id="260" r:id="rId9"/>
    <p:sldId id="317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535DE7-A4F5-EB97-1094-E0C50800AD4F}" name="Nadine Antoun" initials="NA" userId="S::nadine.antoun@levio.ca::5d203eac-d321-4c2d-b687-cc45bed6f58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rie Guillot" initials="VG" lastIdx="2" clrIdx="0">
    <p:extLst>
      <p:ext uri="{19B8F6BF-5375-455C-9EA6-DF929625EA0E}">
        <p15:presenceInfo xmlns:p15="http://schemas.microsoft.com/office/powerpoint/2012/main" userId="Valerie Guillo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E61"/>
    <a:srgbClr val="B88C00"/>
    <a:srgbClr val="AC8300"/>
    <a:srgbClr val="700F1E"/>
    <a:srgbClr val="DCA800"/>
    <a:srgbClr val="FFCC00"/>
    <a:srgbClr val="000000"/>
    <a:srgbClr val="FFFF99"/>
    <a:srgbClr val="095797"/>
    <a:srgbClr val="008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12996-826A-4406-A38B-8303777B583A}" v="16" dt="2022-10-04T19:09:09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4D72CDF-8193-DE4E-8AE6-16E8A8E0CC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27C0D2-C764-7643-8690-CC2949E1B0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2BB11-93C5-8244-AE2F-7A397266A944}" type="datetimeFigureOut">
              <a:rPr lang="en-CA" smtClean="0"/>
              <a:t>2022-10-04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C3EAD6-8D3F-BE47-A461-2864709308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40F1FA-663D-8344-9585-A3EEE1CE53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FE8E9-7C79-9F4F-9493-A40EB565D7F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069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3CF07-A1CB-4E03-BEEE-823A522ED4F1}" type="datetimeFigureOut">
              <a:rPr lang="en-CA" smtClean="0"/>
              <a:t>2022-10-04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DB0C9-8C2B-4CCA-B8E8-46DB960ECF3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6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Dark ">
    <p:bg>
      <p:bgPr>
        <a:solidFill>
          <a:srgbClr val="183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0194-4088-4271-8E30-8F39806BE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5402" y="2992145"/>
            <a:ext cx="7543798" cy="14525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/>
              <a:t>TITLE 2 LINES SIZE 40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ABA0-175C-41F3-A707-FF8558C90F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5400" y="4536783"/>
            <a:ext cx="7543797" cy="1127563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rgbClr val="8CC540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size 24</a:t>
            </a:r>
            <a:endParaRPr lang="en-CA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21A1BC3-FAD3-A14E-9585-70A1493724F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106027" y="-1787452"/>
            <a:ext cx="3801435" cy="3801435"/>
            <a:chOff x="0" y="0"/>
            <a:chExt cx="1708150" cy="1708150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54098B4B-5CB8-DB45-86E8-9CCD841E2F81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</p:sp>
      </p:grpSp>
      <p:grpSp>
        <p:nvGrpSpPr>
          <p:cNvPr id="12" name="Group 6">
            <a:extLst>
              <a:ext uri="{FF2B5EF4-FFF2-40B4-BE49-F238E27FC236}">
                <a16:creationId xmlns:a16="http://schemas.microsoft.com/office/drawing/2014/main" id="{ED37D0F8-7B5D-674C-B52F-FA6B062A0AF1}"/>
              </a:ext>
            </a:extLst>
          </p:cNvPr>
          <p:cNvGrpSpPr/>
          <p:nvPr userDrawn="1"/>
        </p:nvGrpSpPr>
        <p:grpSpPr>
          <a:xfrm>
            <a:off x="-511306" y="5664346"/>
            <a:ext cx="1674686" cy="1674686"/>
            <a:chOff x="0" y="0"/>
            <a:chExt cx="6350000" cy="6350000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35A24D7-4013-5145-90FD-83D44E2A87B1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94E62">
                <a:alpha val="64706"/>
              </a:srgbClr>
            </a:solidFill>
          </p:spPr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BD88E9A3-DA7E-1C45-A3A1-522AC6D9BB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66451" y="5900274"/>
            <a:ext cx="802611" cy="802611"/>
            <a:chOff x="2010350" y="5369589"/>
            <a:chExt cx="1708150" cy="1708150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FF99590-82C5-B645-8343-C3014DEC44DE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pic>
        <p:nvPicPr>
          <p:cNvPr id="11" name="Image 8">
            <a:extLst>
              <a:ext uri="{FF2B5EF4-FFF2-40B4-BE49-F238E27FC236}">
                <a16:creationId xmlns:a16="http://schemas.microsoft.com/office/drawing/2014/main" id="{89958EB5-5560-0145-A455-C5159D625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400" y="960376"/>
            <a:ext cx="3115235" cy="17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8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75364DA-2620-48AD-A484-7ECEDE68B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371600"/>
            <a:ext cx="6858000" cy="4713288"/>
          </a:xfrm>
        </p:spPr>
        <p:txBody>
          <a:bodyPr lIns="0" tIns="0" rIns="0" bIns="0">
            <a:normAutofit/>
          </a:bodyPr>
          <a:lstStyle>
            <a:lvl1pPr marL="1027113" indent="-401638">
              <a:lnSpc>
                <a:spcPct val="150000"/>
              </a:lnSpc>
              <a:buClr>
                <a:srgbClr val="8CC540"/>
              </a:buClr>
              <a:buSzPct val="120000"/>
              <a:buFont typeface="+mj-lt"/>
              <a:buAutoNum type="arabicPeriod"/>
              <a:defRPr sz="1400">
                <a:solidFill>
                  <a:srgbClr val="18333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C98DF9-AA47-BE42-BC96-E6EE43F1E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5408"/>
            <a:ext cx="9601199" cy="41633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 1 LINE</a:t>
            </a:r>
            <a:endParaRPr lang="en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AD4047-68C7-2D42-9115-3F82669FAA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8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55E6-FA19-45B2-8C96-00D739586D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5408"/>
            <a:ext cx="9601199" cy="41633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 1 LINE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16B335-DBDA-41F5-B576-9AE9F3299B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3851" y="1371600"/>
            <a:ext cx="10972800" cy="4800600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20000"/>
              </a:lnSpc>
              <a:buFontTx/>
              <a:buNone/>
              <a:defRPr sz="1400"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C297CF64-6BFD-0644-8AED-8B649C7B8A9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19200" y="-714478"/>
            <a:ext cx="1901980" cy="1901980"/>
            <a:chOff x="2010350" y="5369589"/>
            <a:chExt cx="1708150" cy="1708150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5D5C2A31-3C88-D046-9198-AFEE616C8AD9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008DEE43-DC28-284F-8506-B91FACFDCA69}"/>
              </a:ext>
            </a:extLst>
          </p:cNvPr>
          <p:cNvSpPr/>
          <p:nvPr userDrawn="1"/>
        </p:nvSpPr>
        <p:spPr>
          <a:xfrm>
            <a:off x="10665218" y="-272067"/>
            <a:ext cx="707963" cy="711136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4706"/>
            </a:srgbClr>
          </a:solidFill>
        </p:spPr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0A7428-A26D-C842-BEA4-48FBCADCE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7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ext Li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55E6-FA19-45B2-8C96-00D739586D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5408"/>
            <a:ext cx="9601199" cy="41822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 2 LINES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16B335-DBDA-41F5-B576-9AE9F3299B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371600"/>
            <a:ext cx="10972800" cy="4800600"/>
          </a:xfrm>
        </p:spPr>
        <p:txBody>
          <a:bodyPr lIns="0" tIns="0" rIns="0" bIns="0">
            <a:noAutofit/>
          </a:bodyPr>
          <a:lstStyle>
            <a:lvl1pPr>
              <a:buClr>
                <a:srgbClr val="8CC63F"/>
              </a:buClr>
              <a:defRPr sz="1400">
                <a:solidFill>
                  <a:srgbClr val="55575B"/>
                </a:solidFill>
              </a:defRPr>
            </a:lvl1pPr>
            <a:lvl2pPr marL="630237" indent="-285750">
              <a:buClr>
                <a:srgbClr val="8CC63F"/>
              </a:buClr>
              <a:buFont typeface="Courier New" panose="02070309020205020404" pitchFamily="49" charset="0"/>
              <a:buChar char="o"/>
              <a:defRPr sz="1400">
                <a:solidFill>
                  <a:srgbClr val="55575B"/>
                </a:solidFill>
              </a:defRPr>
            </a:lvl2pPr>
            <a:lvl3pPr marL="915987" indent="-285750">
              <a:buClr>
                <a:srgbClr val="8CC63F"/>
              </a:buClr>
              <a:buFont typeface="Wingdings" panose="05000000000000000000" pitchFamily="2" charset="2"/>
              <a:buChar char="§"/>
              <a:defRPr sz="1400">
                <a:solidFill>
                  <a:srgbClr val="55575B"/>
                </a:solidFill>
              </a:defRPr>
            </a:lvl3pPr>
            <a:lvl4pPr marL="1200150" indent="-285750" defTabSz="625475">
              <a:buClr>
                <a:srgbClr val="8CC63F"/>
              </a:buClr>
              <a:buFont typeface="Arial" panose="020B0604020202020204" pitchFamily="34" charset="0"/>
              <a:buChar char="–"/>
              <a:defRPr sz="1400">
                <a:solidFill>
                  <a:srgbClr val="55575B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	Fourth level</a:t>
            </a: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64058C00-9013-6747-9360-43777734E96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19200" y="-714478"/>
            <a:ext cx="1901980" cy="1901980"/>
            <a:chOff x="2010350" y="5369589"/>
            <a:chExt cx="1708150" cy="1708150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20DF2844-FD6B-B640-A44C-EC8B8429DD2B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9" name="Freeform 7">
            <a:extLst>
              <a:ext uri="{FF2B5EF4-FFF2-40B4-BE49-F238E27FC236}">
                <a16:creationId xmlns:a16="http://schemas.microsoft.com/office/drawing/2014/main" id="{116F9A29-1C11-404F-B680-A4E16835DE30}"/>
              </a:ext>
            </a:extLst>
          </p:cNvPr>
          <p:cNvSpPr/>
          <p:nvPr userDrawn="1"/>
        </p:nvSpPr>
        <p:spPr>
          <a:xfrm>
            <a:off x="10665218" y="-272067"/>
            <a:ext cx="707963" cy="711136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4706"/>
            </a:srgbClr>
          </a:solidFill>
        </p:spPr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1B30EA-095B-384C-86AE-B0725DB703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7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55E6-FA19-45B2-8C96-00D739586D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5408"/>
            <a:ext cx="9601199" cy="4322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/>
              <a:t>CLICK TO EDIT MASTER TITLE STYLE 1 LINE</a:t>
            </a:r>
            <a:endParaRPr lang="en-C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DCF017C-9168-4252-BF6E-D985E4FFA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808038"/>
            <a:ext cx="9601198" cy="431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8CC63F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0DA1B582-6A09-B948-AADB-12CBC0538E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19200" y="-714478"/>
            <a:ext cx="1901980" cy="1901980"/>
            <a:chOff x="2010350" y="5369589"/>
            <a:chExt cx="1708150" cy="170815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16CCB31-F979-0740-BEB7-1D9930BC3F51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D71AD047-AE16-834A-91E4-7A19FFABDD48}"/>
              </a:ext>
            </a:extLst>
          </p:cNvPr>
          <p:cNvSpPr/>
          <p:nvPr userDrawn="1"/>
        </p:nvSpPr>
        <p:spPr>
          <a:xfrm>
            <a:off x="10665218" y="-272067"/>
            <a:ext cx="707963" cy="711136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4706"/>
            </a:srgbClr>
          </a:solidFill>
        </p:spPr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FEFC571-B65A-3243-92EC-CEFAAABB6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36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55E6-FA19-45B2-8C96-00D739586D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5408"/>
            <a:ext cx="9601199" cy="42684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 2 LINES</a:t>
            </a:r>
            <a:endParaRPr lang="en-CA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DA3408F0-7971-6B42-A07A-41F49587280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19200" y="-714478"/>
            <a:ext cx="1901980" cy="1901980"/>
            <a:chOff x="2010350" y="5369589"/>
            <a:chExt cx="1708150" cy="1708150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6C9A1022-F0A0-1E41-95AA-1A74278FE6FB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6" name="Freeform 7">
            <a:extLst>
              <a:ext uri="{FF2B5EF4-FFF2-40B4-BE49-F238E27FC236}">
                <a16:creationId xmlns:a16="http://schemas.microsoft.com/office/drawing/2014/main" id="{6708FF17-CECE-B749-8031-702919A81318}"/>
              </a:ext>
            </a:extLst>
          </p:cNvPr>
          <p:cNvSpPr/>
          <p:nvPr userDrawn="1"/>
        </p:nvSpPr>
        <p:spPr>
          <a:xfrm>
            <a:off x="10665218" y="-272067"/>
            <a:ext cx="707963" cy="711136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4706"/>
            </a:srgbClr>
          </a:solidFill>
        </p:spPr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A98442-B54E-4F41-97FF-046B81DFA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8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Blank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>
            <a:extLst>
              <a:ext uri="{FF2B5EF4-FFF2-40B4-BE49-F238E27FC236}">
                <a16:creationId xmlns:a16="http://schemas.microsoft.com/office/drawing/2014/main" id="{FC1D8552-9305-8C47-AB0C-D2E58B98989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19200" y="-714478"/>
            <a:ext cx="1901980" cy="1901980"/>
            <a:chOff x="2010350" y="5369589"/>
            <a:chExt cx="1708150" cy="1708150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3DE5D4E9-976D-FE43-B37C-48E13313E534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5" name="Freeform 7">
            <a:extLst>
              <a:ext uri="{FF2B5EF4-FFF2-40B4-BE49-F238E27FC236}">
                <a16:creationId xmlns:a16="http://schemas.microsoft.com/office/drawing/2014/main" id="{8495568B-3F17-4B44-A9E1-065CAC367133}"/>
              </a:ext>
            </a:extLst>
          </p:cNvPr>
          <p:cNvSpPr/>
          <p:nvPr userDrawn="1"/>
        </p:nvSpPr>
        <p:spPr>
          <a:xfrm>
            <a:off x="10665218" y="-272067"/>
            <a:ext cx="707963" cy="711136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4706"/>
            </a:srgbClr>
          </a:solidFill>
        </p:spPr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EA5688-8FDA-DA40-BD1F-8791990567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97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rand Blank -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>
            <a:extLst>
              <a:ext uri="{FF2B5EF4-FFF2-40B4-BE49-F238E27FC236}">
                <a16:creationId xmlns:a16="http://schemas.microsoft.com/office/drawing/2014/main" id="{FC1D8552-9305-8C47-AB0C-D2E58B98989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19200" y="-714478"/>
            <a:ext cx="1901980" cy="1901980"/>
            <a:chOff x="2010350" y="5369589"/>
            <a:chExt cx="1708150" cy="1708150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3DE5D4E9-976D-FE43-B37C-48E13313E534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5" name="Freeform 7">
            <a:extLst>
              <a:ext uri="{FF2B5EF4-FFF2-40B4-BE49-F238E27FC236}">
                <a16:creationId xmlns:a16="http://schemas.microsoft.com/office/drawing/2014/main" id="{8495568B-3F17-4B44-A9E1-065CAC367133}"/>
              </a:ext>
            </a:extLst>
          </p:cNvPr>
          <p:cNvSpPr/>
          <p:nvPr userDrawn="1"/>
        </p:nvSpPr>
        <p:spPr>
          <a:xfrm>
            <a:off x="10665218" y="-272067"/>
            <a:ext cx="707963" cy="711136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4706"/>
            </a:srgbClr>
          </a:solidFill>
        </p:spPr>
      </p:sp>
    </p:spTree>
    <p:extLst>
      <p:ext uri="{BB962C8B-B14F-4D97-AF65-F5344CB8AC3E}">
        <p14:creationId xmlns:p14="http://schemas.microsoft.com/office/powerpoint/2010/main" val="420233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l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321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full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8B2BD-224D-4684-AD88-D9BC6FCDF4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3396" y="-46721"/>
            <a:ext cx="12294342" cy="6968127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Full page image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45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FB94272-D06C-46B6-911E-9500E5CAF78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95672" y="1518220"/>
            <a:ext cx="11128375" cy="4537523"/>
          </a:xfrm>
        </p:spPr>
        <p:txBody>
          <a:bodyPr/>
          <a:lstStyle>
            <a:lvl1pPr>
              <a:buClr>
                <a:srgbClr val="8CC63F"/>
              </a:buClr>
              <a:defRPr>
                <a:solidFill>
                  <a:srgbClr val="55575B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FBAA65-9C76-4F20-B9EC-0F54CEC65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5408"/>
            <a:ext cx="9601199" cy="4322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 1 LINE</a:t>
            </a:r>
            <a:endParaRPr lang="en-CA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44B0203C-B41E-456E-9CF7-AB78B79FF9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808038"/>
            <a:ext cx="9601198" cy="431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8CC63F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F3D3AC-B34D-9241-8827-94C2EC768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2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0194-4088-4271-8E30-8F39806BE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5402" y="3004856"/>
            <a:ext cx="7543798" cy="14525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>
                <a:solidFill>
                  <a:schemeClr val="tx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/>
              <a:t>TITLE 2 LINES SIZE 40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ABA0-175C-41F3-A707-FF8558C90F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5400" y="4549494"/>
            <a:ext cx="7543797" cy="1452563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rgbClr val="8CC540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size 24</a:t>
            </a:r>
            <a:endParaRPr lang="en-CA"/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2EED3DC8-2AEB-9448-B27C-77F9756613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106027" y="-1787452"/>
            <a:ext cx="3801435" cy="3801435"/>
            <a:chOff x="0" y="0"/>
            <a:chExt cx="1708150" cy="1708150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D5707039-9C6F-5640-AFD9-7A6985E5F978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</p:sp>
      </p:grpSp>
      <p:grpSp>
        <p:nvGrpSpPr>
          <p:cNvPr id="14" name="Group 6">
            <a:extLst>
              <a:ext uri="{FF2B5EF4-FFF2-40B4-BE49-F238E27FC236}">
                <a16:creationId xmlns:a16="http://schemas.microsoft.com/office/drawing/2014/main" id="{862C9C4F-D57B-0E4A-8626-C1D5062C8B7A}"/>
              </a:ext>
            </a:extLst>
          </p:cNvPr>
          <p:cNvGrpSpPr/>
          <p:nvPr userDrawn="1"/>
        </p:nvGrpSpPr>
        <p:grpSpPr>
          <a:xfrm>
            <a:off x="-511306" y="5664346"/>
            <a:ext cx="1674686" cy="1674686"/>
            <a:chOff x="0" y="0"/>
            <a:chExt cx="6350000" cy="6350000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DDD44D7-CA89-5543-BB7B-5FF39692576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94E62">
                <a:alpha val="64706"/>
              </a:srgbClr>
            </a:solidFill>
          </p:spPr>
        </p: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79A45822-0DAD-0D40-A1F1-2FF5EEB7E64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66451" y="5900274"/>
            <a:ext cx="802611" cy="802611"/>
            <a:chOff x="2010350" y="5369589"/>
            <a:chExt cx="1708150" cy="1708150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9D85532-E60F-4C46-A7CD-E532475A0FF9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8EC92D7A-4E69-9649-80EC-FA20F0181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48359"/>
            <a:ext cx="3238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51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DBB4-1C1C-4CEF-90F8-A6AE682FF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5408"/>
            <a:ext cx="9601200" cy="41822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 2 LINES</a:t>
            </a:r>
            <a:endParaRPr lang="en-CA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1FF24F38-E115-4900-9BD5-E2F8CEA1A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808038"/>
            <a:ext cx="9601198" cy="431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8CC63F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E03B1D-67D3-405D-8D24-886C8EFDA3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1371600"/>
            <a:ext cx="10972800" cy="4800600"/>
          </a:xfrm>
        </p:spPr>
        <p:txBody>
          <a:bodyPr lIns="0" tIns="0" rIns="0" bIns="0">
            <a:noAutofit/>
          </a:bodyPr>
          <a:lstStyle>
            <a:lvl1pPr>
              <a:buClr>
                <a:srgbClr val="8CC63F"/>
              </a:buClr>
              <a:defRPr sz="1400"/>
            </a:lvl1pPr>
            <a:lvl2pPr marL="457200" indent="-112713">
              <a:buClr>
                <a:srgbClr val="8CC63F"/>
              </a:buClr>
              <a:buFont typeface="Courier New" panose="02070309020205020404" pitchFamily="49" charset="0"/>
              <a:buChar char="o"/>
              <a:defRPr sz="1400"/>
            </a:lvl2pPr>
            <a:lvl3pPr marL="915987" indent="-285750">
              <a:buClr>
                <a:srgbClr val="8CC63F"/>
              </a:buClr>
              <a:buFont typeface="Wingdings" panose="05000000000000000000" pitchFamily="2" charset="2"/>
              <a:buChar char="§"/>
              <a:defRPr sz="1400"/>
            </a:lvl3pPr>
            <a:lvl4pPr marL="1200150" indent="-285750" defTabSz="625475">
              <a:buClr>
                <a:srgbClr val="8CC63F"/>
              </a:buClr>
              <a:buFont typeface="Arial" panose="020B0604020202020204" pitchFamily="34" charset="0"/>
              <a:buChar char="–"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2DD03F-A3E7-894F-A4BE-9C6D63422C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65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44517-D64E-462A-9839-6F3B25A0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7206" y="1371600"/>
            <a:ext cx="5405193" cy="435133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C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B92975-1F51-4A89-8584-CCA65C978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5408"/>
            <a:ext cx="9601200" cy="41472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 2 LINES</a:t>
            </a:r>
            <a:endParaRPr lang="en-CA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768DBE5B-E4A2-45C0-B2CC-BEC133B45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808038"/>
            <a:ext cx="9601198" cy="431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8CC63F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A0870ED-2ACF-41D0-80BC-9BE91FACD5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1371600"/>
            <a:ext cx="5567606" cy="4351338"/>
          </a:xfrm>
        </p:spPr>
        <p:txBody>
          <a:bodyPr lIns="0" tIns="0" rIns="0" bIns="0">
            <a:noAutofit/>
          </a:bodyPr>
          <a:lstStyle>
            <a:lvl1pPr>
              <a:buClr>
                <a:srgbClr val="8CC63F"/>
              </a:buClr>
              <a:defRPr sz="1400">
                <a:solidFill>
                  <a:srgbClr val="55575B"/>
                </a:solidFill>
              </a:defRPr>
            </a:lvl1pPr>
            <a:lvl2pPr marL="457200" indent="-112713">
              <a:buClr>
                <a:srgbClr val="8CC63F"/>
              </a:buClr>
              <a:buFont typeface="Courier New" panose="02070309020205020404" pitchFamily="49" charset="0"/>
              <a:buChar char="o"/>
              <a:defRPr sz="1400">
                <a:solidFill>
                  <a:srgbClr val="55575B"/>
                </a:solidFill>
              </a:defRPr>
            </a:lvl2pPr>
            <a:lvl3pPr marL="915987" indent="-285750">
              <a:buClr>
                <a:srgbClr val="8CC63F"/>
              </a:buClr>
              <a:buFont typeface="Wingdings" panose="05000000000000000000" pitchFamily="2" charset="2"/>
              <a:buChar char="§"/>
              <a:defRPr sz="1400">
                <a:solidFill>
                  <a:srgbClr val="55575B"/>
                </a:solidFill>
              </a:defRPr>
            </a:lvl3pPr>
            <a:lvl4pPr marL="1200150" indent="-285750" defTabSz="625475">
              <a:buClr>
                <a:srgbClr val="8CC63F"/>
              </a:buClr>
              <a:buFont typeface="Arial" panose="020B0604020202020204" pitchFamily="34" charset="0"/>
              <a:buChar char="–"/>
              <a:defRPr sz="1400">
                <a:solidFill>
                  <a:srgbClr val="55575B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7BA3F485-68F6-3844-9904-0A5B01A40F3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19200" y="-714478"/>
            <a:ext cx="1901980" cy="1901980"/>
            <a:chOff x="2010350" y="5369589"/>
            <a:chExt cx="1708150" cy="1708150"/>
          </a:xfrm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180ED5A7-A3EE-AB42-BD4D-F9754CB3985B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id="{50978BA4-5F84-FD40-A6E8-6C4B1283BD1F}"/>
              </a:ext>
            </a:extLst>
          </p:cNvPr>
          <p:cNvSpPr/>
          <p:nvPr userDrawn="1"/>
        </p:nvSpPr>
        <p:spPr>
          <a:xfrm>
            <a:off x="10665218" y="-272067"/>
            <a:ext cx="707963" cy="711136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4706"/>
            </a:srgbClr>
          </a:solidFill>
        </p:spPr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C6EA6E-EB3C-9F44-95F2-D2D6A846CE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24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B216-5885-4FC5-A3D4-7EA93D60A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387975" cy="823912"/>
          </a:xfrm>
        </p:spPr>
        <p:txBody>
          <a:bodyPr lIns="0" tIns="0" rIns="0" bIns="0"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0EA41-76E6-4C09-B7BA-AA14A6CF5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410200" cy="823912"/>
          </a:xfrm>
        </p:spPr>
        <p:txBody>
          <a:bodyPr lIns="0" tIns="0" rIns="0" bIns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D48A0C-EA5E-4AB7-A63B-55B324686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5408"/>
            <a:ext cx="9601200" cy="41822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 2 LINES</a:t>
            </a:r>
            <a:endParaRPr lang="en-CA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4DFA121E-08EE-494B-ACE5-78764C3F0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808038"/>
            <a:ext cx="9601198" cy="431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8CC63F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5CE8377-8BAE-4F5F-9730-4AA8221B1A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2327274"/>
            <a:ext cx="5387975" cy="3844926"/>
          </a:xfrm>
        </p:spPr>
        <p:txBody>
          <a:bodyPr lIns="0" tIns="0" rIns="0" bIns="0">
            <a:noAutofit/>
          </a:bodyPr>
          <a:lstStyle>
            <a:lvl1pPr>
              <a:buClr>
                <a:srgbClr val="8CC63F"/>
              </a:buClr>
              <a:defRPr sz="1400">
                <a:solidFill>
                  <a:srgbClr val="55575B"/>
                </a:solidFill>
              </a:defRPr>
            </a:lvl1pPr>
            <a:lvl2pPr marL="457200" indent="-112713">
              <a:buClr>
                <a:srgbClr val="8CC63F"/>
              </a:buClr>
              <a:buFont typeface="Courier New" panose="02070309020205020404" pitchFamily="49" charset="0"/>
              <a:buChar char="o"/>
              <a:defRPr sz="1400">
                <a:solidFill>
                  <a:srgbClr val="55575B"/>
                </a:solidFill>
              </a:defRPr>
            </a:lvl2pPr>
            <a:lvl3pPr marL="915987" indent="-285750">
              <a:buClr>
                <a:srgbClr val="8CC63F"/>
              </a:buClr>
              <a:buFont typeface="Wingdings" panose="05000000000000000000" pitchFamily="2" charset="2"/>
              <a:buChar char="§"/>
              <a:defRPr sz="1400">
                <a:solidFill>
                  <a:srgbClr val="55575B"/>
                </a:solidFill>
              </a:defRPr>
            </a:lvl3pPr>
            <a:lvl4pPr marL="1200150" indent="-285750" defTabSz="625475">
              <a:buClr>
                <a:srgbClr val="8CC63F"/>
              </a:buClr>
              <a:buFont typeface="Arial" panose="020B0604020202020204" pitchFamily="34" charset="0"/>
              <a:buChar char="–"/>
              <a:defRPr sz="1400">
                <a:solidFill>
                  <a:srgbClr val="55575B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	Fourth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15C346B-5DB2-4FE0-B8F4-AECA810E66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1632" y="2327274"/>
            <a:ext cx="5387975" cy="3844926"/>
          </a:xfrm>
        </p:spPr>
        <p:txBody>
          <a:bodyPr lIns="0" tIns="0" rIns="0" bIns="0">
            <a:noAutofit/>
          </a:bodyPr>
          <a:lstStyle>
            <a:lvl1pPr>
              <a:buClr>
                <a:srgbClr val="8CC63F"/>
              </a:buClr>
              <a:defRPr sz="1400">
                <a:solidFill>
                  <a:srgbClr val="55575B"/>
                </a:solidFill>
              </a:defRPr>
            </a:lvl1pPr>
            <a:lvl2pPr marL="457200" indent="-112713">
              <a:buClr>
                <a:srgbClr val="8CC63F"/>
              </a:buClr>
              <a:buFont typeface="Courier New" panose="02070309020205020404" pitchFamily="49" charset="0"/>
              <a:buChar char="o"/>
              <a:defRPr sz="1400">
                <a:solidFill>
                  <a:srgbClr val="55575B"/>
                </a:solidFill>
              </a:defRPr>
            </a:lvl2pPr>
            <a:lvl3pPr marL="915987" indent="-285750">
              <a:buClr>
                <a:srgbClr val="8CC63F"/>
              </a:buClr>
              <a:buFont typeface="Wingdings" panose="05000000000000000000" pitchFamily="2" charset="2"/>
              <a:buChar char="§"/>
              <a:defRPr sz="1400">
                <a:solidFill>
                  <a:srgbClr val="55575B"/>
                </a:solidFill>
              </a:defRPr>
            </a:lvl3pPr>
            <a:lvl4pPr marL="1200150" indent="-285750" defTabSz="625475">
              <a:buClr>
                <a:srgbClr val="8CC63F"/>
              </a:buClr>
              <a:buFont typeface="Arial" panose="020B0604020202020204" pitchFamily="34" charset="0"/>
              <a:buChar char="–"/>
              <a:defRPr sz="1400">
                <a:solidFill>
                  <a:srgbClr val="55575B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17EA9B-9C1D-1B4D-8219-AF879B06B0F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19200" y="-714478"/>
            <a:ext cx="1901980" cy="1901980"/>
            <a:chOff x="2010350" y="5369589"/>
            <a:chExt cx="1708150" cy="1708150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0466FF7-0022-7D4F-9022-60C48545753D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15" name="Freeform 7">
            <a:extLst>
              <a:ext uri="{FF2B5EF4-FFF2-40B4-BE49-F238E27FC236}">
                <a16:creationId xmlns:a16="http://schemas.microsoft.com/office/drawing/2014/main" id="{1B41B83F-8724-674A-BAB8-D402F7A47AC9}"/>
              </a:ext>
            </a:extLst>
          </p:cNvPr>
          <p:cNvSpPr/>
          <p:nvPr userDrawn="1"/>
        </p:nvSpPr>
        <p:spPr>
          <a:xfrm>
            <a:off x="10665218" y="-272067"/>
            <a:ext cx="707963" cy="711136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4706"/>
            </a:srgbClr>
          </a:solidFill>
        </p:spPr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E0E554B-7889-B84D-826A-A60365C692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59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B174-5B1F-4B2B-B119-4047B6C4C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699" y="1371600"/>
            <a:ext cx="6677789" cy="4800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C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1E39E8-91DB-48AF-BE0C-714D33DE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5408"/>
            <a:ext cx="9601200" cy="42684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 2 LINES</a:t>
            </a:r>
            <a:endParaRPr lang="en-CA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BBB4F99-5D15-4BEC-8436-D4AF55F771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808038"/>
            <a:ext cx="9601198" cy="431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8CC63F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64C98AD-30CF-4ACB-A0C7-AD1CCE30F6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1" y="1371600"/>
            <a:ext cx="4201064" cy="4800600"/>
          </a:xfrm>
        </p:spPr>
        <p:txBody>
          <a:bodyPr lIns="0" tIns="0" rIns="0" bIns="0">
            <a:noAutofit/>
          </a:bodyPr>
          <a:lstStyle>
            <a:lvl1pPr>
              <a:buClr>
                <a:srgbClr val="8CC63F"/>
              </a:buClr>
              <a:defRPr sz="1400">
                <a:solidFill>
                  <a:srgbClr val="55575B"/>
                </a:solidFill>
              </a:defRPr>
            </a:lvl1pPr>
            <a:lvl2pPr marL="457200" indent="-112713">
              <a:buClr>
                <a:srgbClr val="8CC63F"/>
              </a:buClr>
              <a:buFont typeface="Courier New" panose="02070309020205020404" pitchFamily="49" charset="0"/>
              <a:buChar char="o"/>
              <a:defRPr sz="1400">
                <a:solidFill>
                  <a:srgbClr val="55575B"/>
                </a:solidFill>
              </a:defRPr>
            </a:lvl2pPr>
            <a:lvl3pPr marL="915987" indent="-285750">
              <a:buClr>
                <a:srgbClr val="8CC63F"/>
              </a:buClr>
              <a:buFont typeface="Wingdings" panose="05000000000000000000" pitchFamily="2" charset="2"/>
              <a:buChar char="§"/>
              <a:defRPr sz="1400">
                <a:solidFill>
                  <a:srgbClr val="55575B"/>
                </a:solidFill>
              </a:defRPr>
            </a:lvl3pPr>
            <a:lvl4pPr marL="1200150" indent="-285750" defTabSz="625475">
              <a:buClr>
                <a:srgbClr val="8CC63F"/>
              </a:buClr>
              <a:buFont typeface="Arial" panose="020B0604020202020204" pitchFamily="34" charset="0"/>
              <a:buChar char="–"/>
              <a:defRPr sz="1400">
                <a:solidFill>
                  <a:srgbClr val="55575B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	Fourth level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8D6E250C-C576-954F-8DD6-C17DE5FAFE1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19200" y="-714478"/>
            <a:ext cx="1901980" cy="1901980"/>
            <a:chOff x="2010350" y="5369589"/>
            <a:chExt cx="1708150" cy="1708150"/>
          </a:xfrm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81054C22-8E60-274D-A37C-4BD96B29520E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id="{41256583-AE88-634F-AB94-673BCCAC2718}"/>
              </a:ext>
            </a:extLst>
          </p:cNvPr>
          <p:cNvSpPr/>
          <p:nvPr userDrawn="1"/>
        </p:nvSpPr>
        <p:spPr>
          <a:xfrm>
            <a:off x="10665218" y="-272067"/>
            <a:ext cx="707963" cy="711136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4706"/>
            </a:srgbClr>
          </a:solidFill>
        </p:spPr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B182494-B8A2-FC46-A282-B971395048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65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F494E7-42EB-BE4E-8C37-AD220D317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5408"/>
            <a:ext cx="9601200" cy="409596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 2 LINES</a:t>
            </a:r>
            <a:endParaRPr lang="en-CA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F5E5472C-765C-9B4F-89C2-1F2EDC1BC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808038"/>
            <a:ext cx="9601198" cy="431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8CC63F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9574CA2-1A97-F14A-A989-6762D906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371599"/>
            <a:ext cx="6015487" cy="4800600"/>
          </a:xfrm>
        </p:spPr>
        <p:txBody>
          <a:bodyPr lIns="0" tIns="0" rIns="0" bIns="0">
            <a:noAutofit/>
          </a:bodyPr>
          <a:lstStyle>
            <a:lvl1pPr marL="285750" indent="-285750">
              <a:buClr>
                <a:srgbClr val="8CC63F"/>
              </a:buClr>
              <a:buFont typeface="Arial" panose="020B0604020202020204" pitchFamily="34" charset="0"/>
              <a:buChar char="•"/>
              <a:defRPr sz="1400">
                <a:solidFill>
                  <a:srgbClr val="55575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05EA54F3-E95A-E44B-82BC-8B79812D45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99035" y="1855332"/>
            <a:ext cx="4388772" cy="4316867"/>
          </a:xfrm>
          <a:prstGeom prst="ellipse">
            <a:avLst/>
          </a:pr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34AA6B-F877-4641-8AEC-D0EA9208D2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64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F494E7-42EB-BE4E-8C37-AD220D317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5408"/>
            <a:ext cx="9601200" cy="409596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 2 LINES</a:t>
            </a:r>
            <a:endParaRPr lang="en-CA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F5E5472C-765C-9B4F-89C2-1F2EDC1BC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808038"/>
            <a:ext cx="9601198" cy="431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8CC63F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9574CA2-1A97-F14A-A989-6762D906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371599"/>
            <a:ext cx="6015487" cy="4800600"/>
          </a:xfrm>
        </p:spPr>
        <p:txBody>
          <a:bodyPr lIns="0" tIns="0" rIns="0" bIns="0">
            <a:noAutofit/>
          </a:bodyPr>
          <a:lstStyle>
            <a:lvl1pPr marL="285750" indent="-285750">
              <a:buClr>
                <a:srgbClr val="8CC63F"/>
              </a:buClr>
              <a:buFont typeface="Arial" panose="020B0604020202020204" pitchFamily="34" charset="0"/>
              <a:buChar char="•"/>
              <a:defRPr sz="1400">
                <a:solidFill>
                  <a:srgbClr val="55575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05EA54F3-E95A-E44B-82BC-8B79812D45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6786" y="1371598"/>
            <a:ext cx="2278471" cy="2241141"/>
          </a:xfrm>
          <a:prstGeom prst="ellipse">
            <a:avLst/>
          </a:pr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B388F065-818D-F341-8DD8-33DAB68E09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98825" y="1371598"/>
            <a:ext cx="2278471" cy="2241141"/>
          </a:xfrm>
          <a:prstGeom prst="ellipse">
            <a:avLst/>
          </a:pr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4A178307-8759-A247-857A-E95F26A460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46786" y="3771898"/>
            <a:ext cx="2278471" cy="2241141"/>
          </a:xfrm>
          <a:prstGeom prst="ellipse">
            <a:avLst/>
          </a:pr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3ECF504-A1E6-E745-830C-8CF57EE296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8825" y="3771898"/>
            <a:ext cx="2278471" cy="2241141"/>
          </a:xfrm>
          <a:prstGeom prst="ellipse">
            <a:avLst/>
          </a:pr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C372925-A0F1-9B4C-B870-0AECCF3638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25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F494E7-42EB-BE4E-8C37-AD220D317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5408"/>
            <a:ext cx="9601200" cy="409596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 2 LINES</a:t>
            </a:r>
            <a:endParaRPr lang="en-CA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F5E5472C-765C-9B4F-89C2-1F2EDC1BC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808038"/>
            <a:ext cx="9601198" cy="431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8CC63F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9574CA2-1A97-F14A-A989-6762D906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371599"/>
            <a:ext cx="6579477" cy="4800600"/>
          </a:xfrm>
        </p:spPr>
        <p:txBody>
          <a:bodyPr lIns="0" tIns="0" rIns="0" bIns="0">
            <a:noAutofit/>
          </a:bodyPr>
          <a:lstStyle>
            <a:lvl1pPr marL="285750" indent="-285750">
              <a:buClr>
                <a:srgbClr val="8CC63F"/>
              </a:buClr>
              <a:buFont typeface="Arial" panose="020B0604020202020204" pitchFamily="34" charset="0"/>
              <a:buChar char="•"/>
              <a:defRPr sz="1400">
                <a:solidFill>
                  <a:srgbClr val="55575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05EA54F3-E95A-E44B-82BC-8B79812D45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2648" y="1262872"/>
            <a:ext cx="2391806" cy="2352619"/>
          </a:xfrm>
          <a:prstGeom prst="ellipse">
            <a:avLst/>
          </a:pr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3983281-8140-A049-88F0-398C1371D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2648" y="3819580"/>
            <a:ext cx="2391806" cy="2352619"/>
          </a:xfrm>
          <a:prstGeom prst="ellipse">
            <a:avLst/>
          </a:pr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3BA3948-F75F-E04C-8A6C-F479E6F3D7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54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8324465-42BC-46EF-81A1-25A062E1CD1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6800088" y="1371599"/>
            <a:ext cx="4782312" cy="48006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B1393F-DB34-4B29-8FBB-1D5C233E6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5408"/>
            <a:ext cx="9601200" cy="409596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 2 LINES</a:t>
            </a:r>
            <a:endParaRPr lang="en-CA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A4CB12A-E78A-415B-B190-77FE58F26D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808038"/>
            <a:ext cx="9601198" cy="431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8CC63F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A9BC39-FF0C-4B5D-B25A-37645EA7C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371599"/>
            <a:ext cx="6015487" cy="4800600"/>
          </a:xfrm>
        </p:spPr>
        <p:txBody>
          <a:bodyPr lIns="0" tIns="0" rIns="0" bIns="0">
            <a:noAutofit/>
          </a:bodyPr>
          <a:lstStyle>
            <a:lvl1pPr marL="285750" indent="-285750">
              <a:buClr>
                <a:srgbClr val="8CC63F"/>
              </a:buClr>
              <a:buFont typeface="Arial" panose="020B0604020202020204" pitchFamily="34" charset="0"/>
              <a:buChar char="•"/>
              <a:defRPr sz="1400">
                <a:solidFill>
                  <a:srgbClr val="55575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B4F256D5-B85A-384A-857A-A32F04AA8A4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19200" y="-714478"/>
            <a:ext cx="1901980" cy="1901980"/>
            <a:chOff x="2010350" y="5369589"/>
            <a:chExt cx="1708150" cy="1708150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89108FC7-2252-A14F-92F4-2CFFBF74638F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13" name="Freeform 7">
            <a:extLst>
              <a:ext uri="{FF2B5EF4-FFF2-40B4-BE49-F238E27FC236}">
                <a16:creationId xmlns:a16="http://schemas.microsoft.com/office/drawing/2014/main" id="{B1CB458F-7170-3A4C-AC31-C9A41438C9C3}"/>
              </a:ext>
            </a:extLst>
          </p:cNvPr>
          <p:cNvSpPr/>
          <p:nvPr userDrawn="1"/>
        </p:nvSpPr>
        <p:spPr>
          <a:xfrm>
            <a:off x="10665218" y="-272067"/>
            <a:ext cx="707963" cy="711136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4706"/>
            </a:srgbClr>
          </a:solidFill>
        </p:spPr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23FAC7-1A83-294B-AA0E-FEFE301B65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37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36CD5A1-91F0-44B8-8423-71B1377DFD33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764979" y="3837508"/>
            <a:ext cx="2331720" cy="233172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BD8631C-02D6-43B8-8CC9-892A5916B65B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764979" y="1371599"/>
            <a:ext cx="2331720" cy="233172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803AE6E1-A6EB-48DB-A9E1-4A2500A85074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237817" y="3841951"/>
            <a:ext cx="2331720" cy="233172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9DE46795-428A-451C-8F55-3D0CAE9C03A2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9237817" y="1370573"/>
            <a:ext cx="2331720" cy="233172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20519B-0DB1-4933-9C64-0849DF34D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5408"/>
            <a:ext cx="9601200" cy="41822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 2 LINES</a:t>
            </a:r>
            <a:endParaRPr lang="en-CA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8AF7741E-2449-44F4-A687-CE1CA61EF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808038"/>
            <a:ext cx="9601198" cy="431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8CC63F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55B06BB-18F8-4BE2-B0D3-07C0CD03E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371599"/>
            <a:ext cx="6014261" cy="4800600"/>
          </a:xfrm>
        </p:spPr>
        <p:txBody>
          <a:bodyPr lIns="0" tIns="0" rIns="0" bIns="0">
            <a:noAutofit/>
          </a:bodyPr>
          <a:lstStyle>
            <a:lvl1pPr marL="285750" indent="-285750">
              <a:buClr>
                <a:srgbClr val="8CC63F"/>
              </a:buClr>
              <a:buFont typeface="Arial" panose="020B0604020202020204" pitchFamily="34" charset="0"/>
              <a:buChar char="•"/>
              <a:defRPr sz="1400">
                <a:solidFill>
                  <a:srgbClr val="55575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B597F5F3-3B46-584C-A44C-CFE58B3DD0F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19200" y="-714478"/>
            <a:ext cx="1901980" cy="1901980"/>
            <a:chOff x="2010350" y="5369589"/>
            <a:chExt cx="1708150" cy="1708150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32E3E9E-DAF2-E448-A1B5-ED42EFAC28E1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16" name="Freeform 7">
            <a:extLst>
              <a:ext uri="{FF2B5EF4-FFF2-40B4-BE49-F238E27FC236}">
                <a16:creationId xmlns:a16="http://schemas.microsoft.com/office/drawing/2014/main" id="{33D13A64-130C-8B4F-AF60-4FBAC4B55089}"/>
              </a:ext>
            </a:extLst>
          </p:cNvPr>
          <p:cNvSpPr/>
          <p:nvPr userDrawn="1"/>
        </p:nvSpPr>
        <p:spPr>
          <a:xfrm>
            <a:off x="10665218" y="-272067"/>
            <a:ext cx="707963" cy="711136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4706"/>
            </a:srgbClr>
          </a:solidFill>
        </p:spPr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F34ADFE-97E8-3240-90BB-1302E0576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3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417A3-F95F-4764-9BF3-EA009D150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371600"/>
            <a:ext cx="6014261" cy="4800600"/>
          </a:xfrm>
        </p:spPr>
        <p:txBody>
          <a:bodyPr lIns="0" tIns="0" rIns="0" bIns="0">
            <a:noAutofit/>
          </a:bodyPr>
          <a:lstStyle>
            <a:lvl1pPr marL="285750" indent="-285750">
              <a:buClr>
                <a:srgbClr val="8CC63F"/>
              </a:buClr>
              <a:buFont typeface="Arial" panose="020B0604020202020204" pitchFamily="34" charset="0"/>
              <a:buChar char="•"/>
              <a:defRPr sz="1400">
                <a:solidFill>
                  <a:srgbClr val="55575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BD8631C-02D6-43B8-8CC9-892A5916B65B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764979" y="1371600"/>
            <a:ext cx="2331720" cy="48006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9DE46795-428A-451C-8F55-3D0CAE9C03A2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9237817" y="1371600"/>
            <a:ext cx="2331720" cy="48006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26ADB6-7CF8-4D3F-A180-DB1E8A6AA4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5408"/>
            <a:ext cx="9601200" cy="41822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 2 LINES</a:t>
            </a:r>
            <a:endParaRPr lang="en-CA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8EEFC132-5DED-4A27-97D0-9D62D9CC3A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808038"/>
            <a:ext cx="9601198" cy="431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8CC63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97EB42F6-74D3-7B40-8A87-F0B560F1474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19200" y="-714478"/>
            <a:ext cx="1901980" cy="1901980"/>
            <a:chOff x="2010350" y="5369589"/>
            <a:chExt cx="1708150" cy="1708150"/>
          </a:xfrm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CB5A682-5C9C-6240-AE17-6E0FA58FFA67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id="{34629D6C-A83E-574B-9AF3-273E28A5A412}"/>
              </a:ext>
            </a:extLst>
          </p:cNvPr>
          <p:cNvSpPr/>
          <p:nvPr userDrawn="1"/>
        </p:nvSpPr>
        <p:spPr>
          <a:xfrm>
            <a:off x="10665218" y="-272067"/>
            <a:ext cx="707963" cy="711136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4706"/>
            </a:srgbClr>
          </a:solidFill>
        </p:spPr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4CEF535-11EB-E343-80DD-48788EEA6F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33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Dark (V2)">
    <p:bg>
      <p:bgPr>
        <a:gradFill flip="none" rotWithShape="1">
          <a:gsLst>
            <a:gs pos="0">
              <a:schemeClr val="tx1"/>
            </a:gs>
            <a:gs pos="100000">
              <a:srgbClr val="000000"/>
            </a:gs>
            <a:gs pos="100000">
              <a:srgbClr val="18333E"/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0194-4088-4271-8E30-8F39806BE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5402" y="1209823"/>
            <a:ext cx="7543798" cy="191691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500" b="1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/>
              <a:t>TITLE SIZE 55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ABA0-175C-41F3-A707-FF8558C90F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5400" y="3218815"/>
            <a:ext cx="7543797" cy="1452563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rgbClr val="8CC540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size 24</a:t>
            </a:r>
            <a:endParaRPr lang="en-CA"/>
          </a:p>
        </p:txBody>
      </p:sp>
      <p:pic>
        <p:nvPicPr>
          <p:cNvPr id="5" name="Image 8">
            <a:extLst>
              <a:ext uri="{FF2B5EF4-FFF2-40B4-BE49-F238E27FC236}">
                <a16:creationId xmlns:a16="http://schemas.microsoft.com/office/drawing/2014/main" id="{A35DE1D7-445A-B74E-9A0F-EFFC74953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400" y="5046454"/>
            <a:ext cx="2209418" cy="127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4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h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E937-5483-4DD1-82A0-D6D7859BA1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20675"/>
            <a:ext cx="5486400" cy="954145"/>
          </a:xfrm>
          <a:prstGeom prst="rect">
            <a:avLst/>
          </a:prstGeom>
        </p:spPr>
        <p:txBody>
          <a:bodyPr anchor="t"/>
          <a:lstStyle>
            <a:lvl1pPr>
              <a:defRPr sz="3200" b="1"/>
            </a:lvl1pPr>
          </a:lstStyle>
          <a:p>
            <a:r>
              <a:rPr lang="en-US"/>
              <a:t>CLICK TO EDIT MASTER TITLE STYLE 2 LINES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417A3-F95F-4764-9BF3-EA009D150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371600"/>
            <a:ext cx="5486400" cy="4489450"/>
          </a:xfrm>
        </p:spPr>
        <p:txBody>
          <a:bodyPr lIns="0" tIns="0" rIns="0" bIns="0">
            <a:normAutofit/>
          </a:bodyPr>
          <a:lstStyle>
            <a:lvl1pPr marL="285750" indent="-285750">
              <a:lnSpc>
                <a:spcPct val="120000"/>
              </a:lnSpc>
              <a:buClr>
                <a:srgbClr val="8CC63F"/>
              </a:buClr>
              <a:buFont typeface="Arial" panose="020B0604020202020204" pitchFamily="34" charset="0"/>
              <a:buChar char="•"/>
              <a:defRPr sz="1400">
                <a:solidFill>
                  <a:srgbClr val="55575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36D258-3FF9-449E-9251-5188C7DC7386}"/>
              </a:ext>
            </a:extLst>
          </p:cNvPr>
          <p:cNvSpPr/>
          <p:nvPr/>
        </p:nvSpPr>
        <p:spPr>
          <a:xfrm>
            <a:off x="-216101" y="359541"/>
            <a:ext cx="432201" cy="432201"/>
          </a:xfrm>
          <a:prstGeom prst="ellipse">
            <a:avLst/>
          </a:pr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FD065F9-3DA5-4B4B-83A8-901245A3D883}"/>
              </a:ext>
            </a:extLst>
          </p:cNvPr>
          <p:cNvSpPr/>
          <p:nvPr/>
        </p:nvSpPr>
        <p:spPr>
          <a:xfrm>
            <a:off x="11342728" y="-849272"/>
            <a:ext cx="1698543" cy="1698543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1FFFE2-8BCF-4673-AA43-2E13076435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1851" y="1"/>
            <a:ext cx="6020150" cy="5921517"/>
          </a:xfrm>
          <a:custGeom>
            <a:avLst/>
            <a:gdLst>
              <a:gd name="connsiteX0" fmla="*/ 133813 w 6020150"/>
              <a:gd name="connsiteY0" fmla="*/ 0 h 5921517"/>
              <a:gd name="connsiteX1" fmla="*/ 5171325 w 6020150"/>
              <a:gd name="connsiteY1" fmla="*/ 0 h 5921517"/>
              <a:gd name="connsiteX2" fmla="*/ 5175261 w 6020150"/>
              <a:gd name="connsiteY2" fmla="*/ 77942 h 5921517"/>
              <a:gd name="connsiteX3" fmla="*/ 6020148 w 6020150"/>
              <a:gd name="connsiteY3" fmla="*/ 840381 h 5921517"/>
              <a:gd name="connsiteX4" fmla="*/ 6020150 w 6020150"/>
              <a:gd name="connsiteY4" fmla="*/ 840381 h 5921517"/>
              <a:gd name="connsiteX5" fmla="*/ 6020150 w 6020150"/>
              <a:gd name="connsiteY5" fmla="*/ 5921517 h 5921517"/>
              <a:gd name="connsiteX6" fmla="*/ 5711699 w 6020150"/>
              <a:gd name="connsiteY6" fmla="*/ 5913853 h 5921517"/>
              <a:gd name="connsiteX7" fmla="*/ 7835 w 6020150"/>
              <a:gd name="connsiteY7" fmla="*/ 308771 h 5921517"/>
              <a:gd name="connsiteX8" fmla="*/ 0 w 6020150"/>
              <a:gd name="connsiteY8" fmla="*/ 4307 h 5921517"/>
              <a:gd name="connsiteX9" fmla="*/ 0 w 6020150"/>
              <a:gd name="connsiteY9" fmla="*/ 4268 h 5921517"/>
              <a:gd name="connsiteX10" fmla="*/ 4424 w 6020150"/>
              <a:gd name="connsiteY10" fmla="*/ 3589 h 5921517"/>
              <a:gd name="connsiteX11" fmla="*/ 105235 w 6020150"/>
              <a:gd name="connsiteY11" fmla="*/ 535 h 592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20150" h="5921517">
                <a:moveTo>
                  <a:pt x="133813" y="0"/>
                </a:moveTo>
                <a:lnTo>
                  <a:pt x="5171325" y="0"/>
                </a:lnTo>
                <a:lnTo>
                  <a:pt x="5175261" y="77942"/>
                </a:lnTo>
                <a:cubicBezTo>
                  <a:pt x="5218752" y="506193"/>
                  <a:pt x="5580423" y="840381"/>
                  <a:pt x="6020148" y="840381"/>
                </a:cubicBezTo>
                <a:lnTo>
                  <a:pt x="6020150" y="840381"/>
                </a:lnTo>
                <a:lnTo>
                  <a:pt x="6020150" y="5921517"/>
                </a:lnTo>
                <a:lnTo>
                  <a:pt x="5711699" y="5913853"/>
                </a:lnTo>
                <a:cubicBezTo>
                  <a:pt x="2632716" y="5760482"/>
                  <a:pt x="163909" y="3334430"/>
                  <a:pt x="7835" y="308771"/>
                </a:cubicBezTo>
                <a:lnTo>
                  <a:pt x="0" y="4307"/>
                </a:lnTo>
                <a:lnTo>
                  <a:pt x="0" y="4268"/>
                </a:lnTo>
                <a:lnTo>
                  <a:pt x="4424" y="3589"/>
                </a:lnTo>
                <a:cubicBezTo>
                  <a:pt x="16111" y="2658"/>
                  <a:pt x="50700" y="1632"/>
                  <a:pt x="105235" y="53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D6275C04-54E2-4B49-B166-2FC0F1D1D2B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77884" y="4366808"/>
            <a:ext cx="1901980" cy="1901980"/>
            <a:chOff x="2010350" y="5369589"/>
            <a:chExt cx="1708150" cy="170815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1B41781-D5DF-3147-A8A4-7C58CAB9BDCE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991098B3-AAD4-3E47-ADCF-9E8EC5B124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14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icture sh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E937-5483-4DD1-82A0-D6D7859BA1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20675"/>
            <a:ext cx="5486400" cy="954145"/>
          </a:xfrm>
          <a:prstGeom prst="rect">
            <a:avLst/>
          </a:prstGeom>
        </p:spPr>
        <p:txBody>
          <a:bodyPr anchor="t"/>
          <a:lstStyle>
            <a:lvl1pPr>
              <a:defRPr sz="3200" b="1"/>
            </a:lvl1pPr>
          </a:lstStyle>
          <a:p>
            <a:r>
              <a:rPr lang="en-US"/>
              <a:t>CLICK TO EDIT MASTER TITLE STYLE 2 LINES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417A3-F95F-4764-9BF3-EA009D150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371600"/>
            <a:ext cx="5486400" cy="4489450"/>
          </a:xfrm>
        </p:spPr>
        <p:txBody>
          <a:bodyPr lIns="0" tIns="0" rIns="0" bIns="0">
            <a:normAutofit/>
          </a:bodyPr>
          <a:lstStyle>
            <a:lvl1pPr marL="285750" indent="-285750">
              <a:lnSpc>
                <a:spcPct val="120000"/>
              </a:lnSpc>
              <a:buClr>
                <a:srgbClr val="8CC63F"/>
              </a:buClr>
              <a:buFont typeface="Arial" panose="020B0604020202020204" pitchFamily="34" charset="0"/>
              <a:buChar char="•"/>
              <a:defRPr sz="1400">
                <a:solidFill>
                  <a:srgbClr val="55575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36D258-3FF9-449E-9251-5188C7DC7386}"/>
              </a:ext>
            </a:extLst>
          </p:cNvPr>
          <p:cNvSpPr/>
          <p:nvPr/>
        </p:nvSpPr>
        <p:spPr>
          <a:xfrm>
            <a:off x="-216101" y="359541"/>
            <a:ext cx="432201" cy="432201"/>
          </a:xfrm>
          <a:prstGeom prst="ellipse">
            <a:avLst/>
          </a:pr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FD065F9-3DA5-4B4B-83A8-901245A3D883}"/>
              </a:ext>
            </a:extLst>
          </p:cNvPr>
          <p:cNvSpPr/>
          <p:nvPr/>
        </p:nvSpPr>
        <p:spPr>
          <a:xfrm>
            <a:off x="11342728" y="-849272"/>
            <a:ext cx="1698543" cy="1698543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1FFFE2-8BCF-4673-AA43-2E13076435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1851" y="1"/>
            <a:ext cx="6020150" cy="5921517"/>
          </a:xfrm>
          <a:custGeom>
            <a:avLst/>
            <a:gdLst>
              <a:gd name="connsiteX0" fmla="*/ 133813 w 6020150"/>
              <a:gd name="connsiteY0" fmla="*/ 0 h 5921517"/>
              <a:gd name="connsiteX1" fmla="*/ 5171325 w 6020150"/>
              <a:gd name="connsiteY1" fmla="*/ 0 h 5921517"/>
              <a:gd name="connsiteX2" fmla="*/ 5175261 w 6020150"/>
              <a:gd name="connsiteY2" fmla="*/ 77942 h 5921517"/>
              <a:gd name="connsiteX3" fmla="*/ 6020148 w 6020150"/>
              <a:gd name="connsiteY3" fmla="*/ 840381 h 5921517"/>
              <a:gd name="connsiteX4" fmla="*/ 6020150 w 6020150"/>
              <a:gd name="connsiteY4" fmla="*/ 840381 h 5921517"/>
              <a:gd name="connsiteX5" fmla="*/ 6020150 w 6020150"/>
              <a:gd name="connsiteY5" fmla="*/ 5921517 h 5921517"/>
              <a:gd name="connsiteX6" fmla="*/ 5711699 w 6020150"/>
              <a:gd name="connsiteY6" fmla="*/ 5913853 h 5921517"/>
              <a:gd name="connsiteX7" fmla="*/ 7835 w 6020150"/>
              <a:gd name="connsiteY7" fmla="*/ 308771 h 5921517"/>
              <a:gd name="connsiteX8" fmla="*/ 0 w 6020150"/>
              <a:gd name="connsiteY8" fmla="*/ 4307 h 5921517"/>
              <a:gd name="connsiteX9" fmla="*/ 0 w 6020150"/>
              <a:gd name="connsiteY9" fmla="*/ 4268 h 5921517"/>
              <a:gd name="connsiteX10" fmla="*/ 4424 w 6020150"/>
              <a:gd name="connsiteY10" fmla="*/ 3589 h 5921517"/>
              <a:gd name="connsiteX11" fmla="*/ 105235 w 6020150"/>
              <a:gd name="connsiteY11" fmla="*/ 535 h 592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20150" h="5921517">
                <a:moveTo>
                  <a:pt x="133813" y="0"/>
                </a:moveTo>
                <a:lnTo>
                  <a:pt x="5171325" y="0"/>
                </a:lnTo>
                <a:lnTo>
                  <a:pt x="5175261" y="77942"/>
                </a:lnTo>
                <a:cubicBezTo>
                  <a:pt x="5218752" y="506193"/>
                  <a:pt x="5580423" y="840381"/>
                  <a:pt x="6020148" y="840381"/>
                </a:cubicBezTo>
                <a:lnTo>
                  <a:pt x="6020150" y="840381"/>
                </a:lnTo>
                <a:lnTo>
                  <a:pt x="6020150" y="5921517"/>
                </a:lnTo>
                <a:lnTo>
                  <a:pt x="5711699" y="5913853"/>
                </a:lnTo>
                <a:cubicBezTo>
                  <a:pt x="2632716" y="5760482"/>
                  <a:pt x="163909" y="3334430"/>
                  <a:pt x="7835" y="308771"/>
                </a:cubicBezTo>
                <a:lnTo>
                  <a:pt x="0" y="4307"/>
                </a:lnTo>
                <a:lnTo>
                  <a:pt x="0" y="4268"/>
                </a:lnTo>
                <a:lnTo>
                  <a:pt x="4424" y="3589"/>
                </a:lnTo>
                <a:cubicBezTo>
                  <a:pt x="16111" y="2658"/>
                  <a:pt x="50700" y="1632"/>
                  <a:pt x="105235" y="53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D6275C04-54E2-4B49-B166-2FC0F1D1D2B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77884" y="4366808"/>
            <a:ext cx="1901980" cy="1901980"/>
            <a:chOff x="2010350" y="5369589"/>
            <a:chExt cx="1708150" cy="170815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1B41781-D5DF-3147-A8A4-7C58CAB9BDCE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991098B3-AAD4-3E47-ADCF-9E8EC5B124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77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sh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3FD065F9-3DA5-4B4B-83A8-901245A3D883}"/>
              </a:ext>
            </a:extLst>
          </p:cNvPr>
          <p:cNvSpPr/>
          <p:nvPr/>
        </p:nvSpPr>
        <p:spPr>
          <a:xfrm>
            <a:off x="9731560" y="320675"/>
            <a:ext cx="466818" cy="46681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E6A9039-E718-E74C-95ED-C4A6A189C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flipH="1">
            <a:off x="8942455" y="151959"/>
            <a:ext cx="3249544" cy="6490741"/>
          </a:xfrm>
          <a:custGeom>
            <a:avLst/>
            <a:gdLst>
              <a:gd name="connsiteX0" fmla="*/ 0 w 2391806"/>
              <a:gd name="connsiteY0" fmla="*/ 0 h 2690014"/>
              <a:gd name="connsiteX1" fmla="*/ 1195903 w 2391806"/>
              <a:gd name="connsiteY1" fmla="*/ 0 h 2690014"/>
              <a:gd name="connsiteX2" fmla="*/ 2391806 w 2391806"/>
              <a:gd name="connsiteY2" fmla="*/ 1345007 h 2690014"/>
              <a:gd name="connsiteX3" fmla="*/ 1195903 w 2391806"/>
              <a:gd name="connsiteY3" fmla="*/ 2690014 h 2690014"/>
              <a:gd name="connsiteX4" fmla="*/ 0 w 2391806"/>
              <a:gd name="connsiteY4" fmla="*/ 2690014 h 2690014"/>
              <a:gd name="connsiteX5" fmla="*/ 0 w 2391806"/>
              <a:gd name="connsiteY5" fmla="*/ 0 h 2690014"/>
              <a:gd name="connsiteX0" fmla="*/ 1166648 w 2391806"/>
              <a:gd name="connsiteY0" fmla="*/ 0 h 2690014"/>
              <a:gd name="connsiteX1" fmla="*/ 1195903 w 2391806"/>
              <a:gd name="connsiteY1" fmla="*/ 0 h 2690014"/>
              <a:gd name="connsiteX2" fmla="*/ 2391806 w 2391806"/>
              <a:gd name="connsiteY2" fmla="*/ 1345007 h 2690014"/>
              <a:gd name="connsiteX3" fmla="*/ 1195903 w 2391806"/>
              <a:gd name="connsiteY3" fmla="*/ 2690014 h 2690014"/>
              <a:gd name="connsiteX4" fmla="*/ 0 w 2391806"/>
              <a:gd name="connsiteY4" fmla="*/ 2690014 h 2690014"/>
              <a:gd name="connsiteX5" fmla="*/ 1166648 w 2391806"/>
              <a:gd name="connsiteY5" fmla="*/ 0 h 2690014"/>
              <a:gd name="connsiteX0" fmla="*/ 31531 w 1256689"/>
              <a:gd name="connsiteY0" fmla="*/ 0 h 2690014"/>
              <a:gd name="connsiteX1" fmla="*/ 60786 w 1256689"/>
              <a:gd name="connsiteY1" fmla="*/ 0 h 2690014"/>
              <a:gd name="connsiteX2" fmla="*/ 1256689 w 1256689"/>
              <a:gd name="connsiteY2" fmla="*/ 1345007 h 2690014"/>
              <a:gd name="connsiteX3" fmla="*/ 60786 w 1256689"/>
              <a:gd name="connsiteY3" fmla="*/ 2690014 h 2690014"/>
              <a:gd name="connsiteX4" fmla="*/ 0 w 1256689"/>
              <a:gd name="connsiteY4" fmla="*/ 2679504 h 2690014"/>
              <a:gd name="connsiteX5" fmla="*/ 31531 w 1256689"/>
              <a:gd name="connsiteY5" fmla="*/ 0 h 2690014"/>
              <a:gd name="connsiteX0" fmla="*/ 0 w 1225158"/>
              <a:gd name="connsiteY0" fmla="*/ 0 h 2690014"/>
              <a:gd name="connsiteX1" fmla="*/ 29255 w 1225158"/>
              <a:gd name="connsiteY1" fmla="*/ 0 h 2690014"/>
              <a:gd name="connsiteX2" fmla="*/ 1225158 w 1225158"/>
              <a:gd name="connsiteY2" fmla="*/ 1345007 h 2690014"/>
              <a:gd name="connsiteX3" fmla="*/ 29255 w 1225158"/>
              <a:gd name="connsiteY3" fmla="*/ 2690014 h 2690014"/>
              <a:gd name="connsiteX4" fmla="*/ 30613 w 1225158"/>
              <a:gd name="connsiteY4" fmla="*/ 2688382 h 2690014"/>
              <a:gd name="connsiteX5" fmla="*/ 0 w 1225158"/>
              <a:gd name="connsiteY5" fmla="*/ 0 h 2690014"/>
              <a:gd name="connsiteX0" fmla="*/ 0 w 1225158"/>
              <a:gd name="connsiteY0" fmla="*/ 0 h 2690014"/>
              <a:gd name="connsiteX1" fmla="*/ 29255 w 1225158"/>
              <a:gd name="connsiteY1" fmla="*/ 0 h 2690014"/>
              <a:gd name="connsiteX2" fmla="*/ 1225158 w 1225158"/>
              <a:gd name="connsiteY2" fmla="*/ 1345007 h 2690014"/>
              <a:gd name="connsiteX3" fmla="*/ 29255 w 1225158"/>
              <a:gd name="connsiteY3" fmla="*/ 2690014 h 2690014"/>
              <a:gd name="connsiteX4" fmla="*/ 731 w 1225158"/>
              <a:gd name="connsiteY4" fmla="*/ 2682406 h 2690014"/>
              <a:gd name="connsiteX5" fmla="*/ 0 w 1225158"/>
              <a:gd name="connsiteY5" fmla="*/ 0 h 269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5158" h="2690014">
                <a:moveTo>
                  <a:pt x="0" y="0"/>
                </a:moveTo>
                <a:lnTo>
                  <a:pt x="29255" y="0"/>
                </a:lnTo>
                <a:cubicBezTo>
                  <a:pt x="689734" y="0"/>
                  <a:pt x="1225158" y="602180"/>
                  <a:pt x="1225158" y="1345007"/>
                </a:cubicBezTo>
                <a:cubicBezTo>
                  <a:pt x="1225158" y="2087834"/>
                  <a:pt x="689734" y="2690014"/>
                  <a:pt x="29255" y="2690014"/>
                </a:cubicBezTo>
                <a:lnTo>
                  <a:pt x="731" y="2682406"/>
                </a:lnTo>
                <a:cubicBezTo>
                  <a:pt x="487" y="1788271"/>
                  <a:pt x="244" y="894135"/>
                  <a:pt x="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D6275C04-54E2-4B49-B166-2FC0F1D1D2B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77884" y="4366808"/>
            <a:ext cx="1901980" cy="1901980"/>
            <a:chOff x="2010350" y="5369589"/>
            <a:chExt cx="1708150" cy="170815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1B41781-D5DF-3147-A8A4-7C58CAB9BDCE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991098B3-AAD4-3E47-ADCF-9E8EC5B124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61A50B0-B8BE-7844-B8FD-9705897233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20675"/>
            <a:ext cx="5486400" cy="954145"/>
          </a:xfrm>
          <a:prstGeom prst="rect">
            <a:avLst/>
          </a:prstGeom>
        </p:spPr>
        <p:txBody>
          <a:bodyPr anchor="t"/>
          <a:lstStyle>
            <a:lvl1pPr>
              <a:defRPr sz="3200" b="1"/>
            </a:lvl1pPr>
          </a:lstStyle>
          <a:p>
            <a:r>
              <a:rPr lang="en-US"/>
              <a:t>CLICK TO EDIT MASTER TITLE STYLE 2 LINES</a:t>
            </a:r>
            <a:endParaRPr lang="en-CA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17B8D2A-E211-3F43-ADDF-B1151B0C2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371600"/>
            <a:ext cx="5486400" cy="4489450"/>
          </a:xfrm>
        </p:spPr>
        <p:txBody>
          <a:bodyPr lIns="0" tIns="0" rIns="0" bIns="0">
            <a:normAutofit/>
          </a:bodyPr>
          <a:lstStyle>
            <a:lvl1pPr marL="285750" indent="-285750">
              <a:lnSpc>
                <a:spcPct val="120000"/>
              </a:lnSpc>
              <a:buClr>
                <a:srgbClr val="8CC63F"/>
              </a:buClr>
              <a:buFont typeface="Arial" panose="020B0604020202020204" pitchFamily="34" charset="0"/>
              <a:buChar char="•"/>
              <a:defRPr sz="1400">
                <a:solidFill>
                  <a:srgbClr val="55575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900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sh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3FD065F9-3DA5-4B4B-83A8-901245A3D883}"/>
              </a:ext>
            </a:extLst>
          </p:cNvPr>
          <p:cNvSpPr/>
          <p:nvPr/>
        </p:nvSpPr>
        <p:spPr>
          <a:xfrm>
            <a:off x="1733314" y="151959"/>
            <a:ext cx="466818" cy="46681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91098B3-AAD4-3E47-ADCF-9E8EC5B124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1B7107AC-B566-E243-A8F9-4D48A6F992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71376"/>
            <a:ext cx="3249544" cy="6490741"/>
          </a:xfrm>
          <a:custGeom>
            <a:avLst/>
            <a:gdLst>
              <a:gd name="connsiteX0" fmla="*/ 0 w 2391806"/>
              <a:gd name="connsiteY0" fmla="*/ 0 h 2690014"/>
              <a:gd name="connsiteX1" fmla="*/ 1195903 w 2391806"/>
              <a:gd name="connsiteY1" fmla="*/ 0 h 2690014"/>
              <a:gd name="connsiteX2" fmla="*/ 2391806 w 2391806"/>
              <a:gd name="connsiteY2" fmla="*/ 1345007 h 2690014"/>
              <a:gd name="connsiteX3" fmla="*/ 1195903 w 2391806"/>
              <a:gd name="connsiteY3" fmla="*/ 2690014 h 2690014"/>
              <a:gd name="connsiteX4" fmla="*/ 0 w 2391806"/>
              <a:gd name="connsiteY4" fmla="*/ 2690014 h 2690014"/>
              <a:gd name="connsiteX5" fmla="*/ 0 w 2391806"/>
              <a:gd name="connsiteY5" fmla="*/ 0 h 2690014"/>
              <a:gd name="connsiteX0" fmla="*/ 1166648 w 2391806"/>
              <a:gd name="connsiteY0" fmla="*/ 0 h 2690014"/>
              <a:gd name="connsiteX1" fmla="*/ 1195903 w 2391806"/>
              <a:gd name="connsiteY1" fmla="*/ 0 h 2690014"/>
              <a:gd name="connsiteX2" fmla="*/ 2391806 w 2391806"/>
              <a:gd name="connsiteY2" fmla="*/ 1345007 h 2690014"/>
              <a:gd name="connsiteX3" fmla="*/ 1195903 w 2391806"/>
              <a:gd name="connsiteY3" fmla="*/ 2690014 h 2690014"/>
              <a:gd name="connsiteX4" fmla="*/ 0 w 2391806"/>
              <a:gd name="connsiteY4" fmla="*/ 2690014 h 2690014"/>
              <a:gd name="connsiteX5" fmla="*/ 1166648 w 2391806"/>
              <a:gd name="connsiteY5" fmla="*/ 0 h 2690014"/>
              <a:gd name="connsiteX0" fmla="*/ 31531 w 1256689"/>
              <a:gd name="connsiteY0" fmla="*/ 0 h 2690014"/>
              <a:gd name="connsiteX1" fmla="*/ 60786 w 1256689"/>
              <a:gd name="connsiteY1" fmla="*/ 0 h 2690014"/>
              <a:gd name="connsiteX2" fmla="*/ 1256689 w 1256689"/>
              <a:gd name="connsiteY2" fmla="*/ 1345007 h 2690014"/>
              <a:gd name="connsiteX3" fmla="*/ 60786 w 1256689"/>
              <a:gd name="connsiteY3" fmla="*/ 2690014 h 2690014"/>
              <a:gd name="connsiteX4" fmla="*/ 0 w 1256689"/>
              <a:gd name="connsiteY4" fmla="*/ 2679504 h 2690014"/>
              <a:gd name="connsiteX5" fmla="*/ 31531 w 1256689"/>
              <a:gd name="connsiteY5" fmla="*/ 0 h 2690014"/>
              <a:gd name="connsiteX0" fmla="*/ 0 w 1225158"/>
              <a:gd name="connsiteY0" fmla="*/ 0 h 2690014"/>
              <a:gd name="connsiteX1" fmla="*/ 29255 w 1225158"/>
              <a:gd name="connsiteY1" fmla="*/ 0 h 2690014"/>
              <a:gd name="connsiteX2" fmla="*/ 1225158 w 1225158"/>
              <a:gd name="connsiteY2" fmla="*/ 1345007 h 2690014"/>
              <a:gd name="connsiteX3" fmla="*/ 29255 w 1225158"/>
              <a:gd name="connsiteY3" fmla="*/ 2690014 h 2690014"/>
              <a:gd name="connsiteX4" fmla="*/ 30613 w 1225158"/>
              <a:gd name="connsiteY4" fmla="*/ 2688382 h 2690014"/>
              <a:gd name="connsiteX5" fmla="*/ 0 w 1225158"/>
              <a:gd name="connsiteY5" fmla="*/ 0 h 2690014"/>
              <a:gd name="connsiteX0" fmla="*/ 0 w 1225158"/>
              <a:gd name="connsiteY0" fmla="*/ 0 h 2690014"/>
              <a:gd name="connsiteX1" fmla="*/ 29255 w 1225158"/>
              <a:gd name="connsiteY1" fmla="*/ 0 h 2690014"/>
              <a:gd name="connsiteX2" fmla="*/ 1225158 w 1225158"/>
              <a:gd name="connsiteY2" fmla="*/ 1345007 h 2690014"/>
              <a:gd name="connsiteX3" fmla="*/ 29255 w 1225158"/>
              <a:gd name="connsiteY3" fmla="*/ 2690014 h 2690014"/>
              <a:gd name="connsiteX4" fmla="*/ 731 w 1225158"/>
              <a:gd name="connsiteY4" fmla="*/ 2682406 h 2690014"/>
              <a:gd name="connsiteX5" fmla="*/ 0 w 1225158"/>
              <a:gd name="connsiteY5" fmla="*/ 0 h 269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5158" h="2690014">
                <a:moveTo>
                  <a:pt x="0" y="0"/>
                </a:moveTo>
                <a:lnTo>
                  <a:pt x="29255" y="0"/>
                </a:lnTo>
                <a:cubicBezTo>
                  <a:pt x="689734" y="0"/>
                  <a:pt x="1225158" y="602180"/>
                  <a:pt x="1225158" y="1345007"/>
                </a:cubicBezTo>
                <a:cubicBezTo>
                  <a:pt x="1225158" y="2087834"/>
                  <a:pt x="689734" y="2690014"/>
                  <a:pt x="29255" y="2690014"/>
                </a:cubicBezTo>
                <a:lnTo>
                  <a:pt x="731" y="2682406"/>
                </a:lnTo>
                <a:cubicBezTo>
                  <a:pt x="487" y="1788271"/>
                  <a:pt x="244" y="894135"/>
                  <a:pt x="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D6275C04-54E2-4B49-B166-2FC0F1D1D2B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15733" y="4779554"/>
            <a:ext cx="1901980" cy="1901980"/>
            <a:chOff x="2010350" y="5369589"/>
            <a:chExt cx="1708150" cy="170815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1B41781-D5DF-3147-A8A4-7C58CAB9BDCE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E703080E-1ADA-A04D-A0A6-877F7BCB5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4319" y="320675"/>
            <a:ext cx="5486400" cy="954145"/>
          </a:xfrm>
          <a:prstGeom prst="rect">
            <a:avLst/>
          </a:prstGeom>
        </p:spPr>
        <p:txBody>
          <a:bodyPr anchor="t"/>
          <a:lstStyle>
            <a:lvl1pPr>
              <a:defRPr sz="3200" b="1"/>
            </a:lvl1pPr>
          </a:lstStyle>
          <a:p>
            <a:r>
              <a:rPr lang="en-US"/>
              <a:t>CLICK TO EDIT MASTER TITLE STYLE 2 LINES</a:t>
            </a:r>
            <a:endParaRPr lang="en-CA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882129-34AE-B64E-AE42-C1B1343D2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44319" y="1371600"/>
            <a:ext cx="5486400" cy="4489450"/>
          </a:xfrm>
        </p:spPr>
        <p:txBody>
          <a:bodyPr lIns="0" tIns="0" rIns="0" bIns="0">
            <a:normAutofit/>
          </a:bodyPr>
          <a:lstStyle>
            <a:lvl1pPr marL="285750" indent="-285750">
              <a:lnSpc>
                <a:spcPct val="120000"/>
              </a:lnSpc>
              <a:buClr>
                <a:srgbClr val="8CC63F"/>
              </a:buClr>
              <a:buFont typeface="Arial" panose="020B0604020202020204" pitchFamily="34" charset="0"/>
              <a:buChar char="•"/>
              <a:defRPr sz="1400">
                <a:solidFill>
                  <a:srgbClr val="55575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092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 - Dark">
    <p:bg>
      <p:bgPr>
        <a:solidFill>
          <a:srgbClr val="18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0EB71D-6EA9-4090-B3D6-35A4C7C266D1}"/>
              </a:ext>
            </a:extLst>
          </p:cNvPr>
          <p:cNvSpPr/>
          <p:nvPr/>
        </p:nvSpPr>
        <p:spPr>
          <a:xfrm>
            <a:off x="4114798" y="4983529"/>
            <a:ext cx="4785487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fr-CA" sz="2000" b="1" i="0" err="1">
                <a:solidFill>
                  <a:srgbClr val="8CC540"/>
                </a:solidFill>
                <a:latin typeface="Roboto" pitchFamily="2" charset="0"/>
                <a:ea typeface="Roboto" pitchFamily="2" charset="0"/>
                <a:cs typeface="Poppins" panose="00000500000000000000" pitchFamily="2" charset="0"/>
              </a:rPr>
              <a:t>Levio.ca</a:t>
            </a:r>
            <a:endParaRPr lang="en-CA" sz="2000" b="1" i="0">
              <a:solidFill>
                <a:srgbClr val="8CC540"/>
              </a:solidFill>
              <a:latin typeface="Roboto" pitchFamily="2" charset="0"/>
              <a:ea typeface="Roboto" pitchFamily="2" charset="0"/>
              <a:cs typeface="Poppins" panose="00000500000000000000" pitchFamily="2" charset="0"/>
            </a:endParaRPr>
          </a:p>
          <a:p>
            <a:endParaRPr lang="fr-CA" sz="1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C71DB67-C64D-B34A-934C-EDF2D7641BE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106027" y="-1787452"/>
            <a:ext cx="3801435" cy="3801435"/>
            <a:chOff x="0" y="0"/>
            <a:chExt cx="1708150" cy="1708150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4F9CDFFB-6222-3B4A-A66E-E436CF9AE3C2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</p:sp>
      </p:grpSp>
      <p:grpSp>
        <p:nvGrpSpPr>
          <p:cNvPr id="14" name="Group 6">
            <a:extLst>
              <a:ext uri="{FF2B5EF4-FFF2-40B4-BE49-F238E27FC236}">
                <a16:creationId xmlns:a16="http://schemas.microsoft.com/office/drawing/2014/main" id="{36C14176-D436-0442-BAAD-8B50E24EC41F}"/>
              </a:ext>
            </a:extLst>
          </p:cNvPr>
          <p:cNvGrpSpPr/>
          <p:nvPr userDrawn="1"/>
        </p:nvGrpSpPr>
        <p:grpSpPr>
          <a:xfrm>
            <a:off x="-524954" y="5677994"/>
            <a:ext cx="1674686" cy="1674686"/>
            <a:chOff x="0" y="0"/>
            <a:chExt cx="6350000" cy="6350000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AAF91A2-2AD3-C147-A59A-EF26B911F34F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94E62">
                <a:alpha val="64706"/>
              </a:srgbClr>
            </a:solidFill>
          </p:spPr>
        </p: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F8582518-D990-E547-A290-22FD8F19ABF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66451" y="5900274"/>
            <a:ext cx="802611" cy="802611"/>
            <a:chOff x="2010350" y="5369589"/>
            <a:chExt cx="1708150" cy="1708150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2A35D67-C92B-5B47-B628-6E9BD8D70D73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pic>
        <p:nvPicPr>
          <p:cNvPr id="18" name="Image 8">
            <a:extLst>
              <a:ext uri="{FF2B5EF4-FFF2-40B4-BE49-F238E27FC236}">
                <a16:creationId xmlns:a16="http://schemas.microsoft.com/office/drawing/2014/main" id="{0908BBA2-3376-4C4B-86AC-543DB2A082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8635" y="1987399"/>
            <a:ext cx="4778165" cy="27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57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2">
          <p15:clr>
            <a:srgbClr val="547EB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0EB71D-6EA9-4090-B3D6-35A4C7C266D1}"/>
              </a:ext>
            </a:extLst>
          </p:cNvPr>
          <p:cNvSpPr/>
          <p:nvPr/>
        </p:nvSpPr>
        <p:spPr>
          <a:xfrm>
            <a:off x="4114798" y="4983529"/>
            <a:ext cx="4785487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fr-CA" sz="2000" b="1" i="0" err="1">
                <a:solidFill>
                  <a:srgbClr val="8CC540"/>
                </a:solidFill>
                <a:latin typeface="Roboto" pitchFamily="2" charset="0"/>
                <a:ea typeface="Roboto" pitchFamily="2" charset="0"/>
                <a:cs typeface="Poppins" panose="00000500000000000000" pitchFamily="2" charset="0"/>
              </a:rPr>
              <a:t>Levio.ca</a:t>
            </a:r>
            <a:endParaRPr lang="en-CA" sz="2000" b="1" i="0">
              <a:solidFill>
                <a:srgbClr val="8CC540"/>
              </a:solidFill>
              <a:latin typeface="Roboto" pitchFamily="2" charset="0"/>
              <a:ea typeface="Roboto" pitchFamily="2" charset="0"/>
              <a:cs typeface="Poppins" panose="00000500000000000000" pitchFamily="2" charset="0"/>
            </a:endParaRPr>
          </a:p>
          <a:p>
            <a:endParaRPr lang="fr-CA" sz="1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C71DB67-C64D-B34A-934C-EDF2D7641BE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106027" y="-1787452"/>
            <a:ext cx="3801435" cy="3801435"/>
            <a:chOff x="0" y="0"/>
            <a:chExt cx="1708150" cy="1708150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4F9CDFFB-6222-3B4A-A66E-E436CF9AE3C2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</p:sp>
      </p:grpSp>
      <p:grpSp>
        <p:nvGrpSpPr>
          <p:cNvPr id="14" name="Group 6">
            <a:extLst>
              <a:ext uri="{FF2B5EF4-FFF2-40B4-BE49-F238E27FC236}">
                <a16:creationId xmlns:a16="http://schemas.microsoft.com/office/drawing/2014/main" id="{36C14176-D436-0442-BAAD-8B50E24EC41F}"/>
              </a:ext>
            </a:extLst>
          </p:cNvPr>
          <p:cNvGrpSpPr/>
          <p:nvPr userDrawn="1"/>
        </p:nvGrpSpPr>
        <p:grpSpPr>
          <a:xfrm>
            <a:off x="-524954" y="5677994"/>
            <a:ext cx="1674686" cy="1674686"/>
            <a:chOff x="0" y="0"/>
            <a:chExt cx="6350000" cy="6350000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AAF91A2-2AD3-C147-A59A-EF26B911F34F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94E62">
                <a:alpha val="64706"/>
              </a:srgbClr>
            </a:solidFill>
          </p:spPr>
        </p: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F8582518-D990-E547-A290-22FD8F19ABF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66451" y="5900274"/>
            <a:ext cx="802611" cy="802611"/>
            <a:chOff x="2010350" y="5369589"/>
            <a:chExt cx="1708150" cy="1708150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2A35D67-C92B-5B47-B628-6E9BD8D70D73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7333A861-1B63-6345-986D-8D0AE11E64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93" y="2013983"/>
            <a:ext cx="4744410" cy="27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28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72">
          <p15:clr>
            <a:srgbClr val="547EB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- Dark (V2)">
    <p:bg>
      <p:bgPr>
        <a:gradFill>
          <a:gsLst>
            <a:gs pos="0">
              <a:srgbClr val="184E62"/>
            </a:gs>
            <a:gs pos="100000">
              <a:srgbClr val="000000"/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18333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0C36F-61BE-8245-ABC0-E62E8A9E3D99}"/>
              </a:ext>
            </a:extLst>
          </p:cNvPr>
          <p:cNvSpPr/>
          <p:nvPr userDrawn="1"/>
        </p:nvSpPr>
        <p:spPr>
          <a:xfrm>
            <a:off x="2695430" y="5106359"/>
            <a:ext cx="4785487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fr-CA" sz="2000" b="1" i="0" err="1">
                <a:solidFill>
                  <a:srgbClr val="8CC540"/>
                </a:solidFill>
                <a:latin typeface="Roboto" pitchFamily="2" charset="0"/>
                <a:ea typeface="Roboto" pitchFamily="2" charset="0"/>
                <a:cs typeface="Poppins" panose="00000500000000000000" pitchFamily="2" charset="0"/>
              </a:rPr>
              <a:t>Levio.ca</a:t>
            </a:r>
            <a:endParaRPr lang="en-CA" sz="2000" b="1" i="0">
              <a:solidFill>
                <a:srgbClr val="8CC540"/>
              </a:solidFill>
              <a:latin typeface="Roboto" pitchFamily="2" charset="0"/>
              <a:ea typeface="Roboto" pitchFamily="2" charset="0"/>
              <a:cs typeface="Poppins" panose="00000500000000000000" pitchFamily="2" charset="0"/>
            </a:endParaRPr>
          </a:p>
          <a:p>
            <a:endParaRPr lang="fr-CA" sz="1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Image 8">
            <a:extLst>
              <a:ext uri="{FF2B5EF4-FFF2-40B4-BE49-F238E27FC236}">
                <a16:creationId xmlns:a16="http://schemas.microsoft.com/office/drawing/2014/main" id="{1B846C92-FF05-0D4F-9E4A-9A435A1B2A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376" y="2162210"/>
            <a:ext cx="4778165" cy="27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08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5A5A40D8-56F4-4999-9954-037F3B5BD2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03" t="20600" r="47441" b="46807"/>
          <a:stretch/>
        </p:blipFill>
        <p:spPr>
          <a:xfrm>
            <a:off x="10102761" y="4975693"/>
            <a:ext cx="2127342" cy="188230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637905"/>
            <a:ext cx="105156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55" y="1444625"/>
            <a:ext cx="10515491" cy="47665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131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12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 Light +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0194-4088-4271-8E30-8F39806BE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5402" y="1033975"/>
            <a:ext cx="7543798" cy="20927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TITLE SIZE 55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ABA0-175C-41F3-A707-FF8558C90F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5400" y="3218815"/>
            <a:ext cx="7543797" cy="1452563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rgbClr val="8CC540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size 24</a:t>
            </a:r>
            <a:endParaRPr lang="en-CA"/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C07B2A53-DC2A-9C45-9A78-D26E8DE820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572369" y="-866743"/>
            <a:ext cx="3801435" cy="3801435"/>
            <a:chOff x="0" y="0"/>
            <a:chExt cx="1708150" cy="1708150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FB281253-B4FD-584C-95B9-F07BEF8CE73E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33998D5B-516B-7E4B-864C-53EE47996E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flipH="1">
            <a:off x="8942455" y="151959"/>
            <a:ext cx="3249544" cy="6490741"/>
          </a:xfrm>
          <a:custGeom>
            <a:avLst/>
            <a:gdLst>
              <a:gd name="connsiteX0" fmla="*/ 0 w 2391806"/>
              <a:gd name="connsiteY0" fmla="*/ 0 h 2690014"/>
              <a:gd name="connsiteX1" fmla="*/ 1195903 w 2391806"/>
              <a:gd name="connsiteY1" fmla="*/ 0 h 2690014"/>
              <a:gd name="connsiteX2" fmla="*/ 2391806 w 2391806"/>
              <a:gd name="connsiteY2" fmla="*/ 1345007 h 2690014"/>
              <a:gd name="connsiteX3" fmla="*/ 1195903 w 2391806"/>
              <a:gd name="connsiteY3" fmla="*/ 2690014 h 2690014"/>
              <a:gd name="connsiteX4" fmla="*/ 0 w 2391806"/>
              <a:gd name="connsiteY4" fmla="*/ 2690014 h 2690014"/>
              <a:gd name="connsiteX5" fmla="*/ 0 w 2391806"/>
              <a:gd name="connsiteY5" fmla="*/ 0 h 2690014"/>
              <a:gd name="connsiteX0" fmla="*/ 1166648 w 2391806"/>
              <a:gd name="connsiteY0" fmla="*/ 0 h 2690014"/>
              <a:gd name="connsiteX1" fmla="*/ 1195903 w 2391806"/>
              <a:gd name="connsiteY1" fmla="*/ 0 h 2690014"/>
              <a:gd name="connsiteX2" fmla="*/ 2391806 w 2391806"/>
              <a:gd name="connsiteY2" fmla="*/ 1345007 h 2690014"/>
              <a:gd name="connsiteX3" fmla="*/ 1195903 w 2391806"/>
              <a:gd name="connsiteY3" fmla="*/ 2690014 h 2690014"/>
              <a:gd name="connsiteX4" fmla="*/ 0 w 2391806"/>
              <a:gd name="connsiteY4" fmla="*/ 2690014 h 2690014"/>
              <a:gd name="connsiteX5" fmla="*/ 1166648 w 2391806"/>
              <a:gd name="connsiteY5" fmla="*/ 0 h 2690014"/>
              <a:gd name="connsiteX0" fmla="*/ 31531 w 1256689"/>
              <a:gd name="connsiteY0" fmla="*/ 0 h 2690014"/>
              <a:gd name="connsiteX1" fmla="*/ 60786 w 1256689"/>
              <a:gd name="connsiteY1" fmla="*/ 0 h 2690014"/>
              <a:gd name="connsiteX2" fmla="*/ 1256689 w 1256689"/>
              <a:gd name="connsiteY2" fmla="*/ 1345007 h 2690014"/>
              <a:gd name="connsiteX3" fmla="*/ 60786 w 1256689"/>
              <a:gd name="connsiteY3" fmla="*/ 2690014 h 2690014"/>
              <a:gd name="connsiteX4" fmla="*/ 0 w 1256689"/>
              <a:gd name="connsiteY4" fmla="*/ 2679504 h 2690014"/>
              <a:gd name="connsiteX5" fmla="*/ 31531 w 1256689"/>
              <a:gd name="connsiteY5" fmla="*/ 0 h 2690014"/>
              <a:gd name="connsiteX0" fmla="*/ 0 w 1225158"/>
              <a:gd name="connsiteY0" fmla="*/ 0 h 2690014"/>
              <a:gd name="connsiteX1" fmla="*/ 29255 w 1225158"/>
              <a:gd name="connsiteY1" fmla="*/ 0 h 2690014"/>
              <a:gd name="connsiteX2" fmla="*/ 1225158 w 1225158"/>
              <a:gd name="connsiteY2" fmla="*/ 1345007 h 2690014"/>
              <a:gd name="connsiteX3" fmla="*/ 29255 w 1225158"/>
              <a:gd name="connsiteY3" fmla="*/ 2690014 h 2690014"/>
              <a:gd name="connsiteX4" fmla="*/ 30613 w 1225158"/>
              <a:gd name="connsiteY4" fmla="*/ 2688382 h 2690014"/>
              <a:gd name="connsiteX5" fmla="*/ 0 w 1225158"/>
              <a:gd name="connsiteY5" fmla="*/ 0 h 2690014"/>
              <a:gd name="connsiteX0" fmla="*/ 0 w 1225158"/>
              <a:gd name="connsiteY0" fmla="*/ 0 h 2690014"/>
              <a:gd name="connsiteX1" fmla="*/ 29255 w 1225158"/>
              <a:gd name="connsiteY1" fmla="*/ 0 h 2690014"/>
              <a:gd name="connsiteX2" fmla="*/ 1225158 w 1225158"/>
              <a:gd name="connsiteY2" fmla="*/ 1345007 h 2690014"/>
              <a:gd name="connsiteX3" fmla="*/ 29255 w 1225158"/>
              <a:gd name="connsiteY3" fmla="*/ 2690014 h 2690014"/>
              <a:gd name="connsiteX4" fmla="*/ 731 w 1225158"/>
              <a:gd name="connsiteY4" fmla="*/ 2682406 h 2690014"/>
              <a:gd name="connsiteX5" fmla="*/ 0 w 1225158"/>
              <a:gd name="connsiteY5" fmla="*/ 0 h 269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5158" h="2690014">
                <a:moveTo>
                  <a:pt x="0" y="0"/>
                </a:moveTo>
                <a:lnTo>
                  <a:pt x="29255" y="0"/>
                </a:lnTo>
                <a:cubicBezTo>
                  <a:pt x="689734" y="0"/>
                  <a:pt x="1225158" y="602180"/>
                  <a:pt x="1225158" y="1345007"/>
                </a:cubicBezTo>
                <a:cubicBezTo>
                  <a:pt x="1225158" y="2087834"/>
                  <a:pt x="689734" y="2690014"/>
                  <a:pt x="29255" y="2690014"/>
                </a:cubicBezTo>
                <a:lnTo>
                  <a:pt x="731" y="2682406"/>
                </a:lnTo>
                <a:cubicBezTo>
                  <a:pt x="487" y="1788271"/>
                  <a:pt x="244" y="894135"/>
                  <a:pt x="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3A5B2A1C-54D2-D544-9603-F2149F1D713A}"/>
              </a:ext>
            </a:extLst>
          </p:cNvPr>
          <p:cNvGrpSpPr/>
          <p:nvPr userDrawn="1"/>
        </p:nvGrpSpPr>
        <p:grpSpPr>
          <a:xfrm>
            <a:off x="8684352" y="4377379"/>
            <a:ext cx="1882877" cy="1882877"/>
            <a:chOff x="0" y="0"/>
            <a:chExt cx="6350000" cy="6350000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F33FD89-5C5F-414B-BC8D-DDF0E754C95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94E62">
                <a:alpha val="64706"/>
              </a:srgbClr>
            </a:solidFill>
          </p:spPr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E9C5269D-CC06-7A4D-8ACB-5BA04CC505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027458"/>
            <a:ext cx="2315814" cy="133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7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- Dark">
    <p:bg>
      <p:bgPr>
        <a:solidFill>
          <a:srgbClr val="183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509F-FC63-4D51-98EA-008712C97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1802102"/>
            <a:ext cx="7581900" cy="2580691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TITLE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B6E02-57DF-499A-B673-649F5F666C2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95400" y="4540487"/>
            <a:ext cx="7581900" cy="786870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9C09BC05-2EB3-864E-8783-C08A6059A09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106027" y="-1787452"/>
            <a:ext cx="3801435" cy="3801435"/>
            <a:chOff x="0" y="0"/>
            <a:chExt cx="1708150" cy="170815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C8E79A92-8351-D24A-A406-37658C3771DF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18A5571-1576-2548-9D59-456DA421869A}"/>
              </a:ext>
            </a:extLst>
          </p:cNvPr>
          <p:cNvGrpSpPr/>
          <p:nvPr userDrawn="1"/>
        </p:nvGrpSpPr>
        <p:grpSpPr>
          <a:xfrm>
            <a:off x="-524954" y="5677994"/>
            <a:ext cx="1674686" cy="1674686"/>
            <a:chOff x="0" y="0"/>
            <a:chExt cx="6350000" cy="63500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654D41D-C09B-8A4C-9C10-1DC33D66DC5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94E62">
                <a:alpha val="64706"/>
              </a:srgbClr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E57D57D-836D-0346-882A-A86272B3FB6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66451" y="5900274"/>
            <a:ext cx="802611" cy="802611"/>
            <a:chOff x="2010350" y="5369589"/>
            <a:chExt cx="1708150" cy="170815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D4811A5-352C-C24D-AA6C-60DA1FEBB7F1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pic>
        <p:nvPicPr>
          <p:cNvPr id="11" name="Image 8">
            <a:extLst>
              <a:ext uri="{FF2B5EF4-FFF2-40B4-BE49-F238E27FC236}">
                <a16:creationId xmlns:a16="http://schemas.microsoft.com/office/drawing/2014/main" id="{C3955C47-87A6-F346-B2CB-0AC1CD3E7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17"/>
          <a:stretch/>
        </p:blipFill>
        <p:spPr>
          <a:xfrm>
            <a:off x="10830397" y="6255296"/>
            <a:ext cx="1041549" cy="3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51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509F-FC63-4D51-98EA-008712C97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1802102"/>
            <a:ext cx="7581900" cy="2580691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SECTION TITLE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B6E02-57DF-499A-B673-649F5F666C2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95400" y="4540487"/>
            <a:ext cx="7581900" cy="786870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9B43107B-FFF6-4743-9B68-48E6B22526C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106027" y="-1787452"/>
            <a:ext cx="3801435" cy="3801435"/>
            <a:chOff x="0" y="0"/>
            <a:chExt cx="1708150" cy="1708150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3E410BB5-DB66-0849-BE9D-91B8815A1519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171D421-3458-C14C-9F02-4F55342A51D7}"/>
              </a:ext>
            </a:extLst>
          </p:cNvPr>
          <p:cNvGrpSpPr/>
          <p:nvPr userDrawn="1"/>
        </p:nvGrpSpPr>
        <p:grpSpPr>
          <a:xfrm>
            <a:off x="-511306" y="5664346"/>
            <a:ext cx="1674686" cy="1674686"/>
            <a:chOff x="0" y="0"/>
            <a:chExt cx="6350000" cy="635000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636327F-3619-6343-85AC-25B6686E35F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94E62">
                <a:alpha val="64706"/>
              </a:srgbClr>
            </a:solidFill>
          </p:spPr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D78520-7F20-E242-8EE5-41AFE7C892D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66451" y="5900274"/>
            <a:ext cx="802611" cy="802611"/>
            <a:chOff x="2010350" y="5369589"/>
            <a:chExt cx="1708150" cy="170815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8C7824B-9807-4A49-8342-38096FCFD5C4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B93532AB-7A7A-9147-B643-C75B3FA0F2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 b="33428"/>
          <a:stretch/>
        </p:blipFill>
        <p:spPr>
          <a:xfrm>
            <a:off x="10815144" y="6247654"/>
            <a:ext cx="1072056" cy="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28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Dark (V2)">
    <p:bg>
      <p:bgPr>
        <a:gradFill>
          <a:gsLst>
            <a:gs pos="0">
              <a:srgbClr val="184E62"/>
            </a:gs>
            <a:gs pos="100000">
              <a:srgbClr val="000000"/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18333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509F-FC63-4D51-98EA-008712C97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1802102"/>
            <a:ext cx="7581900" cy="2580691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TITLE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B6E02-57DF-499A-B673-649F5F666C2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95400" y="4540487"/>
            <a:ext cx="7581900" cy="786870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5" name="Image 8">
            <a:extLst>
              <a:ext uri="{FF2B5EF4-FFF2-40B4-BE49-F238E27FC236}">
                <a16:creationId xmlns:a16="http://schemas.microsoft.com/office/drawing/2014/main" id="{92CC663A-C9C3-C946-9FDE-6D8B3F107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17"/>
          <a:stretch/>
        </p:blipFill>
        <p:spPr>
          <a:xfrm>
            <a:off x="10830397" y="6255296"/>
            <a:ext cx="1041549" cy="3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2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+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8">
            <a:extLst>
              <a:ext uri="{FF2B5EF4-FFF2-40B4-BE49-F238E27FC236}">
                <a16:creationId xmlns:a16="http://schemas.microsoft.com/office/drawing/2014/main" id="{916F232E-3A61-4647-8E0B-8A0B0BD6BAA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8057" y="3943391"/>
            <a:ext cx="1901980" cy="1901980"/>
            <a:chOff x="2010350" y="5369589"/>
            <a:chExt cx="1708150" cy="1708150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419C720B-E877-DC4D-91FA-DBDCFF0DC39E}"/>
                </a:ext>
              </a:extLst>
            </p:cNvPr>
            <p:cNvSpPr/>
            <p:nvPr/>
          </p:nvSpPr>
          <p:spPr>
            <a:xfrm>
              <a:off x="2010350" y="5369589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4EFA08C-0CFC-47D5-9D82-C229F786D5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3976" y="-35877"/>
            <a:ext cx="5218024" cy="5132533"/>
          </a:xfrm>
          <a:custGeom>
            <a:avLst/>
            <a:gdLst>
              <a:gd name="connsiteX0" fmla="*/ 133813 w 6020150"/>
              <a:gd name="connsiteY0" fmla="*/ 0 h 5921517"/>
              <a:gd name="connsiteX1" fmla="*/ 6020150 w 6020150"/>
              <a:gd name="connsiteY1" fmla="*/ 0 h 5921517"/>
              <a:gd name="connsiteX2" fmla="*/ 6020150 w 6020150"/>
              <a:gd name="connsiteY2" fmla="*/ 5921517 h 5921517"/>
              <a:gd name="connsiteX3" fmla="*/ 5711699 w 6020150"/>
              <a:gd name="connsiteY3" fmla="*/ 5913853 h 5921517"/>
              <a:gd name="connsiteX4" fmla="*/ 7835 w 6020150"/>
              <a:gd name="connsiteY4" fmla="*/ 308771 h 5921517"/>
              <a:gd name="connsiteX5" fmla="*/ 0 w 6020150"/>
              <a:gd name="connsiteY5" fmla="*/ 4307 h 5921517"/>
              <a:gd name="connsiteX6" fmla="*/ 0 w 6020150"/>
              <a:gd name="connsiteY6" fmla="*/ 4268 h 5921517"/>
              <a:gd name="connsiteX7" fmla="*/ 4424 w 6020150"/>
              <a:gd name="connsiteY7" fmla="*/ 3589 h 5921517"/>
              <a:gd name="connsiteX8" fmla="*/ 105235 w 6020150"/>
              <a:gd name="connsiteY8" fmla="*/ 535 h 592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20150" h="5921517">
                <a:moveTo>
                  <a:pt x="133813" y="0"/>
                </a:moveTo>
                <a:lnTo>
                  <a:pt x="6020150" y="0"/>
                </a:lnTo>
                <a:lnTo>
                  <a:pt x="6020150" y="5921517"/>
                </a:lnTo>
                <a:lnTo>
                  <a:pt x="5711699" y="5913853"/>
                </a:lnTo>
                <a:cubicBezTo>
                  <a:pt x="2632716" y="5760482"/>
                  <a:pt x="163909" y="3334430"/>
                  <a:pt x="7835" y="308771"/>
                </a:cubicBezTo>
                <a:lnTo>
                  <a:pt x="0" y="4307"/>
                </a:lnTo>
                <a:lnTo>
                  <a:pt x="0" y="4268"/>
                </a:lnTo>
                <a:lnTo>
                  <a:pt x="4424" y="3589"/>
                </a:lnTo>
                <a:cubicBezTo>
                  <a:pt x="16111" y="2658"/>
                  <a:pt x="50700" y="1632"/>
                  <a:pt x="105235" y="53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F509F-FC63-4D51-98EA-008712C97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1205006"/>
            <a:ext cx="5486400" cy="2580691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solidFill>
                  <a:schemeClr val="tx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/>
              <a:t>CLICK TO EDIT SECTION TITLE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B6E02-57DF-499A-B673-649F5F666C2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95400" y="3943391"/>
            <a:ext cx="5486400" cy="786870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grpSp>
        <p:nvGrpSpPr>
          <p:cNvPr id="11" name="Group 6">
            <a:extLst>
              <a:ext uri="{FF2B5EF4-FFF2-40B4-BE49-F238E27FC236}">
                <a16:creationId xmlns:a16="http://schemas.microsoft.com/office/drawing/2014/main" id="{E58A9975-2CA6-6E48-8E0B-0BA29A61B730}"/>
              </a:ext>
            </a:extLst>
          </p:cNvPr>
          <p:cNvGrpSpPr/>
          <p:nvPr userDrawn="1"/>
        </p:nvGrpSpPr>
        <p:grpSpPr>
          <a:xfrm>
            <a:off x="6353534" y="214839"/>
            <a:ext cx="1240883" cy="1240883"/>
            <a:chOff x="0" y="0"/>
            <a:chExt cx="6350000" cy="6350000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2E85319-4A93-2545-B8E0-1954625EFF3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94E62">
                <a:alpha val="64706"/>
              </a:srgbClr>
            </a:solidFill>
          </p:spPr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BE65AF3B-9DCE-F049-A02B-3180A1220F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027458"/>
            <a:ext cx="2315814" cy="133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1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52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Do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509F-FC63-4D51-98EA-008712C97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1205006"/>
            <a:ext cx="5486400" cy="2580691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tx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/>
              <a:t>CLICK TO EDIT SECTION TITLE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B6E02-57DF-499A-B673-649F5F666C2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95400" y="3943391"/>
            <a:ext cx="5486400" cy="786870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51984786-BA01-5548-9959-1FEA3E48C88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310700" y="757065"/>
            <a:ext cx="3875272" cy="3875272"/>
            <a:chOff x="0" y="0"/>
            <a:chExt cx="1708150" cy="1708150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BC9CC375-6203-C448-A76F-86C2909FD1CB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BEBEB"/>
            </a:solidFill>
          </p:spPr>
        </p:sp>
      </p:grpSp>
      <p:grpSp>
        <p:nvGrpSpPr>
          <p:cNvPr id="13" name="Group 6">
            <a:extLst>
              <a:ext uri="{FF2B5EF4-FFF2-40B4-BE49-F238E27FC236}">
                <a16:creationId xmlns:a16="http://schemas.microsoft.com/office/drawing/2014/main" id="{A730400F-C2FA-A74D-8F21-446D5AFCEE52}"/>
              </a:ext>
            </a:extLst>
          </p:cNvPr>
          <p:cNvGrpSpPr/>
          <p:nvPr userDrawn="1"/>
        </p:nvGrpSpPr>
        <p:grpSpPr>
          <a:xfrm>
            <a:off x="7198305" y="612074"/>
            <a:ext cx="1119069" cy="1119069"/>
            <a:chOff x="0" y="0"/>
            <a:chExt cx="6350000" cy="6350000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DD679CE-A728-E842-8F42-B1CC6E9E5DA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94E62">
                <a:alpha val="64706"/>
              </a:srgbClr>
            </a:solidFill>
          </p:spPr>
        </p:sp>
      </p:grp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F87922-9AE2-844B-AD68-2ED699D70F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93628" y="2668870"/>
            <a:ext cx="3992344" cy="3926934"/>
          </a:xfrm>
          <a:prstGeom prst="ellipse">
            <a:avLst/>
          </a:pr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2623C7-A63B-CB4F-965A-1BD10E2866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027458"/>
            <a:ext cx="2315814" cy="133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3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75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7EE51-6799-455A-9096-7F051CB6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65" y="423768"/>
            <a:ext cx="10972800" cy="7596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FD573-710B-4463-9229-B7310BEB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64" y="1371600"/>
            <a:ext cx="10886535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93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98" r:id="rId16"/>
    <p:sldLayoutId id="214748369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729" r:id="rId24"/>
    <p:sldLayoutId id="2147483727" r:id="rId25"/>
    <p:sldLayoutId id="2147483728" r:id="rId26"/>
    <p:sldLayoutId id="2147483686" r:id="rId27"/>
    <p:sldLayoutId id="2147483687" r:id="rId28"/>
    <p:sldLayoutId id="2147483688" r:id="rId29"/>
    <p:sldLayoutId id="2147483689" r:id="rId30"/>
    <p:sldLayoutId id="2147483702" r:id="rId31"/>
    <p:sldLayoutId id="2147483700" r:id="rId32"/>
    <p:sldLayoutId id="2147483703" r:id="rId33"/>
    <p:sldLayoutId id="2147483665" r:id="rId34"/>
    <p:sldLayoutId id="2147483691" r:id="rId35"/>
    <p:sldLayoutId id="2147483693" r:id="rId36"/>
    <p:sldLayoutId id="2147483697" r:id="rId37"/>
    <p:sldLayoutId id="2147483730" r:id="rId3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Roboto" pitchFamily="2" charset="0"/>
          <a:ea typeface="Roboto" pitchFamily="2" charset="0"/>
          <a:cs typeface="Roboto" pitchFamily="2" charset="0"/>
        </a:defRPr>
      </a:lvl1pPr>
    </p:titleStyle>
    <p:bodyStyle>
      <a:lvl1pPr marL="112713" indent="-112713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1pPr>
      <a:lvl2pPr marL="457200" indent="-1127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2pPr>
      <a:lvl3pPr marL="742950" indent="-1127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3pPr>
      <a:lvl4pPr marL="1027113" indent="-1127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4pPr>
      <a:lvl5pPr marL="1258888" indent="-1127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2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864">
          <p15:clr>
            <a:srgbClr val="5ACBF0"/>
          </p15:clr>
        </p15:guide>
        <p15:guide id="6" orient="horz" pos="3024">
          <p15:clr>
            <a:srgbClr val="F26B43"/>
          </p15:clr>
        </p15:guide>
        <p15:guide id="7" orient="horz" pos="3888">
          <p15:clr>
            <a:srgbClr val="F26B43"/>
          </p15:clr>
        </p15:guide>
        <p15:guide id="8" pos="384">
          <p15:clr>
            <a:srgbClr val="F26B43"/>
          </p15:clr>
        </p15:guide>
        <p15:guide id="9" pos="7296">
          <p15:clr>
            <a:srgbClr val="F26B43"/>
          </p15:clr>
        </p15:guide>
        <p15:guide id="10" pos="6432">
          <p15:clr>
            <a:srgbClr val="F26B43"/>
          </p15:clr>
        </p15:guide>
        <p15:guide id="11" pos="5568">
          <p15:clr>
            <a:srgbClr val="F26B43"/>
          </p15:clr>
        </p15:guide>
        <p15:guide id="12" pos="4704">
          <p15:clr>
            <a:srgbClr val="F26B43"/>
          </p15:clr>
        </p15:guide>
        <p15:guide id="13" pos="2976">
          <p15:clr>
            <a:srgbClr val="F26B43"/>
          </p15:clr>
        </p15:guide>
        <p15:guide id="14" pos="2112">
          <p15:clr>
            <a:srgbClr val="F26B43"/>
          </p15:clr>
        </p15:guide>
        <p15:guide id="15" pos="1248">
          <p15:clr>
            <a:srgbClr val="F26B43"/>
          </p15:clr>
        </p15:guide>
        <p15:guide id="16" pos="816">
          <p15:clr>
            <a:srgbClr val="5ACBF0"/>
          </p15:clr>
        </p15:guide>
        <p15:guide id="17" orient="horz" pos="396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run/docs/triggering/websockets#client-reconnects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webexpert/ws-poker-planning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EB3F-0751-4BB0-AD81-7FED5D013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Roboto Medium"/>
                <a:ea typeface="Roboto Medium"/>
              </a:rPr>
              <a:t>Understanding Web Sockets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8BFD6-4A52-46DB-A9DA-26BCEEA24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536783"/>
            <a:ext cx="9185853" cy="112756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CA" dirty="0">
                <a:latin typeface="Roboto"/>
                <a:ea typeface="Roboto"/>
              </a:rPr>
              <a:t>André Masson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5A503-8455-4CBD-A432-35962AB66D86}"/>
              </a:ext>
            </a:extLst>
          </p:cNvPr>
          <p:cNvSpPr txBox="1"/>
          <p:nvPr/>
        </p:nvSpPr>
        <p:spPr>
          <a:xfrm>
            <a:off x="8464731" y="6128675"/>
            <a:ext cx="228164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CA" sz="1400" dirty="0" err="1">
                <a:solidFill>
                  <a:schemeClr val="bg1"/>
                </a:solidFill>
                <a:latin typeface="Roboto"/>
                <a:ea typeface="Roboto"/>
                <a:cs typeface="Poppins"/>
              </a:rPr>
              <a:t>Octobre</a:t>
            </a:r>
            <a:r>
              <a:rPr lang="en-CA" sz="1400" dirty="0">
                <a:solidFill>
                  <a:schemeClr val="bg1"/>
                </a:solidFill>
                <a:latin typeface="Roboto"/>
                <a:ea typeface="Roboto"/>
                <a:cs typeface="Poppins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40643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09600" y="375408"/>
            <a:ext cx="9601199" cy="4182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204120" algn="l"/>
              </a:tabLst>
            </a:pPr>
            <a:r>
              <a:rPr lang="fr-CA" sz="3000" b="1" spc="-1">
                <a:latin typeface="Roboto" pitchFamily="2" charset="0"/>
                <a:ea typeface="Roboto" pitchFamily="2" charset="0"/>
                <a:cs typeface="Roboto" pitchFamily="2" charset="0"/>
              </a:rPr>
              <a:t>Let’s play with the simple examples</a:t>
            </a:r>
            <a:endParaRPr lang="en-CA" sz="3000" b="1" spc="-1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09600" y="1371600"/>
            <a:ext cx="10972800" cy="48006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0" tIns="0" rIns="0" bIns="0" rtlCol="0">
            <a:normAutofit/>
          </a:bodyPr>
          <a:lstStyle/>
          <a:p>
            <a:pPr marL="228600" indent="-2280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pos="204120" algn="l"/>
              </a:tabLst>
            </a:pPr>
            <a:r>
              <a:rPr lang="en-US" sz="1400" spc="-1" dirty="0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Open 2 browsers 1 incognito</a:t>
            </a:r>
          </a:p>
          <a:p>
            <a:pPr marL="228600" indent="-2280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pos="204120" algn="l"/>
              </a:tabLst>
            </a:pPr>
            <a:r>
              <a:rPr lang="en-US" sz="1400" spc="-1" dirty="0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Log message received type on backend</a:t>
            </a:r>
          </a:p>
          <a:p>
            <a:pPr marL="228600" indent="-2280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pos="204120" algn="l"/>
              </a:tabLst>
            </a:pPr>
            <a:r>
              <a:rPr lang="en-US" sz="1400" spc="-1" dirty="0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Log close events on client and server (add event on client and just stop the server)</a:t>
            </a:r>
          </a:p>
          <a:p>
            <a:pPr marL="228600" indent="-2280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pos="204120" algn="l"/>
              </a:tabLst>
            </a:pPr>
            <a:r>
              <a:rPr lang="en-US" sz="1400" spc="-1" dirty="0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Simulate server </a:t>
            </a:r>
            <a:r>
              <a:rPr lang="en-US" sz="1400" spc="-1" dirty="0" err="1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droping</a:t>
            </a:r>
            <a:r>
              <a:rPr lang="en-US" sz="1400" spc="-1" dirty="0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 connections</a:t>
            </a:r>
          </a:p>
          <a:p>
            <a:pPr marL="228600" indent="-2280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pos="204120" algn="l"/>
              </a:tabLst>
            </a:pPr>
            <a:r>
              <a:rPr lang="en-US" sz="1400" spc="-1" dirty="0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Automatic </a:t>
            </a:r>
            <a:r>
              <a:rPr lang="en-US" sz="1400" spc="-1" dirty="0" err="1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WebSockets</a:t>
            </a:r>
            <a:r>
              <a:rPr lang="en-US" sz="1400" spc="-1" dirty="0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 reconnections?</a:t>
            </a:r>
          </a:p>
          <a:p>
            <a:pPr marL="216000" lvl="1" indent="-1078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SzPct val="45000"/>
              <a:buFont typeface="Wingdings" charset="2"/>
              <a:buChar char=""/>
              <a:tabLst>
                <a:tab pos="204120" algn="l"/>
              </a:tabLst>
            </a:pPr>
            <a:r>
              <a:rPr lang="en-US" sz="1400" spc="-1" dirty="0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1400" u="sng" spc="-1" dirty="0">
                <a:solidFill>
                  <a:srgbClr val="55575B"/>
                </a:solidFill>
                <a:latin typeface="Roboto" pitchFamily="2" charset="0"/>
                <a:ea typeface="Roboto" pitchFamily="2" charset="0"/>
                <a:hlinkClick r:id="rId2"/>
              </a:rPr>
              <a:t>https://cloud.google.com/run/docs/triggering/websockets#client-reconnects</a:t>
            </a:r>
            <a:endParaRPr lang="en-US" sz="1400" spc="-1" dirty="0">
              <a:solidFill>
                <a:srgbClr val="55575B"/>
              </a:solidFill>
              <a:latin typeface="Roboto" pitchFamily="2" charset="0"/>
              <a:ea typeface="Roboto" pitchFamily="2" charset="0"/>
            </a:endParaRPr>
          </a:p>
          <a:p>
            <a:pPr marL="228600" indent="-2280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pos="204120" algn="l"/>
              </a:tabLst>
            </a:pPr>
            <a:endParaRPr lang="en-US" sz="1400" spc="-1" dirty="0">
              <a:solidFill>
                <a:srgbClr val="55575B"/>
              </a:solidFill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>
          <a:blip r:embed="rId2"/>
          <a:stretch/>
        </p:blipFill>
        <p:spPr>
          <a:xfrm>
            <a:off x="584844" y="678631"/>
            <a:ext cx="11022312" cy="5500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09600" y="375408"/>
            <a:ext cx="9601199" cy="4182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204120" algn="l"/>
              </a:tabLst>
            </a:pPr>
            <a:r>
              <a:rPr lang="fr-CA" sz="3000" b="1" spc="-1">
                <a:latin typeface="Roboto" pitchFamily="2" charset="0"/>
                <a:ea typeface="Roboto" pitchFamily="2" charset="0"/>
                <a:cs typeface="Roboto" pitchFamily="2" charset="0"/>
              </a:rPr>
              <a:t>Other considerations</a:t>
            </a:r>
            <a:endParaRPr lang="en-CA" sz="3000" b="1" spc="-1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09600" y="1371600"/>
            <a:ext cx="10972800" cy="48006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0" tIns="0" rIns="0" bIns="0" rtlCol="0">
            <a:normAutofit/>
          </a:bodyPr>
          <a:lstStyle/>
          <a:p>
            <a:pPr marL="228600" indent="-2280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pos="204120" algn="l"/>
              </a:tabLst>
            </a:pPr>
            <a:r>
              <a:rPr lang="en-US" sz="1400" spc="-1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can send/receive text OR binary data (string, Blob, ArrayBuffer)</a:t>
            </a:r>
          </a:p>
          <a:p>
            <a:pPr marL="228600" indent="-2280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pos="204120" algn="l"/>
              </a:tabLst>
            </a:pPr>
            <a:r>
              <a:rPr lang="en-US" sz="1400" spc="-1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does not include reconnection, authentication and many other high-level mechanisms. So there are client/server libraries for that, and it’s also possible to implement these capabilities manually</a:t>
            </a:r>
          </a:p>
          <a:p>
            <a:pPr marL="228600" indent="-2280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pos="204120" algn="l"/>
              </a:tabLst>
            </a:pPr>
            <a:r>
              <a:rPr lang="en-US" sz="1400" spc="-1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the rate of data transmission (message chunks) can be limited and buffered</a:t>
            </a:r>
          </a:p>
          <a:p>
            <a:pPr marL="228600" indent="-2280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pos="204120" algn="l"/>
              </a:tabLst>
            </a:pPr>
            <a:r>
              <a:rPr lang="en-US" sz="1400" spc="-1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we can deal with close event well known reasons</a:t>
            </a:r>
          </a:p>
          <a:p>
            <a:pPr marL="228600" indent="-2280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pos="204120" algn="l"/>
              </a:tabLst>
            </a:pPr>
            <a:r>
              <a:rPr lang="en-US" sz="1400" spc="-1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Node.js single thread nature vs multi-threaded engines (like JVM)</a:t>
            </a:r>
          </a:p>
          <a:p>
            <a:pPr marL="228600" indent="-2280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pos="204120" algn="l"/>
              </a:tabLst>
            </a:pPr>
            <a:r>
              <a:rPr lang="en-US" sz="1400" spc="-1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InMemory vs Database and Messaging services for better scalability (load balancing)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09600" y="375408"/>
            <a:ext cx="9601199" cy="4182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204120" algn="l"/>
              </a:tabLst>
            </a:pPr>
            <a:r>
              <a:rPr lang="fr-CA" sz="3000" b="1" spc="-1">
                <a:latin typeface="Roboto" pitchFamily="2" charset="0"/>
                <a:ea typeface="Roboto" pitchFamily="2" charset="0"/>
                <a:cs typeface="Roboto" pitchFamily="2" charset="0"/>
              </a:rPr>
              <a:t>References</a:t>
            </a:r>
            <a:endParaRPr lang="en-CA" sz="3000" b="1" spc="-1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09600" y="1371600"/>
            <a:ext cx="10972800" cy="48006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0" tIns="0" rIns="0" bIns="0" rtlCol="0">
            <a:normAutofit/>
          </a:bodyPr>
          <a:lstStyle/>
          <a:p>
            <a:pPr marL="228600" indent="-2280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pos="204120" algn="l"/>
              </a:tabLst>
            </a:pPr>
            <a:r>
              <a:rPr lang="en-US" sz="1400" spc="-1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Web socket server GitHub repository</a:t>
            </a:r>
          </a:p>
          <a:p>
            <a:pPr marL="685800" lvl="1" indent="-228060">
              <a:lnSpc>
                <a:spcPct val="90000"/>
              </a:lnSpc>
              <a:spcBef>
                <a:spcPts val="501"/>
              </a:spcBef>
              <a:buClr>
                <a:srgbClr val="8CC63F"/>
              </a:buClr>
              <a:buFont typeface="Arial"/>
              <a:buChar char="•"/>
              <a:tabLst>
                <a:tab pos="204120" algn="l"/>
              </a:tabLst>
            </a:pPr>
            <a:r>
              <a:rPr lang="en-US" sz="1400" u="sng" spc="-1">
                <a:solidFill>
                  <a:srgbClr val="55575B"/>
                </a:solidFill>
                <a:latin typeface="Roboto" pitchFamily="2" charset="0"/>
                <a:ea typeface="Roboto" pitchFamily="2" charset="0"/>
                <a:hlinkClick r:id="rId2"/>
              </a:rPr>
              <a:t>https://github.com/amwebexpert/ws-poker-planning</a:t>
            </a:r>
            <a:br>
              <a:rPr lang="en-US" sz="1400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</a:br>
            <a:r>
              <a:rPr lang="en-US" sz="1400" u="sng" spc="-1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 </a:t>
            </a:r>
            <a:endParaRPr lang="en-US" sz="1400" spc="-1">
              <a:solidFill>
                <a:srgbClr val="55575B"/>
              </a:solidFill>
              <a:latin typeface="Roboto" pitchFamily="2" charset="0"/>
              <a:ea typeface="Roboto" pitchFamily="2" charset="0"/>
            </a:endParaRPr>
          </a:p>
          <a:p>
            <a:pPr marL="228600" indent="-2280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pos="204120" algn="l"/>
              </a:tabLst>
            </a:pPr>
            <a:r>
              <a:rPr lang="en-US" sz="1400" spc="-1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Web socket client GitHub repository</a:t>
            </a:r>
          </a:p>
          <a:p>
            <a:pPr marL="685800" lvl="1" indent="-228060">
              <a:lnSpc>
                <a:spcPct val="90000"/>
              </a:lnSpc>
              <a:spcBef>
                <a:spcPts val="501"/>
              </a:spcBef>
              <a:buClr>
                <a:srgbClr val="8CC63F"/>
              </a:buClr>
              <a:buFont typeface="Arial"/>
              <a:buChar char="•"/>
              <a:tabLst>
                <a:tab pos="204120" algn="l"/>
              </a:tabLst>
            </a:pPr>
            <a:r>
              <a:rPr lang="en-US" sz="1400" u="sng" spc="-1">
                <a:solidFill>
                  <a:srgbClr val="55575B"/>
                </a:solidFill>
                <a:latin typeface="Roboto" pitchFamily="2" charset="0"/>
                <a:ea typeface="Roboto" pitchFamily="2" charset="0"/>
              </a:rPr>
              <a:t>https://github.com/amwebexpert/etoolbox</a:t>
            </a:r>
            <a:endParaRPr lang="en-US" sz="1400" spc="-1">
              <a:solidFill>
                <a:srgbClr val="55575B"/>
              </a:solidFill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4C81-0BBB-4B59-8544-BEE0D13D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Included in this full stack project (typescript)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91F8B-85FB-4E21-BB89-341D2DF52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Backend (Node.js)</a:t>
            </a:r>
          </a:p>
          <a:p>
            <a:pPr lvl="1"/>
            <a:r>
              <a:rPr lang="en-US" sz="2000" dirty="0"/>
              <a:t> Remember each connected socket</a:t>
            </a:r>
          </a:p>
          <a:p>
            <a:pPr lvl="1"/>
            <a:r>
              <a:rPr lang="en-US" sz="2000" dirty="0"/>
              <a:t> Handling incoming messages</a:t>
            </a:r>
          </a:p>
          <a:p>
            <a:pPr lvl="1"/>
            <a:r>
              <a:rPr lang="en-US" sz="2000" dirty="0"/>
              <a:t> Broadcast (message response) to registered sockets, or</a:t>
            </a:r>
          </a:p>
          <a:p>
            <a:pPr lvl="1"/>
            <a:r>
              <a:rPr lang="en-US" sz="2000" dirty="0"/>
              <a:t> Send message(s) to specific socket(s)</a:t>
            </a:r>
          </a:p>
          <a:p>
            <a:r>
              <a:rPr lang="en-US" sz="2000" dirty="0"/>
              <a:t>Frontend (React + Material-UI)</a:t>
            </a:r>
          </a:p>
          <a:p>
            <a:pPr lvl="1"/>
            <a:r>
              <a:rPr lang="en-US" sz="2000" dirty="0"/>
              <a:t> Register a unique socket (user based)</a:t>
            </a:r>
          </a:p>
          <a:p>
            <a:pPr lvl="1"/>
            <a:r>
              <a:rPr lang="en-US" sz="2000" dirty="0"/>
              <a:t> Handle socket open / close events with reconnect mechanism</a:t>
            </a:r>
          </a:p>
          <a:p>
            <a:pPr lvl="1"/>
            <a:r>
              <a:rPr lang="en-US" sz="2000" dirty="0"/>
              <a:t> Sending and receiving messages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34078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4C81-0BBB-4B59-8544-BEE0D13D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91F8B-85FB-4E21-BB89-341D2DF52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modern way to have persistent browser-server connections</a:t>
            </a:r>
          </a:p>
          <a:p>
            <a:r>
              <a:rPr lang="en-US" sz="2000" dirty="0" err="1"/>
              <a:t>WebSockets</a:t>
            </a:r>
            <a:r>
              <a:rPr lang="en-US" sz="2000" dirty="0"/>
              <a:t> don’t have cross-origin limitations</a:t>
            </a:r>
          </a:p>
          <a:p>
            <a:r>
              <a:rPr lang="en-US" sz="2000" dirty="0"/>
              <a:t>they are well-supported in browsers</a:t>
            </a:r>
          </a:p>
          <a:p>
            <a:r>
              <a:rPr lang="en-US" sz="2000" dirty="0"/>
              <a:t>especially great for services that require continuous data exchange</a:t>
            </a:r>
          </a:p>
          <a:p>
            <a:r>
              <a:rPr lang="en-US" sz="2000" dirty="0"/>
              <a:t>it’s easy to emit messages from both client and server</a:t>
            </a:r>
          </a:p>
          <a:p>
            <a:r>
              <a:rPr lang="en-US" sz="2000" dirty="0"/>
              <a:t>events are simple : open, close, error, message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15338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11"/>
          <p:cNvPicPr/>
          <p:nvPr/>
        </p:nvPicPr>
        <p:blipFill>
          <a:blip r:embed="rId2"/>
          <a:stretch/>
        </p:blipFill>
        <p:spPr>
          <a:xfrm>
            <a:off x="2757105" y="1777990"/>
            <a:ext cx="6677789" cy="400667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CustomShape 1"/>
          <p:cNvSpPr/>
          <p:nvPr/>
        </p:nvSpPr>
        <p:spPr>
          <a:xfrm>
            <a:off x="609600" y="375408"/>
            <a:ext cx="9601200" cy="42684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204120" algn="l"/>
              </a:tabLst>
            </a:pPr>
            <a:r>
              <a:rPr lang="fr-CA" sz="3000" b="1" spc="-1">
                <a:latin typeface="Roboto" pitchFamily="2" charset="0"/>
                <a:ea typeface="Roboto" pitchFamily="2" charset="0"/>
                <a:cs typeface="Roboto" pitchFamily="2" charset="0"/>
              </a:rPr>
              <a:t>Comparing to http protocol</a:t>
            </a:r>
            <a:endParaRPr lang="en-CA" sz="3000" b="1" spc="-1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3704844" y="1523293"/>
            <a:ext cx="4782312" cy="445950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609600" y="375408"/>
            <a:ext cx="9601200" cy="4095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204120" algn="l"/>
              </a:tabLst>
            </a:pPr>
            <a:r>
              <a:rPr lang="fr-CA" sz="2800" b="1" spc="-1" dirty="0">
                <a:latin typeface="Roboto" pitchFamily="2" charset="0"/>
                <a:ea typeface="Roboto" pitchFamily="2" charset="0"/>
                <a:cs typeface="Roboto" pitchFamily="2" charset="0"/>
              </a:rPr>
              <a:t>HTTP </a:t>
            </a:r>
            <a:r>
              <a:rPr lang="fr-CA" sz="2800" b="1" spc="-1" dirty="0" err="1">
                <a:latin typeface="Roboto" pitchFamily="2" charset="0"/>
                <a:ea typeface="Roboto" pitchFamily="2" charset="0"/>
                <a:cs typeface="Roboto" pitchFamily="2" charset="0"/>
              </a:rPr>
              <a:t>agnostic</a:t>
            </a:r>
            <a:r>
              <a:rPr lang="fr-CA" sz="2800" b="1" spc="-1" dirty="0">
                <a:latin typeface="Roboto" pitchFamily="2" charset="0"/>
                <a:ea typeface="Roboto" pitchFamily="2" charset="0"/>
                <a:cs typeface="Roboto" pitchFamily="2" charset="0"/>
              </a:rPr>
              <a:t> nature </a:t>
            </a:r>
            <a:r>
              <a:rPr lang="fr-CA" sz="2800" b="1" spc="-1" dirty="0" err="1">
                <a:latin typeface="Roboto" pitchFamily="2" charset="0"/>
                <a:ea typeface="Roboto" pitchFamily="2" charset="0"/>
                <a:cs typeface="Roboto" pitchFamily="2" charset="0"/>
              </a:rPr>
              <a:t>needs</a:t>
            </a:r>
            <a:r>
              <a:rPr lang="fr-CA" sz="2800" b="1" spc="-1" dirty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fr-CA" sz="2800" b="1" spc="-1" dirty="0" err="1">
                <a:latin typeface="Roboto" pitchFamily="2" charset="0"/>
                <a:ea typeface="Roboto" pitchFamily="2" charset="0"/>
                <a:cs typeface="Roboto" pitchFamily="2" charset="0"/>
              </a:rPr>
              <a:t>auth</a:t>
            </a:r>
            <a:r>
              <a:rPr lang="fr-CA" sz="2800" b="1" spc="-1" dirty="0">
                <a:latin typeface="Roboto" pitchFamily="2" charset="0"/>
                <a:ea typeface="Roboto" pitchFamily="2" charset="0"/>
                <a:cs typeface="Roboto" pitchFamily="2" charset="0"/>
              </a:rPr>
              <a:t> headers</a:t>
            </a:r>
            <a:endParaRPr lang="en-CA" sz="2800" b="1" spc="-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38477" y="637920"/>
            <a:ext cx="10514340" cy="549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22500" rIns="45000" bIns="22500" anchor="b">
            <a:noAutofit/>
          </a:bodyPr>
          <a:lstStyle/>
          <a:p>
            <a:pPr>
              <a:lnSpc>
                <a:spcPct val="90000"/>
              </a:lnSpc>
              <a:tabLst>
                <a:tab pos="204120" algn="l"/>
              </a:tabLst>
            </a:pPr>
            <a:endParaRPr lang="en-CA" sz="4000" spc="-1" dirty="0">
              <a:latin typeface="Arial"/>
            </a:endParaRPr>
          </a:p>
        </p:txBody>
      </p:sp>
      <p:pic>
        <p:nvPicPr>
          <p:cNvPr id="216" name="Picture 215"/>
          <p:cNvPicPr/>
          <p:nvPr/>
        </p:nvPicPr>
        <p:blipFill>
          <a:blip r:embed="rId2"/>
          <a:stretch/>
        </p:blipFill>
        <p:spPr>
          <a:xfrm>
            <a:off x="1404577" y="1260000"/>
            <a:ext cx="9143460" cy="514296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8856397" y="5508000"/>
            <a:ext cx="1079640" cy="215640"/>
          </a:xfrm>
          <a:custGeom>
            <a:avLst/>
            <a:gdLst/>
            <a:ahLst/>
            <a:cxnLst/>
            <a:rect l="l" t="t" r="r" b="b"/>
            <a:pathLst>
              <a:path w="6002" h="1202">
                <a:moveTo>
                  <a:pt x="0" y="300"/>
                </a:moveTo>
                <a:lnTo>
                  <a:pt x="4500" y="300"/>
                </a:lnTo>
                <a:lnTo>
                  <a:pt x="4500" y="0"/>
                </a:lnTo>
                <a:lnTo>
                  <a:pt x="6001" y="600"/>
                </a:lnTo>
                <a:lnTo>
                  <a:pt x="4500" y="1201"/>
                </a:lnTo>
                <a:lnTo>
                  <a:pt x="45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04AEB-8F39-1F17-95F2-B4196B05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web socket is likely to close after a delay</a:t>
            </a:r>
            <a:br>
              <a:rPr lang="en-US" dirty="0"/>
            </a:br>
            <a:endParaRPr lang="fr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38477" y="637920"/>
            <a:ext cx="10514340" cy="549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22500" rIns="45000" bIns="22500" anchor="b">
            <a:noAutofit/>
          </a:bodyPr>
          <a:lstStyle/>
          <a:p>
            <a:pPr>
              <a:lnSpc>
                <a:spcPct val="90000"/>
              </a:lnSpc>
              <a:tabLst>
                <a:tab pos="204120" algn="l"/>
              </a:tabLst>
            </a:pPr>
            <a:endParaRPr lang="en-CA" sz="4000" spc="-1" dirty="0">
              <a:latin typeface="Arial"/>
            </a:endParaRPr>
          </a:p>
        </p:txBody>
      </p:sp>
      <p:pic>
        <p:nvPicPr>
          <p:cNvPr id="219" name="Picture 218"/>
          <p:cNvPicPr/>
          <p:nvPr/>
        </p:nvPicPr>
        <p:blipFill>
          <a:blip r:embed="rId2"/>
          <a:stretch/>
        </p:blipFill>
        <p:spPr>
          <a:xfrm>
            <a:off x="1404577" y="1246680"/>
            <a:ext cx="9143460" cy="514296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8892397" y="4896000"/>
            <a:ext cx="1079640" cy="215640"/>
          </a:xfrm>
          <a:custGeom>
            <a:avLst/>
            <a:gdLst/>
            <a:ahLst/>
            <a:cxnLst/>
            <a:rect l="l" t="t" r="r" b="b"/>
            <a:pathLst>
              <a:path w="6002" h="1202">
                <a:moveTo>
                  <a:pt x="0" y="300"/>
                </a:moveTo>
                <a:lnTo>
                  <a:pt x="4500" y="300"/>
                </a:lnTo>
                <a:lnTo>
                  <a:pt x="4500" y="0"/>
                </a:lnTo>
                <a:lnTo>
                  <a:pt x="6001" y="600"/>
                </a:lnTo>
                <a:lnTo>
                  <a:pt x="4500" y="1201"/>
                </a:lnTo>
                <a:lnTo>
                  <a:pt x="45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210D1E5-A6FA-D263-141B-9C6B2F8833DA}"/>
              </a:ext>
            </a:extLst>
          </p:cNvPr>
          <p:cNvSpPr/>
          <p:nvPr/>
        </p:nvSpPr>
        <p:spPr>
          <a:xfrm>
            <a:off x="609600" y="375408"/>
            <a:ext cx="9601200" cy="4095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204120" algn="l"/>
              </a:tabLst>
            </a:pPr>
            <a:r>
              <a:rPr lang="en-US" sz="2800" b="1" spc="-1" dirty="0">
                <a:latin typeface="Roboto" pitchFamily="2" charset="0"/>
                <a:ea typeface="Roboto" pitchFamily="2" charset="0"/>
                <a:cs typeface="Roboto" pitchFamily="2" charset="0"/>
              </a:rPr>
              <a:t>A web socket will close after a delay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221"/>
          <p:cNvPicPr/>
          <p:nvPr/>
        </p:nvPicPr>
        <p:blipFill>
          <a:blip r:embed="rId2"/>
          <a:stretch/>
        </p:blipFill>
        <p:spPr>
          <a:xfrm>
            <a:off x="2757105" y="1647095"/>
            <a:ext cx="6677789" cy="402336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CustomShape 1"/>
          <p:cNvSpPr/>
          <p:nvPr/>
        </p:nvSpPr>
        <p:spPr>
          <a:xfrm>
            <a:off x="609600" y="375408"/>
            <a:ext cx="9601200" cy="42684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204120" algn="l"/>
              </a:tabLst>
            </a:pPr>
            <a:r>
              <a:rPr lang="fr-CA" sz="3000" b="1" spc="-1">
                <a:latin typeface="Roboto" pitchFamily="2" charset="0"/>
                <a:ea typeface="Roboto" pitchFamily="2" charset="0"/>
                <a:cs typeface="Roboto" pitchFamily="2" charset="0"/>
              </a:rPr>
              <a:t>Web sockets server simple pure javascript example</a:t>
            </a:r>
            <a:endParaRPr lang="en-CA" sz="3000" b="1" spc="-1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23"/>
          <p:cNvPicPr/>
          <p:nvPr/>
        </p:nvPicPr>
        <p:blipFill>
          <a:blip r:embed="rId2"/>
          <a:stretch/>
        </p:blipFill>
        <p:spPr>
          <a:xfrm>
            <a:off x="3704844" y="1553413"/>
            <a:ext cx="4782312" cy="4531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CustomShape 1"/>
          <p:cNvSpPr/>
          <p:nvPr/>
        </p:nvSpPr>
        <p:spPr>
          <a:xfrm>
            <a:off x="609600" y="375408"/>
            <a:ext cx="9601200" cy="4095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204120" algn="l"/>
              </a:tabLst>
            </a:pPr>
            <a:r>
              <a:rPr lang="fr-CA" sz="2800" b="1" spc="-1">
                <a:latin typeface="Roboto" pitchFamily="2" charset="0"/>
                <a:ea typeface="Roboto" pitchFamily="2" charset="0"/>
                <a:cs typeface="Roboto" pitchFamily="2" charset="0"/>
              </a:rPr>
              <a:t>Web sockets client simple pure javascript example</a:t>
            </a:r>
            <a:endParaRPr lang="en-CA" sz="2800" b="1" spc="-1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Personnalisé 5">
      <a:dk1>
        <a:srgbClr val="144658"/>
      </a:dk1>
      <a:lt1>
        <a:srgbClr val="FEFFFE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Custom 1">
      <a:majorFont>
        <a:latin typeface="Poppins SemiBold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748F05C9-34F6-4BCD-977C-968451FD64F1}" vid="{6B3A69E5-182C-4D34-88CF-59643CC61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943ca44-3412-4519-b69a-cf8fccce7e3a">
      <UserInfo>
        <DisplayName>Adrianna Nobrega</DisplayName>
        <AccountId>1782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E294EF6B5F714DB95809FF297CEDC8" ma:contentTypeVersion="4" ma:contentTypeDescription="Crée un document." ma:contentTypeScope="" ma:versionID="fb5acec4cf3cf3dae32d4c6e2eb51b11">
  <xsd:schema xmlns:xsd="http://www.w3.org/2001/XMLSchema" xmlns:xs="http://www.w3.org/2001/XMLSchema" xmlns:p="http://schemas.microsoft.com/office/2006/metadata/properties" xmlns:ns2="3c946ef7-9ba4-4636-a3c5-456ebfae7890" xmlns:ns3="6943ca44-3412-4519-b69a-cf8fccce7e3a" targetNamespace="http://schemas.microsoft.com/office/2006/metadata/properties" ma:root="true" ma:fieldsID="5854813ce30568da2ece5d4025c6bf33" ns2:_="" ns3:_="">
    <xsd:import namespace="3c946ef7-9ba4-4636-a3c5-456ebfae7890"/>
    <xsd:import namespace="6943ca44-3412-4519-b69a-cf8fccce7e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46ef7-9ba4-4636-a3c5-456ebfae78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3ca44-3412-4519-b69a-cf8fccce7e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1B1D91-1668-4BF4-92D3-DE89B7F671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839D64-296C-48D0-BD6E-D26F413B676A}">
  <ds:schemaRefs>
    <ds:schemaRef ds:uri="7bbceb86-8482-44b7-bbef-898525c4bbbf"/>
    <ds:schemaRef ds:uri="cc515e28-233b-478c-ad53-8242077b263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6943ca44-3412-4519-b69a-cf8fccce7e3a"/>
  </ds:schemaRefs>
</ds:datastoreItem>
</file>

<file path=customXml/itemProps3.xml><?xml version="1.0" encoding="utf-8"?>
<ds:datastoreItem xmlns:ds="http://schemas.openxmlformats.org/officeDocument/2006/customXml" ds:itemID="{0D9C0B24-DEE1-4602-AE71-77B9CAAB15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946ef7-9ba4-4636-a3c5-456ebfae7890"/>
    <ds:schemaRef ds:uri="6943ca44-3412-4519-b69a-cf8fccce7e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366</Words>
  <Application>Microsoft Office PowerPoint</Application>
  <PresentationFormat>Grand écran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Theme1</vt:lpstr>
      <vt:lpstr>Understanding Web Sockets</vt:lpstr>
      <vt:lpstr>Included in this full stack project (typescript) </vt:lpstr>
      <vt:lpstr>WebSockets...</vt:lpstr>
      <vt:lpstr>Présentation PowerPoint</vt:lpstr>
      <vt:lpstr>Présentation PowerPoint</vt:lpstr>
      <vt:lpstr>A web socket is likely to close after a delay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Nadine Antoun</dc:creator>
  <cp:keywords/>
  <dc:description/>
  <cp:lastModifiedBy>Frédérique Courtemanche</cp:lastModifiedBy>
  <cp:revision>82</cp:revision>
  <dcterms:created xsi:type="dcterms:W3CDTF">2021-04-01T12:43:11Z</dcterms:created>
  <dcterms:modified xsi:type="dcterms:W3CDTF">2022-10-05T06:55:45Z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0x010100B8E294EF6B5F714DB95809FF297CEDC8</vt:lpwstr>
  </property>
  <property fmtid="{D5CDD505-2E9C-101B-9397-08002B2CF9AE}" pid="3" name="MediaServiceImageTags">
    <vt:lpwstr/>
  </property>
</Properties>
</file>