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5" r:id="rId29"/>
    <p:sldId id="286" r:id="rId30"/>
    <p:sldId id="290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6F68"/>
    <a:srgbClr val="E4002B"/>
    <a:srgbClr val="003DA5"/>
    <a:srgbClr val="AD6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0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80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750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8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29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62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009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75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56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39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D44253-9814-4B5C-8F42-C707816A71AC}" type="datetimeFigureOut">
              <a:rPr lang="sk-SK" smtClean="0"/>
              <a:t>16. 1. 2021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CB6C0-FB40-48B2-994A-9BC9F609EFF3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dhcm--frtM&amp;feature=emb_title" TargetMode="External"/><Relationship Id="rId3" Type="http://schemas.openxmlformats.org/officeDocument/2006/relationships/hyperlink" Target="https://www.djangoproject.com/" TargetMode="External"/><Relationship Id="rId7" Type="http://schemas.openxmlformats.org/officeDocument/2006/relationships/hyperlink" Target="https://en.wikipedia.org/wiki/IP_addres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scapy.net/" TargetMode="External"/><Relationship Id="rId10" Type="http://schemas.openxmlformats.org/officeDocument/2006/relationships/hyperlink" Target="https://www.xmind.net/" TargetMode="External"/><Relationship Id="rId4" Type="http://schemas.openxmlformats.org/officeDocument/2006/relationships/hyperlink" Target="https://docs.djangoproject.com/en/3.1/" TargetMode="External"/><Relationship Id="rId9" Type="http://schemas.openxmlformats.org/officeDocument/2006/relationships/hyperlink" Target="https://www.youtube.com/watch?v=j2hF5j5Rtb0&amp;feature=emb_imp_woy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apy.readthedocs.io/en/latest/install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4DED0-E5BA-4354-AA5F-1C0A142AE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k-SK" b="0" i="0" dirty="0">
                <a:solidFill>
                  <a:srgbClr val="373A3C"/>
                </a:solidFill>
                <a:effectLst/>
                <a:latin typeface="roboto"/>
              </a:rPr>
              <a:t>Veľký 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41CDEF-C09D-4219-9939-73CF900B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r>
              <a:rPr lang="en-US" dirty="0"/>
              <a:t>PP2- FEKT, </a:t>
            </a:r>
            <a:r>
              <a:rPr lang="en-US" dirty="0" err="1"/>
              <a:t>Vut</a:t>
            </a:r>
            <a:r>
              <a:rPr lang="en-US" dirty="0"/>
              <a:t> v </a:t>
            </a:r>
            <a:r>
              <a:rPr lang="en-US" dirty="0" err="1"/>
              <a:t>Brn</a:t>
            </a:r>
            <a:r>
              <a:rPr lang="sk-SK" dirty="0"/>
              <a:t>ě</a:t>
            </a:r>
          </a:p>
          <a:p>
            <a:endParaRPr lang="sk-SK" dirty="0"/>
          </a:p>
          <a:p>
            <a:r>
              <a:rPr lang="sk-SK" dirty="0"/>
              <a:t>Samuel Košík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554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77042A-0600-4194-83F2-66CBFAEB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Scapy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</a:t>
            </a:r>
            <a:r>
              <a:rPr lang="sk-SK" dirty="0" err="1"/>
              <a:t>Scanner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3436EC-3022-4726-8CDC-68E5F026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 </a:t>
            </a:r>
            <a:r>
              <a:rPr lang="sk-SK" dirty="0" err="1"/>
              <a:t>validacii</a:t>
            </a:r>
            <a:r>
              <a:rPr lang="sk-SK" dirty="0"/>
              <a:t> a kliknutí na tlačidlo „</a:t>
            </a:r>
            <a:r>
              <a:rPr lang="sk-SK" dirty="0" err="1"/>
              <a:t>Scan</a:t>
            </a:r>
            <a:r>
              <a:rPr lang="sk-SK" dirty="0"/>
              <a:t> </a:t>
            </a:r>
            <a:r>
              <a:rPr lang="sk-SK" dirty="0" err="1"/>
              <a:t>Target</a:t>
            </a:r>
            <a:r>
              <a:rPr lang="sk-SK" dirty="0"/>
              <a:t>“ program začne skenovať</a:t>
            </a:r>
          </a:p>
          <a:p>
            <a:r>
              <a:rPr lang="sk-SK" dirty="0"/>
              <a:t>Po dokončení nás presmeruje na ďalšiu stránku, kde nájdeme výsledky zapísané v prehľadnej tabuľke</a:t>
            </a:r>
          </a:p>
          <a:p>
            <a:r>
              <a:rPr lang="sk-SK" dirty="0"/>
              <a:t>Na stránke nájdeme tlačidlá pre nový </a:t>
            </a:r>
            <a:r>
              <a:rPr lang="sk-SK" dirty="0" err="1"/>
              <a:t>sken</a:t>
            </a:r>
            <a:r>
              <a:rPr lang="sk-SK" dirty="0"/>
              <a:t> a návrat na hlavnú stránku, IP adresu na ktorej sme robili test. V hlavičke stránke nájdeme odkaz na stránku </a:t>
            </a:r>
            <a:r>
              <a:rPr lang="sk-SK" dirty="0" err="1"/>
              <a:t>Scapy</a:t>
            </a:r>
            <a:endParaRPr lang="sk-SK" dirty="0"/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9FD79ED-336A-4046-9AA8-26A94A45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857414"/>
            <a:ext cx="82867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3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0361E-93DE-403B-BB8B-B2436188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Admin Site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95381E-CC99-4057-8AF9-35E52299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579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 kliknutí na „Admin Site“ sa dostaneme na stránku správy </a:t>
            </a:r>
            <a:r>
              <a:rPr lang="sk-SK" dirty="0" err="1"/>
              <a:t>Django</a:t>
            </a:r>
            <a:endParaRPr lang="sk-SK" dirty="0"/>
          </a:p>
          <a:p>
            <a:r>
              <a:rPr lang="sk-SK" dirty="0">
                <a:solidFill>
                  <a:srgbClr val="00B0F0"/>
                </a:solidFill>
              </a:rPr>
              <a:t>Meno</a:t>
            </a:r>
            <a:r>
              <a:rPr lang="sk-SK" dirty="0"/>
              <a:t>: admin</a:t>
            </a:r>
          </a:p>
          <a:p>
            <a:r>
              <a:rPr lang="sk-SK" dirty="0">
                <a:solidFill>
                  <a:srgbClr val="00B0F0"/>
                </a:solidFill>
              </a:rPr>
              <a:t>Heslo</a:t>
            </a:r>
            <a:r>
              <a:rPr lang="sk-SK" dirty="0"/>
              <a:t>: admin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Pre vytvorenie nového admin účtu do konzoly napíšeme:</a:t>
            </a:r>
          </a:p>
          <a:p>
            <a:r>
              <a:rPr lang="sk-SK" b="0" i="0" dirty="0" err="1">
                <a:solidFill>
                  <a:srgbClr val="E74C3C"/>
                </a:solidFill>
                <a:effectLst/>
                <a:latin typeface="SFMono-Regular"/>
              </a:rPr>
              <a:t>python</a:t>
            </a:r>
            <a:r>
              <a:rPr lang="sk-SK" b="0" i="0" dirty="0">
                <a:solidFill>
                  <a:srgbClr val="E74C3C"/>
                </a:solidFill>
                <a:effectLst/>
                <a:latin typeface="SFMono-Regular"/>
              </a:rPr>
              <a:t> manage.py </a:t>
            </a:r>
            <a:r>
              <a:rPr lang="sk-SK" b="0" i="0" dirty="0" err="1">
                <a:solidFill>
                  <a:srgbClr val="E74C3C"/>
                </a:solidFill>
                <a:effectLst/>
                <a:latin typeface="SFMono-Regular"/>
              </a:rPr>
              <a:t>createsuperuser</a:t>
            </a:r>
            <a:endParaRPr lang="sk-SK" dirty="0"/>
          </a:p>
          <a:p>
            <a:endParaRPr lang="sk-SK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AC94F400-E0A1-4228-AD5C-F28012384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45" y="2279707"/>
            <a:ext cx="4012591" cy="281939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BFCC172-F28D-4B4E-8493-F4BF22947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2" y="2301241"/>
            <a:ext cx="3848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E082CD-3DD3-4287-AF0A-6DD2044D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Dokumentácia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EBB2C4-0B02-4B7C-93A7-A970AD8F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 kliknutí na „</a:t>
            </a:r>
            <a:r>
              <a:rPr lang="sk-SK" dirty="0" err="1"/>
              <a:t>Documentation</a:t>
            </a:r>
            <a:r>
              <a:rPr lang="sk-SK" dirty="0"/>
              <a:t>“ nás stránka presmeruje na dokumentáciu, </a:t>
            </a:r>
            <a:r>
              <a:rPr lang="sk-SK" dirty="0" err="1"/>
              <a:t>tj</a:t>
            </a:r>
            <a:r>
              <a:rPr lang="sk-SK" dirty="0"/>
              <a:t>. túto prezentáciu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1B28609A-788F-434B-AFD0-C0934BA0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704" y="3049695"/>
            <a:ext cx="4012591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0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E082CD-3DD3-4287-AF0A-6DD2044D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 projekte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EBB2C4-0B02-4B7C-93A7-A970AD8F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sk-SK" dirty="0"/>
              <a:t>Po kliknutí na „</a:t>
            </a:r>
            <a:r>
              <a:rPr lang="sk-SK" dirty="0" err="1"/>
              <a:t>About</a:t>
            </a:r>
            <a:r>
              <a:rPr lang="sk-SK" dirty="0"/>
              <a:t> Project“ sa dostaneme na zhrnutie projektu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1B28609A-788F-434B-AFD0-C0934BA0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53269"/>
            <a:ext cx="4012591" cy="281939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CFC2B884-DCA4-4322-99A5-F7E5B1B7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05" y="1845734"/>
            <a:ext cx="4600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2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4DED0-E5BA-4354-AA5F-1C0A142AE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371600" indent="-1371600" algn="l">
              <a:buFont typeface="+mj-lt"/>
              <a:buAutoNum type="arabicPeriod" startAt="3"/>
            </a:pPr>
            <a:r>
              <a:rPr lang="sk-SK" dirty="0">
                <a:solidFill>
                  <a:srgbClr val="373A3C"/>
                </a:solidFill>
                <a:latin typeface="roboto"/>
              </a:rPr>
              <a:t>Ako to funguje</a:t>
            </a:r>
            <a:endParaRPr lang="sk-SK" b="0" i="0" dirty="0">
              <a:solidFill>
                <a:srgbClr val="373A3C"/>
              </a:solidFill>
              <a:effectLst/>
              <a:latin typeface="roboto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41CDEF-C09D-4219-9939-73CF900B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379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C3D38-4771-4EC5-8493-084B0AE7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Django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EA9F5E-F3C5-4689-961F-A924FA55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súboroch </a:t>
            </a:r>
            <a:r>
              <a:rPr lang="sk-SK" dirty="0">
                <a:solidFill>
                  <a:srgbClr val="00B0F0"/>
                </a:solidFill>
              </a:rPr>
              <a:t>models.py</a:t>
            </a:r>
            <a:r>
              <a:rPr lang="sk-SK" dirty="0"/>
              <a:t> a </a:t>
            </a:r>
            <a:r>
              <a:rPr lang="sk-SK" dirty="0">
                <a:solidFill>
                  <a:srgbClr val="00B0F0"/>
                </a:solidFill>
              </a:rPr>
              <a:t>forms.py </a:t>
            </a:r>
            <a:r>
              <a:rPr lang="sk-SK" dirty="0"/>
              <a:t>sú definované premenné. Tie sú použité vo </a:t>
            </a:r>
            <a:r>
              <a:rPr lang="sk-SK" dirty="0">
                <a:solidFill>
                  <a:srgbClr val="00B0F0"/>
                </a:solidFill>
              </a:rPr>
              <a:t>views.py</a:t>
            </a:r>
            <a:r>
              <a:rPr lang="sk-SK" dirty="0"/>
              <a:t>, vďaka </a:t>
            </a:r>
            <a:r>
              <a:rPr lang="sk-SK" dirty="0" err="1"/>
              <a:t>funkciam</a:t>
            </a:r>
            <a:r>
              <a:rPr lang="sk-SK" dirty="0"/>
              <a:t> sú spracované a následne vykreslené. Zdrojové kódy sa nachádzajú v zložkách </a:t>
            </a:r>
            <a:r>
              <a:rPr lang="sk-SK" dirty="0" err="1">
                <a:solidFill>
                  <a:srgbClr val="00B0F0"/>
                </a:solidFill>
              </a:rPr>
              <a:t>templates</a:t>
            </a:r>
            <a:r>
              <a:rPr lang="sk-SK" dirty="0"/>
              <a:t>, napr. </a:t>
            </a:r>
            <a:r>
              <a:rPr lang="sk-SK" dirty="0">
                <a:solidFill>
                  <a:srgbClr val="00B0F0"/>
                </a:solidFill>
              </a:rPr>
              <a:t>start.html </a:t>
            </a:r>
            <a:r>
              <a:rPr lang="sk-SK" dirty="0"/>
              <a:t>alebo </a:t>
            </a:r>
            <a:r>
              <a:rPr lang="sk-SK" dirty="0">
                <a:solidFill>
                  <a:srgbClr val="00B0F0"/>
                </a:solidFill>
              </a:rPr>
              <a:t>list.html</a:t>
            </a:r>
            <a:endParaRPr lang="sk-SK" dirty="0"/>
          </a:p>
          <a:p>
            <a:r>
              <a:rPr lang="sk-SK" dirty="0"/>
              <a:t>Použité sú: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HTML kód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JavaSkripty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Crispy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sk-SK" dirty="0"/>
          </a:p>
          <a:p>
            <a:endParaRPr lang="sk-SK" dirty="0"/>
          </a:p>
        </p:txBody>
      </p:sp>
      <p:pic>
        <p:nvPicPr>
          <p:cNvPr id="1034" name="Picture 10" descr="Working Structure of Django MTV Architecture | by Rinu Gour | Towards Data  Science">
            <a:extLst>
              <a:ext uri="{FF2B5EF4-FFF2-40B4-BE49-F238E27FC236}">
                <a16:creationId xmlns:a16="http://schemas.microsoft.com/office/drawing/2014/main" id="{5271E0A2-8DDE-41A9-8FA5-C20E4B75C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60" y="2766554"/>
            <a:ext cx="5928420" cy="310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41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E60AF4-5A6D-42F8-81F3-302D8563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48719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sk-SK" sz="9800" dirty="0"/>
              <a:t>Logická stavba</a:t>
            </a:r>
            <a:br>
              <a:rPr lang="sk-SK" dirty="0"/>
            </a:br>
            <a:r>
              <a:rPr lang="sk-SK" dirty="0"/>
              <a:t>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5B998996-A255-4080-A5C1-73261B09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576952"/>
            <a:ext cx="10215699" cy="3704096"/>
          </a:xfrm>
        </p:spPr>
      </p:pic>
    </p:spTree>
    <p:extLst>
      <p:ext uri="{BB962C8B-B14F-4D97-AF65-F5344CB8AC3E}">
        <p14:creationId xmlns:p14="http://schemas.microsoft.com/office/powerpoint/2010/main" val="79844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6332FE-CC4F-4FE3-ABC5-B2ABC1C1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App</a:t>
            </a:r>
            <a:r>
              <a:rPr lang="sk-SK" dirty="0"/>
              <a:t>: </a:t>
            </a:r>
            <a:r>
              <a:rPr lang="sk-SK" dirty="0" err="1"/>
              <a:t>home</a:t>
            </a:r>
            <a:br>
              <a:rPr lang="sk-SK" dirty="0"/>
            </a:b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CA543988-9A72-495A-8A6A-8010E802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17737"/>
            <a:ext cx="10271254" cy="4315653"/>
          </a:xfrm>
        </p:spPr>
      </p:pic>
    </p:spTree>
    <p:extLst>
      <p:ext uri="{BB962C8B-B14F-4D97-AF65-F5344CB8AC3E}">
        <p14:creationId xmlns:p14="http://schemas.microsoft.com/office/powerpoint/2010/main" val="341916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31F6BD-9106-433B-AE0E-E0626237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App</a:t>
            </a:r>
            <a:r>
              <a:rPr lang="sk-SK" dirty="0"/>
              <a:t>: </a:t>
            </a:r>
            <a:r>
              <a:rPr lang="sk-SK" dirty="0" err="1"/>
              <a:t>scapyscan</a:t>
            </a:r>
            <a:br>
              <a:rPr lang="sk-SK" dirty="0"/>
            </a:br>
            <a:endParaRPr lang="sk-SK" dirty="0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698E262F-B988-4056-9983-D3D78FB7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5199B841-D31D-44D1-AFAD-A536DDB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113183"/>
            <a:ext cx="10538096" cy="51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5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B7844A-1CC5-4BB5-8F44-08A8DD9E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Folder</a:t>
            </a:r>
            <a:r>
              <a:rPr lang="sk-SK" dirty="0"/>
              <a:t>: </a:t>
            </a:r>
            <a:r>
              <a:rPr lang="sk-SK" dirty="0" err="1"/>
              <a:t>static</a:t>
            </a:r>
            <a:br>
              <a:rPr lang="sk-SK" dirty="0"/>
            </a:b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0888606-020A-4FC3-84BE-25D52561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56874"/>
            <a:ext cx="10066488" cy="4700587"/>
          </a:xfr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011C01-F8D3-4102-BFCE-190D1981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0AF6C5-6484-4899-8028-1CBA6874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sk-SK" sz="5400" dirty="0"/>
              <a:t>O projekte</a:t>
            </a:r>
          </a:p>
          <a:p>
            <a:pPr marL="914400" indent="-914400">
              <a:buFont typeface="+mj-lt"/>
              <a:buAutoNum type="arabicPeriod"/>
            </a:pPr>
            <a:r>
              <a:rPr lang="sk-SK" sz="5400" dirty="0"/>
              <a:t>Ako to vyzerá</a:t>
            </a:r>
          </a:p>
          <a:p>
            <a:pPr marL="914400" indent="-914400">
              <a:buFont typeface="+mj-lt"/>
              <a:buAutoNum type="arabicPeriod"/>
            </a:pPr>
            <a:r>
              <a:rPr lang="sk-SK" sz="5400" dirty="0"/>
              <a:t>Ako to funguje</a:t>
            </a:r>
          </a:p>
          <a:p>
            <a:pPr marL="914400" indent="-914400">
              <a:buFont typeface="+mj-lt"/>
              <a:buAutoNum type="arabicPeriod"/>
            </a:pPr>
            <a:r>
              <a:rPr lang="sk-SK" sz="5400" dirty="0"/>
              <a:t>Referencie</a:t>
            </a:r>
          </a:p>
        </p:txBody>
      </p:sp>
    </p:spTree>
    <p:extLst>
      <p:ext uri="{BB962C8B-B14F-4D97-AF65-F5344CB8AC3E}">
        <p14:creationId xmlns:p14="http://schemas.microsoft.com/office/powerpoint/2010/main" val="179020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71B429-7424-4915-A705-85069AFC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Folder</a:t>
            </a:r>
            <a:r>
              <a:rPr lang="sk-SK" dirty="0"/>
              <a:t>: </a:t>
            </a:r>
            <a:r>
              <a:rPr lang="sk-SK" dirty="0" err="1"/>
              <a:t>templates</a:t>
            </a:r>
            <a:br>
              <a:rPr lang="sk-SK" dirty="0"/>
            </a:br>
            <a:endParaRPr lang="sk-SK" dirty="0"/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EDAFE1CD-E409-4069-A2D1-0FD4AEC13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917" y="1152593"/>
            <a:ext cx="10304166" cy="4933186"/>
          </a:xfrm>
        </p:spPr>
      </p:pic>
    </p:spTree>
    <p:extLst>
      <p:ext uri="{BB962C8B-B14F-4D97-AF65-F5344CB8AC3E}">
        <p14:creationId xmlns:p14="http://schemas.microsoft.com/office/powerpoint/2010/main" val="175008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E5B414-72D8-4AA7-8D1F-FE3A623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8800" dirty="0"/>
              <a:t>Stavba programu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6597D2-67C4-4E5D-B2F6-E8E56E0E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sk-SK" dirty="0"/>
              <a:t>Kontrola vstupu a forma</a:t>
            </a:r>
          </a:p>
          <a:p>
            <a:pPr marL="514350" indent="-514350">
              <a:buFont typeface="+mj-lt"/>
              <a:buAutoNum type="romanUcPeriod"/>
            </a:pPr>
            <a:r>
              <a:rPr lang="sk-SK" dirty="0"/>
              <a:t>Skenovanie pomocou </a:t>
            </a:r>
            <a:r>
              <a:rPr lang="sk-SK" dirty="0" err="1"/>
              <a:t>Scapy</a:t>
            </a:r>
            <a:endParaRPr lang="sk-SK" dirty="0"/>
          </a:p>
          <a:p>
            <a:pPr marL="514350" indent="-514350">
              <a:buFont typeface="+mj-lt"/>
              <a:buAutoNum type="romanUcPeriod"/>
            </a:pPr>
            <a:r>
              <a:rPr lang="sk-SK" dirty="0"/>
              <a:t>Renderovanie stránok</a:t>
            </a:r>
          </a:p>
        </p:txBody>
      </p:sp>
    </p:spTree>
    <p:extLst>
      <p:ext uri="{BB962C8B-B14F-4D97-AF65-F5344CB8AC3E}">
        <p14:creationId xmlns:p14="http://schemas.microsoft.com/office/powerpoint/2010/main" val="153827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C9B6C9-6DDB-4DF4-AC70-08DC6822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sk-SK" dirty="0"/>
              <a:t>Kontrola vstupu a forma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5596AF-4C0F-4461-8BDF-0AF8ADBE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Validitu vstupu, teda </a:t>
            </a:r>
            <a:r>
              <a:rPr lang="sk-SK" dirty="0" err="1"/>
              <a:t>target</a:t>
            </a:r>
            <a:r>
              <a:rPr lang="sk-SK" dirty="0"/>
              <a:t> IP kontrolujú rôzne funkcie, </a:t>
            </a:r>
            <a:r>
              <a:rPr lang="sk-SK" dirty="0" err="1"/>
              <a:t>napr</a:t>
            </a:r>
            <a:r>
              <a:rPr lang="sk-SK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Vloženie iba jedného </a:t>
            </a:r>
            <a:r>
              <a:rPr lang="sk-SK" dirty="0" err="1"/>
              <a:t>lomítka</a:t>
            </a:r>
            <a:r>
              <a:rPr lang="sk-SK" dirty="0"/>
              <a:t> (</a:t>
            </a:r>
            <a:r>
              <a:rPr lang="sk-SK" dirty="0" err="1"/>
              <a:t>slash</a:t>
            </a:r>
            <a:r>
              <a:rPr lang="sk-SK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Vloženie iba 3 bodiek, teda </a:t>
            </a:r>
            <a:r>
              <a:rPr lang="sk-SK" dirty="0">
                <a:solidFill>
                  <a:srgbClr val="00B0F0"/>
                </a:solidFill>
              </a:rPr>
              <a:t>192.168.1.1</a:t>
            </a:r>
            <a:r>
              <a:rPr lang="sk-SK" dirty="0"/>
              <a:t> a nie </a:t>
            </a:r>
            <a:r>
              <a:rPr lang="sk-SK" dirty="0">
                <a:solidFill>
                  <a:srgbClr val="00B0F0"/>
                </a:solidFill>
              </a:rPr>
              <a:t>192.168.1.1</a:t>
            </a:r>
            <a:r>
              <a:rPr lang="sk-SK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Či nebol vložený text, teda nie 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Vložené medzery, </a:t>
            </a:r>
          </a:p>
          <a:p>
            <a:pPr marL="201168" lvl="1" indent="0">
              <a:buNone/>
            </a:pPr>
            <a:r>
              <a:rPr lang="sk-SK" dirty="0"/>
              <a:t>	</a:t>
            </a:r>
            <a:r>
              <a:rPr lang="sk-SK" sz="2000" dirty="0"/>
              <a:t>teda </a:t>
            </a:r>
            <a:r>
              <a:rPr lang="sk-SK" sz="2000" dirty="0">
                <a:solidFill>
                  <a:srgbClr val="00B0F0"/>
                </a:solidFill>
              </a:rPr>
              <a:t>192.1   6 8 . 1 . 1  /  2  4</a:t>
            </a:r>
          </a:p>
          <a:p>
            <a:pPr marL="201168" lvl="1" indent="0">
              <a:buNone/>
            </a:pPr>
            <a:r>
              <a:rPr lang="sk-SK" sz="2000" dirty="0"/>
              <a:t>Tieto medzery vie vymazať a upraviť na správny tvar, </a:t>
            </a:r>
          </a:p>
          <a:p>
            <a:pPr marL="201168" lvl="1" indent="0">
              <a:buNone/>
            </a:pPr>
            <a:r>
              <a:rPr lang="sk-SK" sz="2000" dirty="0"/>
              <a:t>	teda </a:t>
            </a:r>
            <a:r>
              <a:rPr lang="sk-SK" sz="2000" dirty="0">
                <a:solidFill>
                  <a:srgbClr val="00B0F0"/>
                </a:solidFill>
              </a:rPr>
              <a:t>192.168.1.1/24</a:t>
            </a:r>
          </a:p>
          <a:p>
            <a:pPr marL="201168" lvl="1" indent="0">
              <a:buNone/>
            </a:pPr>
            <a:endParaRPr lang="sk-SK" sz="2000" dirty="0"/>
          </a:p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6859CA2D-0526-4C1C-9A3F-1B5C961F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246" y="1845734"/>
            <a:ext cx="2593493" cy="393168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BB9E896-D0C9-4289-8F2D-34F12A58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5116884"/>
            <a:ext cx="1962287" cy="75221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02405EC-1409-4228-A761-9E1101373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729" y="5265685"/>
            <a:ext cx="3031412" cy="603409"/>
          </a:xfrm>
          <a:prstGeom prst="rect">
            <a:avLst/>
          </a:prstGeom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B28B71EA-DAD4-4624-AD64-1B373917F89E}"/>
              </a:ext>
            </a:extLst>
          </p:cNvPr>
          <p:cNvSpPr/>
          <p:nvPr/>
        </p:nvSpPr>
        <p:spPr>
          <a:xfrm>
            <a:off x="3404110" y="5279074"/>
            <a:ext cx="728869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299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ED7C03-4ABD-4CE0-80FB-7CFFD72F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sk-SK" dirty="0"/>
              <a:t>Kontrola vstupu a forma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AF1F3AD-6020-4B10-B83E-EF3C23C53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189259" cy="4023360"/>
          </a:xfrm>
        </p:spPr>
        <p:txBody>
          <a:bodyPr/>
          <a:lstStyle/>
          <a:p>
            <a:r>
              <a:rPr lang="en-US" dirty="0"/>
              <a:t>R</a:t>
            </a:r>
            <a:r>
              <a:rPr lang="sk-SK" dirty="0" err="1"/>
              <a:t>ôzne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podmienky, ktoré kontrolujú premennú IP</a:t>
            </a:r>
          </a:p>
        </p:txBody>
      </p:sp>
      <p:pic>
        <p:nvPicPr>
          <p:cNvPr id="6" name="Zástupný objekt pre obsah 10">
            <a:extLst>
              <a:ext uri="{FF2B5EF4-FFF2-40B4-BE49-F238E27FC236}">
                <a16:creationId xmlns:a16="http://schemas.microsoft.com/office/drawing/2014/main" id="{3FEA9319-9DC9-4A8F-B840-D7F95A19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299" y="1845734"/>
            <a:ext cx="6598097" cy="43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4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C62CA2-98EF-443D-BDCA-3EC90721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sk-SK" dirty="0"/>
              <a:t>Skenovanie pomocou </a:t>
            </a:r>
            <a:r>
              <a:rPr lang="sk-SK" dirty="0" err="1"/>
              <a:t>Scapy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47CCA3-851D-4590-A7F1-53D1D265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Scapy</a:t>
            </a:r>
            <a:r>
              <a:rPr lang="sk-SK" dirty="0"/>
              <a:t> je veľmi silný modul, ktorý dokáže skenovať IP a MAC adresy</a:t>
            </a:r>
          </a:p>
          <a:p>
            <a:r>
              <a:rPr lang="sk-SK" dirty="0"/>
              <a:t>Vstupom je upravená a skontrolovaná IP adresa s portom v tvare napr. </a:t>
            </a:r>
            <a:r>
              <a:rPr lang="sk-SK" dirty="0">
                <a:solidFill>
                  <a:srgbClr val="00B0F0"/>
                </a:solidFill>
              </a:rPr>
              <a:t>192.168.0.0/16</a:t>
            </a:r>
          </a:p>
          <a:p>
            <a:r>
              <a:rPr lang="sk-SK" dirty="0"/>
              <a:t>Výstup z funkcie </a:t>
            </a:r>
            <a:r>
              <a:rPr lang="sk-SK" dirty="0" err="1">
                <a:solidFill>
                  <a:srgbClr val="00B0F0"/>
                </a:solidFill>
              </a:rPr>
              <a:t>Scanning</a:t>
            </a:r>
            <a:r>
              <a:rPr lang="sk-SK" dirty="0"/>
              <a:t> je set IP adries a MAC adries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9F1FEB1-49A3-46B6-97A1-7E5BC3DF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08488"/>
            <a:ext cx="4428877" cy="205152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2F836BF-9244-4978-9D6C-B057595E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308488"/>
            <a:ext cx="5946717" cy="20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DAF4A9-0D6F-498F-AD31-E85B74C7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sk-SK" dirty="0"/>
              <a:t>Renderovanie stránok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6CF96C-2C0F-4AFB-A12B-E277BFEF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Renderovanie stránok prebieha vo </a:t>
            </a:r>
            <a:r>
              <a:rPr lang="sk-SK" dirty="0">
                <a:solidFill>
                  <a:srgbClr val="00B0F0"/>
                </a:solidFill>
              </a:rPr>
              <a:t>views.py</a:t>
            </a:r>
          </a:p>
          <a:p>
            <a:r>
              <a:rPr lang="sk-SK" dirty="0"/>
              <a:t>Vo </a:t>
            </a:r>
            <a:r>
              <a:rPr lang="sk-SK" dirty="0">
                <a:solidFill>
                  <a:srgbClr val="00B0F0"/>
                </a:solidFill>
              </a:rPr>
              <a:t>views.py </a:t>
            </a:r>
            <a:r>
              <a:rPr lang="sk-SK" dirty="0"/>
              <a:t>sa nachádzajú </a:t>
            </a:r>
            <a:r>
              <a:rPr lang="sk-SK" dirty="0">
                <a:solidFill>
                  <a:srgbClr val="00B0F0"/>
                </a:solidFill>
              </a:rPr>
              <a:t>.html </a:t>
            </a:r>
            <a:r>
              <a:rPr lang="sk-SK" dirty="0"/>
              <a:t>odkazy, tie obsahujú HTML kódy</a:t>
            </a:r>
          </a:p>
          <a:p>
            <a:r>
              <a:rPr lang="sk-SK" dirty="0"/>
              <a:t>V </a:t>
            </a:r>
            <a:r>
              <a:rPr lang="sk-SK" dirty="0">
                <a:solidFill>
                  <a:srgbClr val="00B0F0"/>
                </a:solidFill>
              </a:rPr>
              <a:t>/scapyscan/views.py </a:t>
            </a:r>
            <a:r>
              <a:rPr lang="sk-SK" dirty="0"/>
              <a:t>sú definované dve funkcie, </a:t>
            </a:r>
            <a:r>
              <a:rPr lang="sk-SK" dirty="0" err="1">
                <a:solidFill>
                  <a:srgbClr val="00B0F0"/>
                </a:solidFill>
              </a:rPr>
              <a:t>scapyscan_start</a:t>
            </a:r>
            <a:r>
              <a:rPr lang="sk-SK" dirty="0">
                <a:solidFill>
                  <a:srgbClr val="00B0F0"/>
                </a:solidFill>
              </a:rPr>
              <a:t> </a:t>
            </a:r>
            <a:r>
              <a:rPr lang="sk-SK" dirty="0"/>
              <a:t>a </a:t>
            </a:r>
            <a:r>
              <a:rPr lang="sk-SK" dirty="0" err="1">
                <a:solidFill>
                  <a:srgbClr val="00B0F0"/>
                </a:solidFill>
              </a:rPr>
              <a:t>scapyscan_list</a:t>
            </a:r>
            <a:endParaRPr lang="sk-SK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>
                <a:solidFill>
                  <a:srgbClr val="00B0F0"/>
                </a:solidFill>
              </a:rPr>
              <a:t>scapyscan_start</a:t>
            </a:r>
            <a:r>
              <a:rPr lang="sk-SK" dirty="0">
                <a:solidFill>
                  <a:srgbClr val="00B0F0"/>
                </a:solidFill>
              </a:rPr>
              <a:t> </a:t>
            </a:r>
            <a:r>
              <a:rPr lang="sk-SK" dirty="0"/>
              <a:t>skontroluje formu a uloží dáta. Následne vykreslí </a:t>
            </a:r>
            <a:r>
              <a:rPr lang="sk-SK" dirty="0" err="1">
                <a:solidFill>
                  <a:srgbClr val="FFC000"/>
                </a:solidFill>
              </a:rPr>
              <a:t>scapyscan</a:t>
            </a:r>
            <a:r>
              <a:rPr lang="sk-SK" dirty="0">
                <a:solidFill>
                  <a:srgbClr val="FFC000"/>
                </a:solidFill>
              </a:rPr>
              <a:t>/start.html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>
                <a:solidFill>
                  <a:srgbClr val="00B0F0"/>
                </a:solidFill>
              </a:rPr>
              <a:t>scapyscan_list</a:t>
            </a:r>
            <a:r>
              <a:rPr lang="sk-SK" dirty="0">
                <a:solidFill>
                  <a:srgbClr val="00B0F0"/>
                </a:solidFill>
              </a:rPr>
              <a:t> </a:t>
            </a:r>
            <a:r>
              <a:rPr lang="sk-SK" dirty="0"/>
              <a:t>načíta dáta z formy, premennú IP pošle do funkcie </a:t>
            </a:r>
            <a:r>
              <a:rPr lang="sk-SK" dirty="0" err="1"/>
              <a:t>Scanning</a:t>
            </a:r>
            <a:r>
              <a:rPr lang="sk-SK" dirty="0"/>
              <a:t> zo </a:t>
            </a:r>
            <a:r>
              <a:rPr lang="sk-SK" dirty="0">
                <a:solidFill>
                  <a:srgbClr val="00B0F0"/>
                </a:solidFill>
              </a:rPr>
              <a:t>scanning.py</a:t>
            </a:r>
            <a:r>
              <a:rPr lang="sk-SK" dirty="0"/>
              <a:t>, výstup z funkcie upraví a vloží do setu </a:t>
            </a:r>
            <a:r>
              <a:rPr lang="sk-SK" dirty="0" err="1">
                <a:solidFill>
                  <a:srgbClr val="00B0F0"/>
                </a:solidFill>
              </a:rPr>
              <a:t>context</a:t>
            </a:r>
            <a:r>
              <a:rPr lang="sk-SK" dirty="0"/>
              <a:t>. Následne vykreslí  </a:t>
            </a:r>
            <a:r>
              <a:rPr lang="sk-SK" dirty="0" err="1">
                <a:solidFill>
                  <a:srgbClr val="FFC000"/>
                </a:solidFill>
              </a:rPr>
              <a:t>scapyscan</a:t>
            </a:r>
            <a:r>
              <a:rPr lang="sk-SK" dirty="0">
                <a:solidFill>
                  <a:srgbClr val="FFC000"/>
                </a:solidFill>
              </a:rPr>
              <a:t>/list.html</a:t>
            </a:r>
          </a:p>
        </p:txBody>
      </p:sp>
    </p:spTree>
    <p:extLst>
      <p:ext uri="{BB962C8B-B14F-4D97-AF65-F5344CB8AC3E}">
        <p14:creationId xmlns:p14="http://schemas.microsoft.com/office/powerpoint/2010/main" val="304217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DAF4A9-0D6F-498F-AD31-E85B74C7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sk-SK" dirty="0"/>
              <a:t>Renderovanie stránok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F032444-F35C-42F9-AFBF-B65E4ADE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6" y="2119283"/>
            <a:ext cx="5117799" cy="3057938"/>
          </a:xfrm>
          <a:prstGeom prst="rect">
            <a:avLst/>
          </a:prstGeom>
        </p:spPr>
      </p:pic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19E6C136-5886-46F9-A1CB-05168F0A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119283"/>
            <a:ext cx="5117799" cy="2619433"/>
          </a:xfrm>
        </p:spPr>
      </p:pic>
    </p:spTree>
    <p:extLst>
      <p:ext uri="{BB962C8B-B14F-4D97-AF65-F5344CB8AC3E}">
        <p14:creationId xmlns:p14="http://schemas.microsoft.com/office/powerpoint/2010/main" val="246899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E5B414-72D8-4AA7-8D1F-FE3A623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8800" dirty="0"/>
              <a:t>Stavba odkazov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6597D2-67C4-4E5D-B2F6-E8E56E0E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Uvažujeme </a:t>
            </a:r>
            <a:r>
              <a:rPr lang="sk-SK" dirty="0" err="1"/>
              <a:t>localhost</a:t>
            </a:r>
            <a:r>
              <a:rPr lang="sk-SK" dirty="0"/>
              <a:t>, teda </a:t>
            </a:r>
            <a:r>
              <a:rPr lang="sk-SK" dirty="0">
                <a:solidFill>
                  <a:srgbClr val="00B0F0"/>
                </a:solidFill>
              </a:rPr>
              <a:t>127.0.0.1/8000</a:t>
            </a:r>
            <a:r>
              <a:rPr lang="sk-SK" dirty="0"/>
              <a:t>, resp. </a:t>
            </a:r>
            <a:r>
              <a:rPr lang="sk-SK" dirty="0">
                <a:solidFill>
                  <a:srgbClr val="00B0F0"/>
                </a:solidFill>
              </a:rPr>
              <a:t>http://127.0.0.1:8000/</a:t>
            </a:r>
          </a:p>
          <a:p>
            <a:pPr marL="0" indent="0">
              <a:buNone/>
            </a:pPr>
            <a:r>
              <a:rPr lang="sk-SK" dirty="0"/>
              <a:t>/</a:t>
            </a:r>
          </a:p>
          <a:p>
            <a:pPr marL="0" indent="0">
              <a:buNone/>
            </a:pPr>
            <a:r>
              <a:rPr lang="sk-SK" dirty="0"/>
              <a:t>/</a:t>
            </a:r>
            <a:r>
              <a:rPr lang="sk-SK" dirty="0" err="1"/>
              <a:t>scapyscan</a:t>
            </a:r>
            <a:r>
              <a:rPr lang="sk-SK" dirty="0"/>
              <a:t>	/list</a:t>
            </a:r>
          </a:p>
          <a:p>
            <a:pPr marL="0" indent="0">
              <a:buNone/>
            </a:pPr>
            <a:r>
              <a:rPr lang="sk-SK" dirty="0"/>
              <a:t>/</a:t>
            </a:r>
            <a:r>
              <a:rPr lang="sk-SK" dirty="0" err="1"/>
              <a:t>about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/admin</a:t>
            </a:r>
          </a:p>
        </p:txBody>
      </p:sp>
      <p:pic>
        <p:nvPicPr>
          <p:cNvPr id="4" name="Zástupný objekt pre obsah 10">
            <a:extLst>
              <a:ext uri="{FF2B5EF4-FFF2-40B4-BE49-F238E27FC236}">
                <a16:creationId xmlns:a16="http://schemas.microsoft.com/office/drawing/2014/main" id="{7077C81B-BBDD-4A38-9906-7F5ACF5B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89" y="2195764"/>
            <a:ext cx="7566991" cy="3975594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4E12A7D4-8DB9-443E-A882-0683E1748E2E}"/>
              </a:ext>
            </a:extLst>
          </p:cNvPr>
          <p:cNvSpPr/>
          <p:nvPr/>
        </p:nvSpPr>
        <p:spPr>
          <a:xfrm>
            <a:off x="1036320" y="2317390"/>
            <a:ext cx="2433099" cy="19233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8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D7E57C-7A6C-4500-8CA5-BFD78AA5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8800" dirty="0"/>
              <a:t>Stavba HTML súborov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903607-01E3-4CCC-8689-FA9C6D2BC4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dirty="0"/>
              <a:t> </a:t>
            </a:r>
            <a:r>
              <a:rPr lang="sk-SK" dirty="0" err="1"/>
              <a:t>templates</a:t>
            </a:r>
            <a:r>
              <a:rPr lang="sk-SK" dirty="0"/>
              <a:t>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rgbClr val="FFC000"/>
                </a:solidFill>
              </a:rPr>
              <a:t>about</a:t>
            </a:r>
            <a:r>
              <a:rPr lang="sk-SK" dirty="0"/>
              <a:t>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rgbClr val="FFC000"/>
                </a:solidFill>
              </a:rPr>
              <a:t>base</a:t>
            </a:r>
            <a:r>
              <a:rPr lang="sk-SK" dirty="0"/>
              <a:t>.html		</a:t>
            </a:r>
            <a:r>
              <a:rPr lang="sk-SK" dirty="0" err="1"/>
              <a:t>includes</a:t>
            </a:r>
            <a:r>
              <a:rPr lang="sk-SK" dirty="0"/>
              <a:t> </a:t>
            </a:r>
            <a:r>
              <a:rPr lang="sk-SK" dirty="0">
                <a:solidFill>
                  <a:srgbClr val="FFC000"/>
                </a:solidFill>
              </a:rPr>
              <a:t>menu</a:t>
            </a:r>
            <a:r>
              <a:rPr lang="sk-SK" dirty="0"/>
              <a:t>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rgbClr val="FFC000"/>
                </a:solidFill>
              </a:rPr>
              <a:t>home_base</a:t>
            </a:r>
            <a:r>
              <a:rPr lang="sk-SK" dirty="0"/>
              <a:t>.html	</a:t>
            </a:r>
            <a:r>
              <a:rPr lang="sk-SK" dirty="0" err="1"/>
              <a:t>includes</a:t>
            </a:r>
            <a:r>
              <a:rPr lang="sk-SK" dirty="0"/>
              <a:t> </a:t>
            </a:r>
            <a:r>
              <a:rPr lang="sk-SK" dirty="0">
                <a:solidFill>
                  <a:srgbClr val="FFC000"/>
                </a:solidFill>
              </a:rPr>
              <a:t>home</a:t>
            </a:r>
            <a:r>
              <a:rPr lang="sk-SK" dirty="0"/>
              <a:t>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rgbClr val="FFC000"/>
                </a:solidFill>
              </a:rPr>
              <a:t>home</a:t>
            </a:r>
            <a:r>
              <a:rPr lang="sk-SK" dirty="0"/>
              <a:t>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rgbClr val="FFC000"/>
                </a:solidFill>
              </a:rPr>
              <a:t>menu</a:t>
            </a:r>
            <a:r>
              <a:rPr lang="sk-SK" dirty="0"/>
              <a:t>.html</a:t>
            </a:r>
          </a:p>
          <a:p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3DBC221-DEAC-49A1-BF4C-BADAA2EBC7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/>
              <a:t>scapyscan</a:t>
            </a:r>
            <a:r>
              <a:rPr lang="sk-SK" dirty="0"/>
              <a:t>/</a:t>
            </a:r>
            <a:r>
              <a:rPr lang="sk-SK" dirty="0" err="1"/>
              <a:t>templates</a:t>
            </a:r>
            <a:r>
              <a:rPr lang="sk-SK" dirty="0"/>
              <a:t>/</a:t>
            </a:r>
            <a:r>
              <a:rPr lang="sk-SK" dirty="0" err="1"/>
              <a:t>scapyscan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rgbClr val="FFC000"/>
                </a:solidFill>
              </a:rPr>
              <a:t>list</a:t>
            </a:r>
            <a:r>
              <a:rPr lang="sk-SK" dirty="0"/>
              <a:t>.html	</a:t>
            </a:r>
            <a:r>
              <a:rPr lang="sk-SK" dirty="0" err="1"/>
              <a:t>extends</a:t>
            </a:r>
            <a:r>
              <a:rPr lang="sk-SK" dirty="0"/>
              <a:t> </a:t>
            </a:r>
            <a:r>
              <a:rPr lang="sk-SK" dirty="0">
                <a:solidFill>
                  <a:srgbClr val="FFC000"/>
                </a:solidFill>
              </a:rPr>
              <a:t>base</a:t>
            </a:r>
            <a:r>
              <a:rPr lang="sk-SK" dirty="0"/>
              <a:t>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rgbClr val="FFC000"/>
                </a:solidFill>
              </a:rPr>
              <a:t>start</a:t>
            </a:r>
            <a:r>
              <a:rPr lang="sk-SK" dirty="0"/>
              <a:t>.html	</a:t>
            </a:r>
            <a:r>
              <a:rPr lang="sk-SK" dirty="0" err="1"/>
              <a:t>extends</a:t>
            </a:r>
            <a:r>
              <a:rPr lang="sk-SK" dirty="0"/>
              <a:t> </a:t>
            </a:r>
            <a:r>
              <a:rPr lang="sk-SK" dirty="0">
                <a:solidFill>
                  <a:srgbClr val="FFC000"/>
                </a:solidFill>
              </a:rPr>
              <a:t>base</a:t>
            </a:r>
            <a:r>
              <a:rPr lang="sk-SK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623173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4DED0-E5BA-4354-AA5F-1C0A142AE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371600" indent="-1371600" algn="l">
              <a:buFont typeface="+mj-lt"/>
              <a:buAutoNum type="arabicPeriod" startAt="4"/>
            </a:pPr>
            <a:r>
              <a:rPr lang="sk-SK" dirty="0">
                <a:solidFill>
                  <a:srgbClr val="373A3C"/>
                </a:solidFill>
                <a:latin typeface="roboto"/>
              </a:rPr>
              <a:t>Referencie</a:t>
            </a:r>
            <a:endParaRPr lang="sk-SK" b="0" i="0" dirty="0">
              <a:solidFill>
                <a:srgbClr val="373A3C"/>
              </a:solidFill>
              <a:effectLst/>
              <a:latin typeface="roboto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41CDEF-C09D-4219-9939-73CF900B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013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4DED0-E5BA-4354-AA5F-1C0A142AE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371600" indent="-1371600" algn="l">
              <a:buFont typeface="+mj-lt"/>
              <a:buAutoNum type="arabicPeriod"/>
            </a:pPr>
            <a:r>
              <a:rPr lang="sk-SK" dirty="0">
                <a:solidFill>
                  <a:srgbClr val="373A3C"/>
                </a:solidFill>
                <a:latin typeface="roboto"/>
              </a:rPr>
              <a:t>O projekte</a:t>
            </a:r>
            <a:endParaRPr lang="sk-SK" b="0" i="0" dirty="0">
              <a:solidFill>
                <a:srgbClr val="373A3C"/>
              </a:solidFill>
              <a:effectLst/>
              <a:latin typeface="roboto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41CDEF-C09D-4219-9939-73CF900B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0766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11C92E-5A24-4C14-9105-3785E7F2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Porovnanie naskenovaných IP adries zo</a:t>
            </a:r>
            <a:br>
              <a:rPr lang="sk-SK" dirty="0"/>
            </a:br>
            <a:r>
              <a:rPr lang="sk-SK" dirty="0" err="1"/>
              <a:t>Scapy</a:t>
            </a:r>
            <a:r>
              <a:rPr lang="sk-SK" dirty="0"/>
              <a:t> a z aplikácie </a:t>
            </a:r>
            <a:r>
              <a:rPr lang="sk-SK" dirty="0" err="1"/>
              <a:t>WiFiman</a:t>
            </a:r>
            <a:r>
              <a:rPr lang="sk-SK" dirty="0"/>
              <a:t> (</a:t>
            </a:r>
            <a:r>
              <a:rPr lang="sk-SK" dirty="0" err="1"/>
              <a:t>Ubiquiti</a:t>
            </a:r>
            <a:r>
              <a:rPr lang="sk-SK" dirty="0"/>
              <a:t>)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D0740E8-4684-401B-8BE0-2019D190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58" y="1796638"/>
            <a:ext cx="2538195" cy="4454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Zástupný objekt pre obsah 11">
            <a:extLst>
              <a:ext uri="{FF2B5EF4-FFF2-40B4-BE49-F238E27FC236}">
                <a16:creationId xmlns:a16="http://schemas.microsoft.com/office/drawing/2014/main" id="{18671CF8-7174-4E42-BC2C-9F65210D8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96638"/>
            <a:ext cx="6507186" cy="419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50159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2B27DB-92E0-4800-BB7C-9FE72E03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56591"/>
            <a:ext cx="10058400" cy="1139687"/>
          </a:xfrm>
        </p:spPr>
        <p:txBody>
          <a:bodyPr/>
          <a:lstStyle/>
          <a:p>
            <a:r>
              <a:rPr lang="sk-SK" dirty="0"/>
              <a:t>Zhrnutie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449A5-E0AF-4780-BFEF-6F0BA5E7D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567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Projekt: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Scanner</a:t>
            </a:r>
            <a:endParaRPr lang="sk-SK" dirty="0"/>
          </a:p>
          <a:p>
            <a:r>
              <a:rPr lang="sk-SK" dirty="0"/>
              <a:t>Kódované vo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Studio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/>
              <a:t>Použité platformy </a:t>
            </a:r>
            <a:r>
              <a:rPr lang="sk-SK" dirty="0" err="1"/>
              <a:t>Python</a:t>
            </a:r>
            <a:r>
              <a:rPr lang="sk-SK" dirty="0"/>
              <a:t> 3.9.1, </a:t>
            </a:r>
            <a:r>
              <a:rPr lang="sk-SK" dirty="0" err="1"/>
              <a:t>Django</a:t>
            </a:r>
            <a:r>
              <a:rPr lang="sk-SK" dirty="0"/>
              <a:t> 3.1.5, </a:t>
            </a:r>
            <a:r>
              <a:rPr lang="sk-SK" dirty="0" err="1"/>
              <a:t>Scapy</a:t>
            </a:r>
            <a:r>
              <a:rPr lang="sk-SK" dirty="0"/>
              <a:t> 2.4.4</a:t>
            </a:r>
          </a:p>
          <a:p>
            <a:r>
              <a:rPr lang="sk-SK" dirty="0"/>
              <a:t>Dátum odovzdania: 17.1.2021</a:t>
            </a:r>
          </a:p>
          <a:p>
            <a:r>
              <a:rPr lang="sk-SK" dirty="0"/>
              <a:t>Predmet: Počítačové </a:t>
            </a:r>
            <a:r>
              <a:rPr lang="sk-SK" dirty="0" err="1"/>
              <a:t>programování</a:t>
            </a:r>
            <a:r>
              <a:rPr lang="sk-SK" dirty="0"/>
              <a:t> 2 (BPC-PP2 20/21Z)</a:t>
            </a:r>
          </a:p>
          <a:p>
            <a:r>
              <a:rPr lang="sk-SK" dirty="0"/>
              <a:t>Garant predmetu: </a:t>
            </a:r>
            <a:r>
              <a:rPr lang="sv-SE" b="1" i="1" dirty="0">
                <a:solidFill>
                  <a:srgbClr val="212529"/>
                </a:solidFill>
                <a:effectLst/>
                <a:latin typeface="-apple-system"/>
              </a:rPr>
              <a:t>Doc. dr. Ing. Tomas Gotthans</a:t>
            </a:r>
            <a:endParaRPr lang="sk-SK" dirty="0"/>
          </a:p>
          <a:p>
            <a:r>
              <a:rPr lang="sk-SK" dirty="0"/>
              <a:t>Učiteľ </a:t>
            </a:r>
            <a:r>
              <a:rPr lang="sk-SK" dirty="0" err="1"/>
              <a:t>Django</a:t>
            </a:r>
            <a:r>
              <a:rPr lang="sk-SK" dirty="0"/>
              <a:t>: </a:t>
            </a:r>
            <a:r>
              <a:rPr lang="sk-SK" b="1" i="1" dirty="0">
                <a:solidFill>
                  <a:srgbClr val="212529"/>
                </a:solidFill>
                <a:effectLst/>
                <a:latin typeface="-apple-system"/>
              </a:rPr>
              <a:t>Ing. Jakub </a:t>
            </a:r>
            <a:r>
              <a:rPr lang="sk-SK" b="1" i="1" dirty="0" err="1">
                <a:solidFill>
                  <a:srgbClr val="212529"/>
                </a:solidFill>
                <a:effectLst/>
                <a:latin typeface="-apple-system"/>
              </a:rPr>
              <a:t>Gotthans</a:t>
            </a:r>
            <a:endParaRPr lang="sk-SK" dirty="0"/>
          </a:p>
          <a:p>
            <a:r>
              <a:rPr lang="sk-SK" dirty="0"/>
              <a:t>Študent: Samuel Košík, 221056</a:t>
            </a:r>
          </a:p>
          <a:p>
            <a:r>
              <a:rPr lang="sk-SK" dirty="0">
                <a:solidFill>
                  <a:srgbClr val="003DA5"/>
                </a:solidFill>
              </a:rPr>
              <a:t>FAKULTA ELEKTROTECHNIKY A KOMUNIKAČNÍCH TECHNOLOGIÍ</a:t>
            </a:r>
            <a:r>
              <a:rPr lang="sk-SK" dirty="0"/>
              <a:t>, </a:t>
            </a:r>
            <a:r>
              <a:rPr lang="sk-SK" dirty="0">
                <a:solidFill>
                  <a:srgbClr val="E4002B"/>
                </a:solidFill>
              </a:rPr>
              <a:t>VUT v </a:t>
            </a:r>
            <a:r>
              <a:rPr lang="sk-SK" dirty="0" err="1">
                <a:solidFill>
                  <a:srgbClr val="E4002B"/>
                </a:solidFill>
              </a:rPr>
              <a:t>Brně</a:t>
            </a:r>
            <a:endParaRPr lang="sk-SK" dirty="0">
              <a:solidFill>
                <a:srgbClr val="E4002B"/>
              </a:solidFill>
            </a:endParaRPr>
          </a:p>
          <a:p>
            <a:endParaRPr lang="sk-SK" dirty="0">
              <a:solidFill>
                <a:srgbClr val="E4002B"/>
              </a:solidFill>
            </a:endParaRPr>
          </a:p>
          <a:p>
            <a:r>
              <a:rPr lang="sk-SK" dirty="0">
                <a:solidFill>
                  <a:srgbClr val="E4002B"/>
                </a:solidFill>
              </a:rPr>
              <a:t>©2021, Samuel Košík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199A94D-DE8E-4002-81B8-7548656C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648" y="1845734"/>
            <a:ext cx="2419350" cy="8001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93ED7CB-1447-4100-9DB9-5D1B35707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48" y="2645834"/>
            <a:ext cx="4128404" cy="78316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81A71DDD-3CC3-4408-B8FD-CF757757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4720" y="3619685"/>
            <a:ext cx="839691" cy="907774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77034CD2-295C-42AA-B243-10A524F59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555" y="3633133"/>
            <a:ext cx="880877" cy="880877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F08DE2E8-E340-431E-AC9A-21C4031FA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719" y="3595390"/>
            <a:ext cx="1815548" cy="907774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9FFFDDC6-9762-4EF5-B3D7-795A6E0BC60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2330" y="4746858"/>
            <a:ext cx="996581" cy="9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79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2">
            <a:extLst>
              <a:ext uri="{FF2B5EF4-FFF2-40B4-BE49-F238E27FC236}">
                <a16:creationId xmlns:a16="http://schemas.microsoft.com/office/drawing/2014/main" id="{D5DD525C-20C1-425F-97A0-627A8E3AA56C}"/>
              </a:ext>
            </a:extLst>
          </p:cNvPr>
          <p:cNvSpPr txBox="1">
            <a:spLocks/>
          </p:cNvSpPr>
          <p:nvPr/>
        </p:nvSpPr>
        <p:spPr>
          <a:xfrm>
            <a:off x="1097280" y="225287"/>
            <a:ext cx="10058400" cy="564380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0A840AE2-724B-4803-B063-4B567DFE742D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dirty="0"/>
              <a:t>Zdroje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4AF40E77-E459-46CD-9A85-0E135D35A640}"/>
              </a:ext>
            </a:extLst>
          </p:cNvPr>
          <p:cNvSpPr txBox="1">
            <a:spLocks/>
          </p:cNvSpPr>
          <p:nvPr/>
        </p:nvSpPr>
        <p:spPr>
          <a:xfrm>
            <a:off x="1097280" y="838569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hlinkClick r:id="rId2"/>
              </a:rPr>
              <a:t>Visual Studio Code - Code Editing. Redefined</a:t>
            </a:r>
            <a:endParaRPr lang="sk-SK" dirty="0"/>
          </a:p>
          <a:p>
            <a:r>
              <a:rPr lang="en-US" dirty="0">
                <a:hlinkClick r:id="rId3"/>
              </a:rPr>
              <a:t>Django (djangoproject.com)</a:t>
            </a:r>
            <a:endParaRPr lang="sk-SK" dirty="0"/>
          </a:p>
          <a:p>
            <a:r>
              <a:rPr lang="sk-SK" dirty="0" err="1">
                <a:hlinkClick r:id="rId4"/>
              </a:rPr>
              <a:t>Django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documentation</a:t>
            </a:r>
            <a:r>
              <a:rPr lang="sk-SK" dirty="0">
                <a:hlinkClick r:id="rId4"/>
              </a:rPr>
              <a:t> </a:t>
            </a:r>
            <a:endParaRPr lang="sk-SK" dirty="0"/>
          </a:p>
          <a:p>
            <a:r>
              <a:rPr lang="sk-SK" dirty="0" err="1">
                <a:hlinkClick r:id="rId5"/>
              </a:rPr>
              <a:t>Scapy</a:t>
            </a:r>
            <a:endParaRPr lang="sk-SK" dirty="0"/>
          </a:p>
          <a:p>
            <a:r>
              <a:rPr lang="sk-SK" dirty="0">
                <a:hlinkClick r:id="rId6"/>
              </a:rPr>
              <a:t>W3Schools Online Web </a:t>
            </a:r>
            <a:r>
              <a:rPr lang="sk-SK" dirty="0" err="1">
                <a:hlinkClick r:id="rId6"/>
              </a:rPr>
              <a:t>Tutorials</a:t>
            </a:r>
            <a:endParaRPr lang="sk-SK" dirty="0"/>
          </a:p>
          <a:p>
            <a:r>
              <a:rPr lang="sk-SK" dirty="0">
                <a:hlinkClick r:id="rId7"/>
              </a:rPr>
              <a:t>IP </a:t>
            </a:r>
            <a:r>
              <a:rPr lang="sk-SK" dirty="0" err="1">
                <a:hlinkClick r:id="rId7"/>
              </a:rPr>
              <a:t>address</a:t>
            </a:r>
            <a:r>
              <a:rPr lang="sk-SK" dirty="0">
                <a:hlinkClick r:id="rId7"/>
              </a:rPr>
              <a:t> - </a:t>
            </a:r>
            <a:r>
              <a:rPr lang="sk-SK" dirty="0" err="1">
                <a:hlinkClick r:id="rId7"/>
              </a:rPr>
              <a:t>Wikipedia</a:t>
            </a:r>
            <a:endParaRPr lang="sk-SK" dirty="0"/>
          </a:p>
          <a:p>
            <a:r>
              <a:rPr lang="sk-SK" dirty="0">
                <a:hlinkClick r:id="rId8"/>
              </a:rPr>
              <a:t>PP2 </a:t>
            </a:r>
            <a:r>
              <a:rPr lang="sk-SK" dirty="0" err="1">
                <a:hlinkClick r:id="rId8"/>
              </a:rPr>
              <a:t>Přednáška</a:t>
            </a:r>
            <a:r>
              <a:rPr lang="sk-SK" dirty="0">
                <a:hlinkClick r:id="rId8"/>
              </a:rPr>
              <a:t> 7 – YouTube</a:t>
            </a:r>
            <a:endParaRPr lang="sk-SK" dirty="0"/>
          </a:p>
          <a:p>
            <a:r>
              <a:rPr lang="sk-SK" dirty="0">
                <a:hlinkClick r:id="rId9"/>
              </a:rPr>
              <a:t>PP2 P8 – YouTube</a:t>
            </a:r>
            <a:endParaRPr lang="sk-SK" dirty="0"/>
          </a:p>
          <a:p>
            <a:r>
              <a:rPr lang="sk-SK" dirty="0" err="1"/>
              <a:t>Mind</a:t>
            </a:r>
            <a:r>
              <a:rPr lang="sk-SK" dirty="0"/>
              <a:t> </a:t>
            </a:r>
            <a:r>
              <a:rPr lang="sk-SK" dirty="0" err="1"/>
              <a:t>Maps</a:t>
            </a:r>
            <a:r>
              <a:rPr lang="sk-SK" dirty="0"/>
              <a:t>: </a:t>
            </a:r>
            <a:r>
              <a:rPr lang="sk-SK" dirty="0" err="1">
                <a:hlinkClick r:id="rId10"/>
              </a:rPr>
              <a:t>XMind</a:t>
            </a:r>
            <a:r>
              <a:rPr lang="sk-SK" dirty="0">
                <a:hlinkClick r:id="rId10"/>
              </a:rPr>
              <a:t> - </a:t>
            </a:r>
            <a:r>
              <a:rPr lang="sk-SK" dirty="0" err="1">
                <a:hlinkClick r:id="rId10"/>
              </a:rPr>
              <a:t>Mind</a:t>
            </a:r>
            <a:r>
              <a:rPr lang="sk-SK" dirty="0">
                <a:hlinkClick r:id="rId10"/>
              </a:rPr>
              <a:t> </a:t>
            </a:r>
            <a:r>
              <a:rPr lang="sk-SK" dirty="0" err="1">
                <a:hlinkClick r:id="rId10"/>
              </a:rPr>
              <a:t>Mapping</a:t>
            </a:r>
            <a:r>
              <a:rPr lang="sk-SK" dirty="0">
                <a:hlinkClick r:id="rId10"/>
              </a:rPr>
              <a:t> Software</a:t>
            </a:r>
            <a:endParaRPr lang="sk-SK" dirty="0"/>
          </a:p>
          <a:p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1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9A6B5D-5585-41F3-954B-06543DA5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 –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Scanner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39FB5A-C84F-4D78-9B2A-A87809E6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Projekt bol vytvorený v prostredí </a:t>
            </a:r>
            <a:r>
              <a:rPr lang="sk-SK" dirty="0" err="1"/>
              <a:t>Django</a:t>
            </a:r>
            <a:r>
              <a:rPr lang="sk-SK" dirty="0"/>
              <a:t>. Používa ďalšie rozšírenia, ako </a:t>
            </a:r>
            <a:r>
              <a:rPr lang="sk-SK" dirty="0" err="1"/>
              <a:t>Scapy</a:t>
            </a:r>
            <a:r>
              <a:rPr lang="sk-SK" dirty="0"/>
              <a:t>, </a:t>
            </a:r>
            <a:r>
              <a:rPr lang="sk-SK" dirty="0" err="1"/>
              <a:t>JavaSkript</a:t>
            </a:r>
            <a:r>
              <a:rPr lang="sk-SK" dirty="0"/>
              <a:t> alebo HTML, ktoré je potrebné doinštalovať. </a:t>
            </a:r>
            <a:r>
              <a:rPr lang="sk-SK" dirty="0" err="1"/>
              <a:t>JavaSkripty</a:t>
            </a:r>
            <a:r>
              <a:rPr lang="sk-SK" dirty="0"/>
              <a:t> sú v zložke s projektom</a:t>
            </a:r>
          </a:p>
          <a:p>
            <a:r>
              <a:rPr lang="sk-SK" dirty="0" err="1"/>
              <a:t>Scapy</a:t>
            </a:r>
            <a:r>
              <a:rPr lang="sk-SK" dirty="0"/>
              <a:t>: </a:t>
            </a:r>
          </a:p>
          <a:p>
            <a:r>
              <a:rPr lang="sk-SK" dirty="0"/>
              <a:t>-stránka vydavateľa: </a:t>
            </a:r>
            <a:r>
              <a:rPr lang="en-US" dirty="0">
                <a:hlinkClick r:id="rId2"/>
              </a:rPr>
              <a:t>Download and Installation — </a:t>
            </a:r>
            <a:r>
              <a:rPr lang="en-US" dirty="0" err="1">
                <a:hlinkClick r:id="rId2"/>
              </a:rPr>
              <a:t>Scapy</a:t>
            </a:r>
            <a:r>
              <a:rPr lang="en-US" dirty="0">
                <a:hlinkClick r:id="rId2"/>
              </a:rPr>
              <a:t> 2.4.4. documentation</a:t>
            </a:r>
            <a:endParaRPr lang="sk-SK" dirty="0"/>
          </a:p>
          <a:p>
            <a:r>
              <a:rPr lang="sk-SK" dirty="0"/>
              <a:t>-do konzoly napíšeme príkaz: </a:t>
            </a:r>
            <a:r>
              <a:rPr lang="en-US" b="0" i="0" dirty="0">
                <a:solidFill>
                  <a:srgbClr val="AD6058"/>
                </a:solidFill>
                <a:effectLst/>
                <a:latin typeface="SFMono-Regular"/>
              </a:rPr>
              <a:t>pip install --pre </a:t>
            </a:r>
            <a:r>
              <a:rPr lang="en-US" b="0" i="0" dirty="0" err="1">
                <a:solidFill>
                  <a:srgbClr val="AD6058"/>
                </a:solidFill>
                <a:effectLst/>
                <a:latin typeface="SFMono-Regular"/>
              </a:rPr>
              <a:t>scapy</a:t>
            </a:r>
            <a:r>
              <a:rPr lang="en-US" b="0" i="0" dirty="0">
                <a:solidFill>
                  <a:srgbClr val="AD6058"/>
                </a:solidFill>
                <a:effectLst/>
                <a:latin typeface="SFMono-Regular"/>
              </a:rPr>
              <a:t>[basic]</a:t>
            </a:r>
            <a:endParaRPr lang="sk-SK" b="0" i="0" dirty="0">
              <a:solidFill>
                <a:srgbClr val="AD6058"/>
              </a:solidFill>
              <a:effectLst/>
              <a:latin typeface="SFMono-Regular"/>
            </a:endParaRPr>
          </a:p>
          <a:p>
            <a:endParaRPr lang="sk-SK" dirty="0"/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3D0A193-36FE-491B-A728-E6E0D406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12" y="4122458"/>
            <a:ext cx="4752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9A6B5D-5585-41F3-954B-06543DA5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 –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Scanner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39FB5A-C84F-4D78-9B2A-A87809E6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Django</a:t>
            </a:r>
            <a:r>
              <a:rPr lang="sk-SK" dirty="0"/>
              <a:t>: </a:t>
            </a:r>
          </a:p>
          <a:p>
            <a:r>
              <a:rPr lang="sk-SK" dirty="0"/>
              <a:t>-stránka vydavateľa: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Django (djangoproject.com)</a:t>
            </a:r>
            <a:endParaRPr lang="sk-SK" dirty="0"/>
          </a:p>
          <a:p>
            <a:r>
              <a:rPr lang="sk-SK" dirty="0"/>
              <a:t>-do konzoly napíšeme príkaz: </a:t>
            </a:r>
            <a:r>
              <a:rPr lang="en-US" b="0" i="0" dirty="0">
                <a:solidFill>
                  <a:srgbClr val="AD6058"/>
                </a:solidFill>
                <a:effectLst/>
                <a:latin typeface="SFMono-Regular"/>
              </a:rPr>
              <a:t>pip install Django==3.1.5</a:t>
            </a:r>
            <a:endParaRPr lang="sk-SK" b="0" i="0" dirty="0">
              <a:solidFill>
                <a:srgbClr val="AD6058"/>
              </a:solidFill>
              <a:effectLst/>
              <a:latin typeface="SFMono-Regular"/>
            </a:endParaRPr>
          </a:p>
          <a:p>
            <a:r>
              <a:rPr lang="sk-SK" dirty="0" err="1"/>
              <a:t>Crispy</a:t>
            </a:r>
            <a:r>
              <a:rPr lang="sk-SK" dirty="0"/>
              <a:t>: </a:t>
            </a:r>
            <a:r>
              <a:rPr lang="sk-SK" dirty="0" err="1">
                <a:solidFill>
                  <a:srgbClr val="B56F68"/>
                </a:solidFill>
              </a:rPr>
              <a:t>pip</a:t>
            </a:r>
            <a:r>
              <a:rPr lang="sk-SK" dirty="0">
                <a:solidFill>
                  <a:srgbClr val="B56F68"/>
                </a:solidFill>
              </a:rPr>
              <a:t> </a:t>
            </a:r>
            <a:r>
              <a:rPr lang="sk-SK" dirty="0" err="1">
                <a:solidFill>
                  <a:srgbClr val="B56F68"/>
                </a:solidFill>
              </a:rPr>
              <a:t>install</a:t>
            </a:r>
            <a:r>
              <a:rPr lang="sk-SK" dirty="0">
                <a:solidFill>
                  <a:srgbClr val="B56F68"/>
                </a:solidFill>
              </a:rPr>
              <a:t> </a:t>
            </a:r>
            <a:r>
              <a:rPr lang="sk-SK" dirty="0" err="1">
                <a:solidFill>
                  <a:srgbClr val="B56F68"/>
                </a:solidFill>
              </a:rPr>
              <a:t>django-crispy-forms</a:t>
            </a:r>
            <a:endParaRPr lang="sk-SK" b="0" i="0" dirty="0">
              <a:solidFill>
                <a:srgbClr val="B56F68"/>
              </a:solidFill>
              <a:effectLst/>
              <a:latin typeface="SFMono-Regular"/>
            </a:endParaRPr>
          </a:p>
          <a:p>
            <a:r>
              <a:rPr lang="sk-SK" dirty="0">
                <a:solidFill>
                  <a:srgbClr val="FF0000"/>
                </a:solidFill>
              </a:rPr>
              <a:t>SPÚŠŤANIE PROGRAMU NETWORK SCANNER:</a:t>
            </a:r>
          </a:p>
          <a:p>
            <a:r>
              <a:rPr lang="sk-SK" dirty="0" err="1">
                <a:solidFill>
                  <a:srgbClr val="AD6058"/>
                </a:solidFill>
              </a:rPr>
              <a:t>python</a:t>
            </a:r>
            <a:r>
              <a:rPr lang="sk-SK" dirty="0">
                <a:solidFill>
                  <a:srgbClr val="AD6058"/>
                </a:solidFill>
              </a:rPr>
              <a:t> manage.py </a:t>
            </a:r>
            <a:r>
              <a:rPr lang="sk-SK" dirty="0" err="1">
                <a:solidFill>
                  <a:srgbClr val="AD6058"/>
                </a:solidFill>
              </a:rPr>
              <a:t>makemigrations</a:t>
            </a:r>
            <a:endParaRPr lang="sk-SK" dirty="0">
              <a:solidFill>
                <a:srgbClr val="AD6058"/>
              </a:solidFill>
            </a:endParaRPr>
          </a:p>
          <a:p>
            <a:r>
              <a:rPr lang="sk-SK" dirty="0" err="1">
                <a:solidFill>
                  <a:srgbClr val="AD6058"/>
                </a:solidFill>
              </a:rPr>
              <a:t>python</a:t>
            </a:r>
            <a:r>
              <a:rPr lang="sk-SK" dirty="0">
                <a:solidFill>
                  <a:srgbClr val="AD6058"/>
                </a:solidFill>
              </a:rPr>
              <a:t> manage.py </a:t>
            </a:r>
            <a:r>
              <a:rPr lang="sk-SK" dirty="0" err="1">
                <a:solidFill>
                  <a:srgbClr val="AD6058"/>
                </a:solidFill>
              </a:rPr>
              <a:t>migrate</a:t>
            </a:r>
            <a:endParaRPr lang="sk-SK" dirty="0">
              <a:solidFill>
                <a:srgbClr val="AD6058"/>
              </a:solidFill>
            </a:endParaRPr>
          </a:p>
          <a:p>
            <a:r>
              <a:rPr lang="sk-SK" dirty="0" err="1">
                <a:solidFill>
                  <a:srgbClr val="AD6058"/>
                </a:solidFill>
              </a:rPr>
              <a:t>python</a:t>
            </a:r>
            <a:r>
              <a:rPr lang="sk-SK" dirty="0">
                <a:solidFill>
                  <a:srgbClr val="AD6058"/>
                </a:solidFill>
              </a:rPr>
              <a:t> manage.py </a:t>
            </a:r>
            <a:r>
              <a:rPr lang="sk-SK" dirty="0" err="1">
                <a:solidFill>
                  <a:srgbClr val="AD6058"/>
                </a:solidFill>
              </a:rPr>
              <a:t>runserver</a:t>
            </a:r>
            <a:endParaRPr lang="sk-SK" dirty="0">
              <a:solidFill>
                <a:srgbClr val="AD6058"/>
              </a:solidFill>
            </a:endParaRPr>
          </a:p>
          <a:p>
            <a:endParaRPr lang="sk-SK" dirty="0"/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92BF1164-9A04-45C9-9A28-3107E1C7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98" y="4801381"/>
            <a:ext cx="5362826" cy="1067712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EC5E588-326F-424D-86A2-3005B448B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670" y="3397184"/>
            <a:ext cx="4357297" cy="12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BBC3D7-CF6F-472D-AA31-8C85C3F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 –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Scanner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8E9BA7-F1D6-4E02-B252-F8CBDAC9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Úlohou skenera je spustiť test na zadanej adrese, napr. 192.168.1.1/24</a:t>
            </a:r>
          </a:p>
          <a:p>
            <a:r>
              <a:rPr lang="sk-SK" dirty="0"/>
              <a:t>Program na pozadí prevedie všetky potrebné operácie a zobrazí dostupné zariadenia, ktoré  sú pre zadanú adresu známe </a:t>
            </a:r>
          </a:p>
          <a:p>
            <a:r>
              <a:rPr lang="sk-SK" dirty="0"/>
              <a:t>Rovnako vypíše ich IP a MAC adresy</a:t>
            </a:r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18868634-04CE-4196-89E4-00482CC5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78" y="2705240"/>
            <a:ext cx="6719570" cy="34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8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4DED0-E5BA-4354-AA5F-1C0A142AE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371600" indent="-1371600" algn="l">
              <a:buFont typeface="+mj-lt"/>
              <a:buAutoNum type="arabicPeriod" startAt="2"/>
            </a:pPr>
            <a:r>
              <a:rPr lang="sk-SK" dirty="0">
                <a:solidFill>
                  <a:srgbClr val="373A3C"/>
                </a:solidFill>
                <a:latin typeface="roboto"/>
              </a:rPr>
              <a:t>Ako to vyzerá</a:t>
            </a:r>
            <a:endParaRPr lang="sk-SK" b="0" i="0" dirty="0">
              <a:solidFill>
                <a:srgbClr val="373A3C"/>
              </a:solidFill>
              <a:effectLst/>
              <a:latin typeface="roboto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41CDEF-C09D-4219-9939-73CF900B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446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C0D03-F247-4CF8-9DA9-474FF772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Hlavná stránka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5D0EF0E1-B3F4-4173-847B-CF8D75CE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7259" cy="4023360"/>
          </a:xfrm>
        </p:spPr>
        <p:txBody>
          <a:bodyPr/>
          <a:lstStyle/>
          <a:p>
            <a:r>
              <a:rPr lang="sk-SK" dirty="0"/>
              <a:t>Môžeme kliknúť na 5 odkazov: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Odkazuje na stránku školy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Skener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Stránka admina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Dokumentácia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Základné informácie o programe</a:t>
            </a:r>
          </a:p>
        </p:txBody>
      </p:sp>
      <p:pic>
        <p:nvPicPr>
          <p:cNvPr id="8" name="Zástupný objekt pre obsah 4">
            <a:extLst>
              <a:ext uri="{FF2B5EF4-FFF2-40B4-BE49-F238E27FC236}">
                <a16:creationId xmlns:a16="http://schemas.microsoft.com/office/drawing/2014/main" id="{137138C5-2CD7-439C-9665-973C02D6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39" y="1845734"/>
            <a:ext cx="5620716" cy="3949328"/>
          </a:xfrm>
          <a:prstGeom prst="rect">
            <a:avLst/>
          </a:prstGeom>
        </p:spPr>
      </p:pic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B16FDFA8-5364-4B89-A16F-CCEB7EF41DE2}"/>
              </a:ext>
            </a:extLst>
          </p:cNvPr>
          <p:cNvCxnSpPr/>
          <p:nvPr/>
        </p:nvCxnSpPr>
        <p:spPr>
          <a:xfrm flipH="1">
            <a:off x="4028661" y="2279374"/>
            <a:ext cx="2398643" cy="2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07EB407F-7684-4CC4-A966-23D5B729351C}"/>
              </a:ext>
            </a:extLst>
          </p:cNvPr>
          <p:cNvCxnSpPr/>
          <p:nvPr/>
        </p:nvCxnSpPr>
        <p:spPr>
          <a:xfrm flipH="1" flipV="1">
            <a:off x="2332383" y="2955235"/>
            <a:ext cx="4094921" cy="11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04FFF7B1-7467-4E30-BEA1-8281926992EA}"/>
              </a:ext>
            </a:extLst>
          </p:cNvPr>
          <p:cNvCxnSpPr/>
          <p:nvPr/>
        </p:nvCxnSpPr>
        <p:spPr>
          <a:xfrm flipH="1">
            <a:off x="3061252" y="3429000"/>
            <a:ext cx="5764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244A8304-2225-404E-A445-65D1C13E9672}"/>
              </a:ext>
            </a:extLst>
          </p:cNvPr>
          <p:cNvCxnSpPr/>
          <p:nvPr/>
        </p:nvCxnSpPr>
        <p:spPr>
          <a:xfrm flipH="1" flipV="1">
            <a:off x="3061252" y="3857414"/>
            <a:ext cx="3273287" cy="26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AB910BF1-4566-4FD5-B09E-907789D72124}"/>
              </a:ext>
            </a:extLst>
          </p:cNvPr>
          <p:cNvCxnSpPr/>
          <p:nvPr/>
        </p:nvCxnSpPr>
        <p:spPr>
          <a:xfrm flipH="1" flipV="1">
            <a:off x="4697895" y="4346713"/>
            <a:ext cx="1636644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24FF1A-4956-473C-BFC0-4137C454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Scapy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</a:t>
            </a:r>
            <a:r>
              <a:rPr lang="sk-SK" dirty="0" err="1"/>
              <a:t>Scanner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1AC577-359B-41CD-82D9-A6EA7F77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4023360"/>
          </a:xfrm>
        </p:spPr>
        <p:txBody>
          <a:bodyPr/>
          <a:lstStyle/>
          <a:p>
            <a:r>
              <a:rPr lang="sk-SK" dirty="0"/>
              <a:t>Po kliknutí na </a:t>
            </a:r>
            <a:r>
              <a:rPr lang="sk-SK" dirty="0" err="1"/>
              <a:t>Scapy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</a:t>
            </a:r>
            <a:r>
              <a:rPr lang="sk-SK" dirty="0" err="1"/>
              <a:t>Scanner</a:t>
            </a:r>
            <a:r>
              <a:rPr lang="sk-SK" dirty="0"/>
              <a:t> sa dostaneme do hlavného programu</a:t>
            </a:r>
          </a:p>
          <a:p>
            <a:r>
              <a:rPr lang="sk-SK" dirty="0"/>
              <a:t>Po vložení nesprávnej IP adresy nás program upozorní, že sme niekde spravili chybu</a:t>
            </a:r>
          </a:p>
          <a:p>
            <a:r>
              <a:rPr lang="sk-SK" dirty="0"/>
              <a:t>Podobne po nás opraví medzery v adrese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0CD18C9-505E-4A98-9D89-AD2D273B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8243"/>
            <a:ext cx="4038600" cy="329461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875C931-EB6F-414F-9780-2E84C3F6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69" y="3188117"/>
            <a:ext cx="2038350" cy="9239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FD4C2FE-D4B9-4E53-A4D5-0C1C371BB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098" y="3226216"/>
            <a:ext cx="1419225" cy="84772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ED0F4FE-2236-4F30-9C66-16295F000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731" y="4161738"/>
            <a:ext cx="1952625" cy="80962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DF98FEB0-CD12-4729-A0BD-C16CFFC4D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098" y="4073941"/>
            <a:ext cx="1504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1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878</Words>
  <Application>Microsoft Office PowerPoint</Application>
  <PresentationFormat>Širokouhlá</PresentationFormat>
  <Paragraphs>141</Paragraphs>
  <Slides>32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9" baseType="lpstr">
      <vt:lpstr>-apple-system</vt:lpstr>
      <vt:lpstr>Calibri</vt:lpstr>
      <vt:lpstr>Calibri Light</vt:lpstr>
      <vt:lpstr>roboto</vt:lpstr>
      <vt:lpstr>SFMono-Regular</vt:lpstr>
      <vt:lpstr>Wingdings</vt:lpstr>
      <vt:lpstr>Retrospektíva</vt:lpstr>
      <vt:lpstr>Veľký Projekt</vt:lpstr>
      <vt:lpstr>Obsah</vt:lpstr>
      <vt:lpstr>O projekte</vt:lpstr>
      <vt:lpstr>Projekt – Network Scanner</vt:lpstr>
      <vt:lpstr>Projekt – Network Scanner</vt:lpstr>
      <vt:lpstr>Projekt – Network Scanner</vt:lpstr>
      <vt:lpstr>Ako to vyzerá</vt:lpstr>
      <vt:lpstr>Hlavná stránka</vt:lpstr>
      <vt:lpstr>Scapy Tool Scanner</vt:lpstr>
      <vt:lpstr>Scapy Tool Scanner</vt:lpstr>
      <vt:lpstr>Admin Site</vt:lpstr>
      <vt:lpstr>Dokumentácia</vt:lpstr>
      <vt:lpstr>O projekte</vt:lpstr>
      <vt:lpstr>Ako to funguje</vt:lpstr>
      <vt:lpstr>Django</vt:lpstr>
      <vt:lpstr>Logická stavba  </vt:lpstr>
      <vt:lpstr>App: home </vt:lpstr>
      <vt:lpstr>App: scapyscan </vt:lpstr>
      <vt:lpstr>Folder: static </vt:lpstr>
      <vt:lpstr>Folder: templates </vt:lpstr>
      <vt:lpstr>Stavba programu</vt:lpstr>
      <vt:lpstr>Kontrola vstupu a forma</vt:lpstr>
      <vt:lpstr>Kontrola vstupu a forma</vt:lpstr>
      <vt:lpstr>Skenovanie pomocou Scapy</vt:lpstr>
      <vt:lpstr>Renderovanie stránok</vt:lpstr>
      <vt:lpstr>Renderovanie stránok</vt:lpstr>
      <vt:lpstr>Stavba odkazov</vt:lpstr>
      <vt:lpstr>Stavba HTML súborov</vt:lpstr>
      <vt:lpstr>Referencie</vt:lpstr>
      <vt:lpstr>Porovnanie naskenovaných IP adries zo Scapy a z aplikácie WiFiman (Ubiquiti) </vt:lpstr>
      <vt:lpstr>Zhrnutie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Košík Samuel (221056)</dc:creator>
  <cp:lastModifiedBy>Košík Samuel (221056)</cp:lastModifiedBy>
  <cp:revision>40</cp:revision>
  <dcterms:created xsi:type="dcterms:W3CDTF">2021-01-15T09:41:10Z</dcterms:created>
  <dcterms:modified xsi:type="dcterms:W3CDTF">2021-01-16T10:37:58Z</dcterms:modified>
</cp:coreProperties>
</file>