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58" r:id="rId4"/>
    <p:sldId id="1677" r:id="rId5"/>
    <p:sldId id="1678" r:id="rId6"/>
    <p:sldId id="1689" r:id="rId7"/>
    <p:sldId id="1679" r:id="rId8"/>
    <p:sldId id="1690" r:id="rId9"/>
    <p:sldId id="1691" r:id="rId10"/>
    <p:sldId id="1692" r:id="rId11"/>
    <p:sldId id="26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B3B6"/>
    <a:srgbClr val="F68A00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>
        <p:scale>
          <a:sx n="100" d="100"/>
          <a:sy n="100" d="100"/>
        </p:scale>
        <p:origin x="-990" y="-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A94F2945-2BE9-47F4-95C9-5214A1B0A80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1642880"/>
            <a:ext cx="12191998" cy="2624889"/>
          </a:xfrm>
          <a:custGeom>
            <a:avLst/>
            <a:gdLst>
              <a:gd name="T0" fmla="*/ 1761 w 1926"/>
              <a:gd name="T1" fmla="*/ 1038 h 1038"/>
              <a:gd name="T2" fmla="*/ 1761 w 1926"/>
              <a:gd name="T3" fmla="*/ 1038 h 1038"/>
              <a:gd name="T4" fmla="*/ 1761 w 1926"/>
              <a:gd name="T5" fmla="*/ 1038 h 1038"/>
              <a:gd name="T6" fmla="*/ 1761 w 1926"/>
              <a:gd name="T7" fmla="*/ 1038 h 1038"/>
              <a:gd name="T8" fmla="*/ 1926 w 1926"/>
              <a:gd name="T9" fmla="*/ 1029 h 1038"/>
              <a:gd name="T10" fmla="*/ 1761 w 1926"/>
              <a:gd name="T11" fmla="*/ 1038 h 1038"/>
              <a:gd name="T12" fmla="*/ 1926 w 1926"/>
              <a:gd name="T13" fmla="*/ 1029 h 1038"/>
              <a:gd name="T14" fmla="*/ 3 w 1926"/>
              <a:gd name="T15" fmla="*/ 4 h 1038"/>
              <a:gd name="T16" fmla="*/ 4 w 1926"/>
              <a:gd name="T17" fmla="*/ 5 h 1038"/>
              <a:gd name="T18" fmla="*/ 3 w 1926"/>
              <a:gd name="T19" fmla="*/ 4 h 1038"/>
              <a:gd name="T20" fmla="*/ 3 w 1926"/>
              <a:gd name="T21" fmla="*/ 3 h 1038"/>
              <a:gd name="T22" fmla="*/ 3 w 1926"/>
              <a:gd name="T23" fmla="*/ 4 h 1038"/>
              <a:gd name="T24" fmla="*/ 3 w 1926"/>
              <a:gd name="T25" fmla="*/ 3 h 1038"/>
              <a:gd name="T26" fmla="*/ 2 w 1926"/>
              <a:gd name="T27" fmla="*/ 2 h 1038"/>
              <a:gd name="T28" fmla="*/ 2 w 1926"/>
              <a:gd name="T29" fmla="*/ 3 h 1038"/>
              <a:gd name="T30" fmla="*/ 2 w 1926"/>
              <a:gd name="T31" fmla="*/ 2 h 1038"/>
              <a:gd name="T32" fmla="*/ 1 w 1926"/>
              <a:gd name="T33" fmla="*/ 1 h 1038"/>
              <a:gd name="T34" fmla="*/ 2 w 1926"/>
              <a:gd name="T35" fmla="*/ 2 h 1038"/>
              <a:gd name="T36" fmla="*/ 1 w 1926"/>
              <a:gd name="T37" fmla="*/ 1 h 1038"/>
              <a:gd name="T38" fmla="*/ 0 w 1926"/>
              <a:gd name="T39" fmla="*/ 0 h 1038"/>
              <a:gd name="T40" fmla="*/ 1 w 1926"/>
              <a:gd name="T41" fmla="*/ 1 h 1038"/>
              <a:gd name="T42" fmla="*/ 0 w 1926"/>
              <a:gd name="T43" fmla="*/ 0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26" h="1038">
                <a:moveTo>
                  <a:pt x="1761" y="1038"/>
                </a:moveTo>
                <a:cubicBezTo>
                  <a:pt x="1761" y="1038"/>
                  <a:pt x="1761" y="1038"/>
                  <a:pt x="1761" y="1038"/>
                </a:cubicBezTo>
                <a:cubicBezTo>
                  <a:pt x="1761" y="1038"/>
                  <a:pt x="1761" y="1038"/>
                  <a:pt x="1761" y="1038"/>
                </a:cubicBezTo>
                <a:cubicBezTo>
                  <a:pt x="1761" y="1038"/>
                  <a:pt x="1761" y="1038"/>
                  <a:pt x="1761" y="1038"/>
                </a:cubicBezTo>
                <a:moveTo>
                  <a:pt x="1926" y="1029"/>
                </a:moveTo>
                <a:cubicBezTo>
                  <a:pt x="1871" y="1035"/>
                  <a:pt x="1816" y="1038"/>
                  <a:pt x="1761" y="1038"/>
                </a:cubicBezTo>
                <a:cubicBezTo>
                  <a:pt x="1816" y="1038"/>
                  <a:pt x="1871" y="1035"/>
                  <a:pt x="1926" y="1029"/>
                </a:cubicBezTo>
                <a:moveTo>
                  <a:pt x="3" y="4"/>
                </a:moveTo>
                <a:cubicBezTo>
                  <a:pt x="4" y="4"/>
                  <a:pt x="4" y="4"/>
                  <a:pt x="4" y="5"/>
                </a:cubicBezTo>
                <a:cubicBezTo>
                  <a:pt x="4" y="4"/>
                  <a:pt x="4" y="4"/>
                  <a:pt x="3" y="4"/>
                </a:cubicBezTo>
                <a:moveTo>
                  <a:pt x="3" y="3"/>
                </a:moveTo>
                <a:cubicBezTo>
                  <a:pt x="3" y="3"/>
                  <a:pt x="3" y="4"/>
                  <a:pt x="3" y="4"/>
                </a:cubicBezTo>
                <a:cubicBezTo>
                  <a:pt x="3" y="4"/>
                  <a:pt x="3" y="3"/>
                  <a:pt x="3" y="3"/>
                </a:cubicBezTo>
                <a:moveTo>
                  <a:pt x="2" y="2"/>
                </a:moveTo>
                <a:cubicBezTo>
                  <a:pt x="2" y="2"/>
                  <a:pt x="2" y="3"/>
                  <a:pt x="2" y="3"/>
                </a:cubicBezTo>
                <a:cubicBezTo>
                  <a:pt x="2" y="3"/>
                  <a:pt x="2" y="2"/>
                  <a:pt x="2" y="2"/>
                </a:cubicBezTo>
                <a:moveTo>
                  <a:pt x="1" y="1"/>
                </a:moveTo>
                <a:cubicBezTo>
                  <a:pt x="1" y="1"/>
                  <a:pt x="2" y="2"/>
                  <a:pt x="2" y="2"/>
                </a:cubicBezTo>
                <a:cubicBezTo>
                  <a:pt x="2" y="2"/>
                  <a:pt x="1" y="1"/>
                  <a:pt x="1" y="1"/>
                </a:cubicBezTo>
                <a:moveTo>
                  <a:pt x="0" y="0"/>
                </a:moveTo>
                <a:cubicBezTo>
                  <a:pt x="1" y="0"/>
                  <a:pt x="1" y="0"/>
                  <a:pt x="1" y="1"/>
                </a:cubicBezTo>
                <a:cubicBezTo>
                  <a:pt x="1" y="0"/>
                  <a:pt x="1" y="0"/>
                  <a:pt x="0" y="0"/>
                </a:cubicBezTo>
              </a:path>
            </a:pathLst>
          </a:custGeom>
          <a:solidFill>
            <a:srgbClr val="6774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" name="Freeform 39">
            <a:extLst>
              <a:ext uri="{FF2B5EF4-FFF2-40B4-BE49-F238E27FC236}">
                <a16:creationId xmlns="" xmlns:a16="http://schemas.microsoft.com/office/drawing/2014/main" id="{02438D21-ECC1-40C6-AE18-B33B9E9BD298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9459549" cy="6858000"/>
          </a:xfrm>
          <a:custGeom>
            <a:avLst/>
            <a:gdLst>
              <a:gd name="T0" fmla="*/ 1710 w 2728"/>
              <a:gd name="T1" fmla="*/ 0 h 1334"/>
              <a:gd name="T2" fmla="*/ 2728 w 2728"/>
              <a:gd name="T3" fmla="*/ 1334 h 1334"/>
              <a:gd name="T4" fmla="*/ 0 w 2728"/>
              <a:gd name="T5" fmla="*/ 1334 h 1334"/>
              <a:gd name="T6" fmla="*/ 0 w 2728"/>
              <a:gd name="T7" fmla="*/ 0 h 1334"/>
              <a:gd name="T8" fmla="*/ 1710 w 2728"/>
              <a:gd name="T9" fmla="*/ 0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8" h="1334">
                <a:moveTo>
                  <a:pt x="1710" y="0"/>
                </a:moveTo>
                <a:lnTo>
                  <a:pt x="2728" y="1334"/>
                </a:lnTo>
                <a:lnTo>
                  <a:pt x="0" y="1334"/>
                </a:lnTo>
                <a:lnTo>
                  <a:pt x="0" y="0"/>
                </a:lnTo>
                <a:lnTo>
                  <a:pt x="171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" name="Freeform 44">
            <a:extLst>
              <a:ext uri="{FF2B5EF4-FFF2-40B4-BE49-F238E27FC236}">
                <a16:creationId xmlns="" xmlns:a16="http://schemas.microsoft.com/office/drawing/2014/main" id="{F13C31A7-809C-4FBB-A69F-8159E597483C}"/>
              </a:ext>
            </a:extLst>
          </p:cNvPr>
          <p:cNvSpPr>
            <a:spLocks/>
          </p:cNvSpPr>
          <p:nvPr userDrawn="1"/>
        </p:nvSpPr>
        <p:spPr bwMode="auto">
          <a:xfrm>
            <a:off x="5794322" y="0"/>
            <a:ext cx="3696437" cy="6857997"/>
          </a:xfrm>
          <a:custGeom>
            <a:avLst/>
            <a:gdLst>
              <a:gd name="T0" fmla="*/ 1018 w 1066"/>
              <a:gd name="T1" fmla="*/ 1334 h 1334"/>
              <a:gd name="T2" fmla="*/ 0 w 1066"/>
              <a:gd name="T3" fmla="*/ 0 h 1334"/>
              <a:gd name="T4" fmla="*/ 48 w 1066"/>
              <a:gd name="T5" fmla="*/ 0 h 1334"/>
              <a:gd name="T6" fmla="*/ 1066 w 1066"/>
              <a:gd name="T7" fmla="*/ 1334 h 1334"/>
              <a:gd name="T8" fmla="*/ 1018 w 1066"/>
              <a:gd name="T9" fmla="*/ 1334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6" h="1334">
                <a:moveTo>
                  <a:pt x="1018" y="1334"/>
                </a:moveTo>
                <a:lnTo>
                  <a:pt x="0" y="0"/>
                </a:lnTo>
                <a:lnTo>
                  <a:pt x="48" y="0"/>
                </a:lnTo>
                <a:lnTo>
                  <a:pt x="1066" y="1334"/>
                </a:lnTo>
                <a:lnTo>
                  <a:pt x="1018" y="13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" name="Freeform 45">
            <a:extLst>
              <a:ext uri="{FF2B5EF4-FFF2-40B4-BE49-F238E27FC236}">
                <a16:creationId xmlns="" xmlns:a16="http://schemas.microsoft.com/office/drawing/2014/main" id="{FDE9440D-3C70-4FCC-89B1-F054DC56B515}"/>
              </a:ext>
            </a:extLst>
          </p:cNvPr>
          <p:cNvSpPr>
            <a:spLocks/>
          </p:cNvSpPr>
          <p:nvPr userDrawn="1"/>
        </p:nvSpPr>
        <p:spPr bwMode="auto">
          <a:xfrm>
            <a:off x="7379003" y="2889201"/>
            <a:ext cx="4812997" cy="3968796"/>
          </a:xfrm>
          <a:custGeom>
            <a:avLst/>
            <a:gdLst>
              <a:gd name="T0" fmla="*/ 222 w 1388"/>
              <a:gd name="T1" fmla="*/ 772 h 772"/>
              <a:gd name="T2" fmla="*/ 1388 w 1388"/>
              <a:gd name="T3" fmla="*/ 772 h 772"/>
              <a:gd name="T4" fmla="*/ 1388 w 1388"/>
              <a:gd name="T5" fmla="*/ 0 h 772"/>
              <a:gd name="T6" fmla="*/ 0 w 1388"/>
              <a:gd name="T7" fmla="*/ 576 h 772"/>
              <a:gd name="T8" fmla="*/ 222 w 1388"/>
              <a:gd name="T9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8" h="772">
                <a:moveTo>
                  <a:pt x="222" y="772"/>
                </a:moveTo>
                <a:lnTo>
                  <a:pt x="1388" y="772"/>
                </a:lnTo>
                <a:lnTo>
                  <a:pt x="1388" y="0"/>
                </a:lnTo>
                <a:lnTo>
                  <a:pt x="0" y="576"/>
                </a:lnTo>
                <a:lnTo>
                  <a:pt x="222" y="7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" name="Freeform 46">
            <a:extLst>
              <a:ext uri="{FF2B5EF4-FFF2-40B4-BE49-F238E27FC236}">
                <a16:creationId xmlns="" xmlns:a16="http://schemas.microsoft.com/office/drawing/2014/main" id="{47DA5D6F-A5B4-43DF-A8AD-63087DAD1547}"/>
              </a:ext>
            </a:extLst>
          </p:cNvPr>
          <p:cNvSpPr>
            <a:spLocks/>
          </p:cNvSpPr>
          <p:nvPr userDrawn="1"/>
        </p:nvSpPr>
        <p:spPr bwMode="auto">
          <a:xfrm>
            <a:off x="8870061" y="4117884"/>
            <a:ext cx="3321939" cy="2740116"/>
          </a:xfrm>
          <a:custGeom>
            <a:avLst/>
            <a:gdLst>
              <a:gd name="T0" fmla="*/ 154 w 958"/>
              <a:gd name="T1" fmla="*/ 533 h 533"/>
              <a:gd name="T2" fmla="*/ 958 w 958"/>
              <a:gd name="T3" fmla="*/ 533 h 533"/>
              <a:gd name="T4" fmla="*/ 958 w 958"/>
              <a:gd name="T5" fmla="*/ 0 h 533"/>
              <a:gd name="T6" fmla="*/ 0 w 958"/>
              <a:gd name="T7" fmla="*/ 398 h 533"/>
              <a:gd name="T8" fmla="*/ 154 w 958"/>
              <a:gd name="T9" fmla="*/ 533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" h="533">
                <a:moveTo>
                  <a:pt x="154" y="533"/>
                </a:moveTo>
                <a:lnTo>
                  <a:pt x="958" y="533"/>
                </a:lnTo>
                <a:lnTo>
                  <a:pt x="958" y="0"/>
                </a:lnTo>
                <a:lnTo>
                  <a:pt x="0" y="398"/>
                </a:lnTo>
                <a:lnTo>
                  <a:pt x="154" y="533"/>
                </a:lnTo>
                <a:close/>
              </a:path>
            </a:pathLst>
          </a:custGeom>
          <a:solidFill>
            <a:schemeClr val="accent1">
              <a:lumMod val="50000"/>
              <a:alpha val="2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图片占位符 60">
            <a:extLst>
              <a:ext uri="{FF2B5EF4-FFF2-40B4-BE49-F238E27FC236}">
                <a16:creationId xmlns="" xmlns:a16="http://schemas.microsoft.com/office/drawing/2014/main" id="{7E7931A4-2697-40E7-8CCE-1F1B600506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68900" y="0"/>
            <a:ext cx="7023100" cy="6858000"/>
          </a:xfrm>
          <a:custGeom>
            <a:avLst/>
            <a:gdLst>
              <a:gd name="connsiteX0" fmla="*/ 0 w 7023100"/>
              <a:gd name="connsiteY0" fmla="*/ 6857997 h 6858000"/>
              <a:gd name="connsiteX1" fmla="*/ 2979905 w 7023100"/>
              <a:gd name="connsiteY1" fmla="*/ 6857997 h 6858000"/>
              <a:gd name="connsiteX2" fmla="*/ 4155415 w 7023100"/>
              <a:gd name="connsiteY2" fmla="*/ 6857997 h 6858000"/>
              <a:gd name="connsiteX3" fmla="*/ 4290649 w 7023100"/>
              <a:gd name="connsiteY3" fmla="*/ 6857997 h 6858000"/>
              <a:gd name="connsiteX4" fmla="*/ 4321859 w 7023100"/>
              <a:gd name="connsiteY4" fmla="*/ 6857997 h 6858000"/>
              <a:gd name="connsiteX5" fmla="*/ 7023100 w 7023100"/>
              <a:gd name="connsiteY5" fmla="*/ 6857997 h 6858000"/>
              <a:gd name="connsiteX6" fmla="*/ 7023100 w 7023100"/>
              <a:gd name="connsiteY6" fmla="*/ 6858000 h 6858000"/>
              <a:gd name="connsiteX7" fmla="*/ 0 w 7023100"/>
              <a:gd name="connsiteY7" fmla="*/ 6858000 h 6858000"/>
              <a:gd name="connsiteX8" fmla="*/ 791866 w 7023100"/>
              <a:gd name="connsiteY8" fmla="*/ 0 h 6858000"/>
              <a:gd name="connsiteX9" fmla="*/ 7023100 w 7023100"/>
              <a:gd name="connsiteY9" fmla="*/ 0 h 6858000"/>
              <a:gd name="connsiteX10" fmla="*/ 7023100 w 7023100"/>
              <a:gd name="connsiteY10" fmla="*/ 2889201 h 6858000"/>
              <a:gd name="connsiteX11" fmla="*/ 3420042 w 7023100"/>
              <a:gd name="connsiteY11" fmla="*/ 51059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23100" h="6858000">
                <a:moveTo>
                  <a:pt x="0" y="6857997"/>
                </a:moveTo>
                <a:lnTo>
                  <a:pt x="2979905" y="6857997"/>
                </a:lnTo>
                <a:lnTo>
                  <a:pt x="4155415" y="6857997"/>
                </a:lnTo>
                <a:lnTo>
                  <a:pt x="4290649" y="6857997"/>
                </a:lnTo>
                <a:lnTo>
                  <a:pt x="4321859" y="6857997"/>
                </a:lnTo>
                <a:lnTo>
                  <a:pt x="7023100" y="6857997"/>
                </a:lnTo>
                <a:lnTo>
                  <a:pt x="7023100" y="6858000"/>
                </a:lnTo>
                <a:lnTo>
                  <a:pt x="0" y="6858000"/>
                </a:lnTo>
                <a:close/>
                <a:moveTo>
                  <a:pt x="791866" y="0"/>
                </a:moveTo>
                <a:lnTo>
                  <a:pt x="7023100" y="0"/>
                </a:lnTo>
                <a:lnTo>
                  <a:pt x="7023100" y="2889201"/>
                </a:lnTo>
                <a:lnTo>
                  <a:pt x="3420042" y="51059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996103"/>
            <a:ext cx="5743575" cy="558799"/>
          </a:xfrm>
        </p:spPr>
        <p:txBody>
          <a:bodyPr lIns="90000" rIns="90000" anchor="ctr">
            <a:normAutofit/>
          </a:bodyPr>
          <a:lstStyle>
            <a:lvl1pPr marL="0" indent="0" algn="l">
              <a:buNone/>
              <a:defRPr sz="2000" spc="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921933"/>
            <a:ext cx="5743574" cy="1043526"/>
          </a:xfrm>
        </p:spPr>
        <p:txBody>
          <a:bodyPr lIns="90000" rIns="90000" anchor="b">
            <a:normAutofit/>
          </a:bodyPr>
          <a:lstStyle>
            <a:lvl1pPr algn="l">
              <a:defRPr sz="3600" b="1" spc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987592" y="2287798"/>
            <a:ext cx="5532895" cy="804151"/>
          </a:xfrm>
          <a:noFill/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987592" y="3134949"/>
            <a:ext cx="5532895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1B3D143C-B540-47DC-8E8A-C7B9174CDC48}"/>
              </a:ext>
            </a:extLst>
          </p:cNvPr>
          <p:cNvGrpSpPr/>
          <p:nvPr userDrawn="1"/>
        </p:nvGrpSpPr>
        <p:grpSpPr>
          <a:xfrm flipH="1">
            <a:off x="0" y="0"/>
            <a:ext cx="6397678" cy="6858000"/>
            <a:chOff x="5794322" y="0"/>
            <a:chExt cx="6397678" cy="6858000"/>
          </a:xfrm>
        </p:grpSpPr>
        <p:sp>
          <p:nvSpPr>
            <p:cNvPr id="8" name="Freeform 44">
              <a:extLst>
                <a:ext uri="{FF2B5EF4-FFF2-40B4-BE49-F238E27FC236}">
                  <a16:creationId xmlns="" xmlns:a16="http://schemas.microsoft.com/office/drawing/2014/main" id="{DDBA32C9-7B41-4ED9-AA5B-3FDF00EC0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94322" y="0"/>
              <a:ext cx="3696437" cy="6857997"/>
            </a:xfrm>
            <a:custGeom>
              <a:avLst/>
              <a:gdLst>
                <a:gd name="T0" fmla="*/ 1018 w 1066"/>
                <a:gd name="T1" fmla="*/ 1334 h 1334"/>
                <a:gd name="T2" fmla="*/ 0 w 1066"/>
                <a:gd name="T3" fmla="*/ 0 h 1334"/>
                <a:gd name="T4" fmla="*/ 48 w 1066"/>
                <a:gd name="T5" fmla="*/ 0 h 1334"/>
                <a:gd name="T6" fmla="*/ 1066 w 1066"/>
                <a:gd name="T7" fmla="*/ 1334 h 1334"/>
                <a:gd name="T8" fmla="*/ 1018 w 1066"/>
                <a:gd name="T9" fmla="*/ 1334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6" h="1334">
                  <a:moveTo>
                    <a:pt x="1018" y="133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1066" y="1334"/>
                  </a:lnTo>
                  <a:lnTo>
                    <a:pt x="1018" y="1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5">
              <a:extLst>
                <a:ext uri="{FF2B5EF4-FFF2-40B4-BE49-F238E27FC236}">
                  <a16:creationId xmlns="" xmlns:a16="http://schemas.microsoft.com/office/drawing/2014/main" id="{CCE6C262-633A-40A9-8346-4D47C8C31E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9003" y="2889201"/>
              <a:ext cx="4812997" cy="3968796"/>
            </a:xfrm>
            <a:custGeom>
              <a:avLst/>
              <a:gdLst>
                <a:gd name="T0" fmla="*/ 222 w 1388"/>
                <a:gd name="T1" fmla="*/ 772 h 772"/>
                <a:gd name="T2" fmla="*/ 1388 w 1388"/>
                <a:gd name="T3" fmla="*/ 772 h 772"/>
                <a:gd name="T4" fmla="*/ 1388 w 1388"/>
                <a:gd name="T5" fmla="*/ 0 h 772"/>
                <a:gd name="T6" fmla="*/ 0 w 1388"/>
                <a:gd name="T7" fmla="*/ 576 h 772"/>
                <a:gd name="T8" fmla="*/ 222 w 1388"/>
                <a:gd name="T9" fmla="*/ 772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8" h="772">
                  <a:moveTo>
                    <a:pt x="222" y="772"/>
                  </a:moveTo>
                  <a:lnTo>
                    <a:pt x="1388" y="772"/>
                  </a:lnTo>
                  <a:lnTo>
                    <a:pt x="1388" y="0"/>
                  </a:lnTo>
                  <a:lnTo>
                    <a:pt x="0" y="576"/>
                  </a:lnTo>
                  <a:lnTo>
                    <a:pt x="222" y="7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="" xmlns:a16="http://schemas.microsoft.com/office/drawing/2014/main" id="{4EDC73D9-5284-41F8-BE85-D21B0BCB4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70061" y="4117884"/>
              <a:ext cx="3321939" cy="2740116"/>
            </a:xfrm>
            <a:custGeom>
              <a:avLst/>
              <a:gdLst>
                <a:gd name="T0" fmla="*/ 154 w 958"/>
                <a:gd name="T1" fmla="*/ 533 h 533"/>
                <a:gd name="T2" fmla="*/ 958 w 958"/>
                <a:gd name="T3" fmla="*/ 533 h 533"/>
                <a:gd name="T4" fmla="*/ 958 w 958"/>
                <a:gd name="T5" fmla="*/ 0 h 533"/>
                <a:gd name="T6" fmla="*/ 0 w 958"/>
                <a:gd name="T7" fmla="*/ 398 h 533"/>
                <a:gd name="T8" fmla="*/ 154 w 958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533">
                  <a:moveTo>
                    <a:pt x="154" y="533"/>
                  </a:moveTo>
                  <a:lnTo>
                    <a:pt x="958" y="533"/>
                  </a:lnTo>
                  <a:lnTo>
                    <a:pt x="958" y="0"/>
                  </a:lnTo>
                  <a:lnTo>
                    <a:pt x="0" y="398"/>
                  </a:lnTo>
                  <a:lnTo>
                    <a:pt x="154" y="5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2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sp>
        <p:nvSpPr>
          <p:cNvPr id="13" name="图片占位符 12">
            <a:extLst>
              <a:ext uri="{FF2B5EF4-FFF2-40B4-BE49-F238E27FC236}">
                <a16:creationId xmlns="" xmlns:a16="http://schemas.microsoft.com/office/drawing/2014/main" id="{FE07B49C-FC06-4624-AF48-47EEB2A726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3100" cy="6858000"/>
          </a:xfrm>
          <a:custGeom>
            <a:avLst/>
            <a:gdLst>
              <a:gd name="connsiteX0" fmla="*/ 0 w 7023100"/>
              <a:gd name="connsiteY0" fmla="*/ 6857997 h 6858000"/>
              <a:gd name="connsiteX1" fmla="*/ 2979905 w 7023100"/>
              <a:gd name="connsiteY1" fmla="*/ 6857997 h 6858000"/>
              <a:gd name="connsiteX2" fmla="*/ 4155415 w 7023100"/>
              <a:gd name="connsiteY2" fmla="*/ 6857997 h 6858000"/>
              <a:gd name="connsiteX3" fmla="*/ 4290649 w 7023100"/>
              <a:gd name="connsiteY3" fmla="*/ 6857997 h 6858000"/>
              <a:gd name="connsiteX4" fmla="*/ 4321859 w 7023100"/>
              <a:gd name="connsiteY4" fmla="*/ 6857997 h 6858000"/>
              <a:gd name="connsiteX5" fmla="*/ 7023100 w 7023100"/>
              <a:gd name="connsiteY5" fmla="*/ 6857997 h 6858000"/>
              <a:gd name="connsiteX6" fmla="*/ 7023100 w 7023100"/>
              <a:gd name="connsiteY6" fmla="*/ 6858000 h 6858000"/>
              <a:gd name="connsiteX7" fmla="*/ 0 w 7023100"/>
              <a:gd name="connsiteY7" fmla="*/ 6858000 h 6858000"/>
              <a:gd name="connsiteX8" fmla="*/ 791866 w 7023100"/>
              <a:gd name="connsiteY8" fmla="*/ 0 h 6858000"/>
              <a:gd name="connsiteX9" fmla="*/ 7023100 w 7023100"/>
              <a:gd name="connsiteY9" fmla="*/ 0 h 6858000"/>
              <a:gd name="connsiteX10" fmla="*/ 7023100 w 7023100"/>
              <a:gd name="connsiteY10" fmla="*/ 2889201 h 6858000"/>
              <a:gd name="connsiteX11" fmla="*/ 3420042 w 7023100"/>
              <a:gd name="connsiteY11" fmla="*/ 51059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23100" h="6858000">
                <a:moveTo>
                  <a:pt x="0" y="6857997"/>
                </a:moveTo>
                <a:lnTo>
                  <a:pt x="2979905" y="6857997"/>
                </a:lnTo>
                <a:lnTo>
                  <a:pt x="4155415" y="6857997"/>
                </a:lnTo>
                <a:lnTo>
                  <a:pt x="4290649" y="6857997"/>
                </a:lnTo>
                <a:lnTo>
                  <a:pt x="4321859" y="6857997"/>
                </a:lnTo>
                <a:lnTo>
                  <a:pt x="7023100" y="6857997"/>
                </a:lnTo>
                <a:lnTo>
                  <a:pt x="7023100" y="6858000"/>
                </a:lnTo>
                <a:lnTo>
                  <a:pt x="0" y="6858000"/>
                </a:lnTo>
                <a:close/>
                <a:moveTo>
                  <a:pt x="791866" y="0"/>
                </a:moveTo>
                <a:lnTo>
                  <a:pt x="7023100" y="0"/>
                </a:lnTo>
                <a:lnTo>
                  <a:pt x="7023100" y="2889201"/>
                </a:lnTo>
                <a:lnTo>
                  <a:pt x="3420042" y="51059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261531" y="4034530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401732" y="6252629"/>
            <a:ext cx="1388536" cy="206381"/>
          </a:xfrm>
        </p:spPr>
        <p:txBody>
          <a:bodyPr/>
          <a:lstStyle/>
          <a:p>
            <a:fld id="{93D31F3C-1533-4ADE-ADA4-C66B5AA4B42B}" type="datetime1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5" y="6252629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图片占位符 35">
            <a:extLst>
              <a:ext uri="{FF2B5EF4-FFF2-40B4-BE49-F238E27FC236}">
                <a16:creationId xmlns="" xmlns:a16="http://schemas.microsoft.com/office/drawing/2014/main" id="{2DC64A8B-1624-4CC9-B33B-290E6CC4B5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24647" y="0"/>
            <a:ext cx="8967352" cy="6858000"/>
          </a:xfrm>
          <a:custGeom>
            <a:avLst/>
            <a:gdLst>
              <a:gd name="connsiteX0" fmla="*/ 0 w 8967352"/>
              <a:gd name="connsiteY0" fmla="*/ 0 h 6858000"/>
              <a:gd name="connsiteX1" fmla="*/ 8960425 w 8967352"/>
              <a:gd name="connsiteY1" fmla="*/ 0 h 6858000"/>
              <a:gd name="connsiteX2" fmla="*/ 8967352 w 8967352"/>
              <a:gd name="connsiteY2" fmla="*/ 6858000 h 6858000"/>
              <a:gd name="connsiteX3" fmla="*/ 4097482 w 89673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7352" h="6858000">
                <a:moveTo>
                  <a:pt x="0" y="0"/>
                </a:moveTo>
                <a:lnTo>
                  <a:pt x="8960425" y="0"/>
                </a:lnTo>
                <a:lnTo>
                  <a:pt x="8967352" y="6858000"/>
                </a:lnTo>
                <a:lnTo>
                  <a:pt x="4097482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82388" y="4453666"/>
            <a:ext cx="4482645" cy="973538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082388" y="5517120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082388" y="5832754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20" name="Freeform 17">
            <a:extLst>
              <a:ext uri="{FF2B5EF4-FFF2-40B4-BE49-F238E27FC236}">
                <a16:creationId xmlns="" xmlns:a16="http://schemas.microsoft.com/office/drawing/2014/main" id="{4D7489E0-0378-401A-A015-72A24E8997C7}"/>
              </a:ext>
            </a:extLst>
          </p:cNvPr>
          <p:cNvSpPr>
            <a:spLocks/>
          </p:cNvSpPr>
          <p:nvPr userDrawn="1"/>
        </p:nvSpPr>
        <p:spPr bwMode="auto">
          <a:xfrm>
            <a:off x="3037610" y="0"/>
            <a:ext cx="4284519" cy="6858000"/>
          </a:xfrm>
          <a:custGeom>
            <a:avLst/>
            <a:gdLst>
              <a:gd name="T0" fmla="*/ 1181 w 1237"/>
              <a:gd name="T1" fmla="*/ 1334 h 1334"/>
              <a:gd name="T2" fmla="*/ 0 w 1237"/>
              <a:gd name="T3" fmla="*/ 0 h 1334"/>
              <a:gd name="T4" fmla="*/ 54 w 1237"/>
              <a:gd name="T5" fmla="*/ 0 h 1334"/>
              <a:gd name="T6" fmla="*/ 1237 w 1237"/>
              <a:gd name="T7" fmla="*/ 1334 h 1334"/>
              <a:gd name="T8" fmla="*/ 1181 w 1237"/>
              <a:gd name="T9" fmla="*/ 1334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7" h="1334">
                <a:moveTo>
                  <a:pt x="1181" y="1334"/>
                </a:moveTo>
                <a:lnTo>
                  <a:pt x="0" y="0"/>
                </a:lnTo>
                <a:lnTo>
                  <a:pt x="54" y="0"/>
                </a:lnTo>
                <a:lnTo>
                  <a:pt x="1237" y="1334"/>
                </a:lnTo>
                <a:lnTo>
                  <a:pt x="1181" y="13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8">
            <a:extLst>
              <a:ext uri="{FF2B5EF4-FFF2-40B4-BE49-F238E27FC236}">
                <a16:creationId xmlns="" xmlns:a16="http://schemas.microsoft.com/office/drawing/2014/main" id="{19A0EE7F-81DA-4E33-8DDC-5457C52A99CE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4665518" cy="5146072"/>
          </a:xfrm>
          <a:custGeom>
            <a:avLst/>
            <a:gdLst>
              <a:gd name="T0" fmla="*/ 1131 w 1347"/>
              <a:gd name="T1" fmla="*/ 0 h 1001"/>
              <a:gd name="T2" fmla="*/ 0 w 1347"/>
              <a:gd name="T3" fmla="*/ 0 h 1001"/>
              <a:gd name="T4" fmla="*/ 0 w 1347"/>
              <a:gd name="T5" fmla="*/ 1001 h 1001"/>
              <a:gd name="T6" fmla="*/ 1347 w 1347"/>
              <a:gd name="T7" fmla="*/ 256 h 1001"/>
              <a:gd name="T8" fmla="*/ 1131 w 1347"/>
              <a:gd name="T9" fmla="*/ 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1001">
                <a:moveTo>
                  <a:pt x="1131" y="0"/>
                </a:moveTo>
                <a:lnTo>
                  <a:pt x="0" y="0"/>
                </a:lnTo>
                <a:lnTo>
                  <a:pt x="0" y="1001"/>
                </a:lnTo>
                <a:lnTo>
                  <a:pt x="1347" y="256"/>
                </a:lnTo>
                <a:lnTo>
                  <a:pt x="1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9">
            <a:extLst>
              <a:ext uri="{FF2B5EF4-FFF2-40B4-BE49-F238E27FC236}">
                <a16:creationId xmlns="" xmlns:a16="http://schemas.microsoft.com/office/drawing/2014/main" id="{BA84066E-4D0D-43B1-B509-349EAFFD64D1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3255818" cy="3593511"/>
          </a:xfrm>
          <a:custGeom>
            <a:avLst/>
            <a:gdLst>
              <a:gd name="T0" fmla="*/ 790 w 940"/>
              <a:gd name="T1" fmla="*/ 0 h 699"/>
              <a:gd name="T2" fmla="*/ 0 w 940"/>
              <a:gd name="T3" fmla="*/ 0 h 699"/>
              <a:gd name="T4" fmla="*/ 0 w 940"/>
              <a:gd name="T5" fmla="*/ 699 h 699"/>
              <a:gd name="T6" fmla="*/ 940 w 940"/>
              <a:gd name="T7" fmla="*/ 179 h 699"/>
              <a:gd name="T8" fmla="*/ 790 w 940"/>
              <a:gd name="T9" fmla="*/ 0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0" h="699">
                <a:moveTo>
                  <a:pt x="790" y="0"/>
                </a:moveTo>
                <a:lnTo>
                  <a:pt x="0" y="0"/>
                </a:lnTo>
                <a:lnTo>
                  <a:pt x="0" y="699"/>
                </a:lnTo>
                <a:lnTo>
                  <a:pt x="940" y="179"/>
                </a:lnTo>
                <a:lnTo>
                  <a:pt x="790" y="0"/>
                </a:lnTo>
                <a:close/>
              </a:path>
            </a:pathLst>
          </a:custGeom>
          <a:solidFill>
            <a:schemeClr val="accent1">
              <a:lumMod val="50000"/>
              <a:alpha val="2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D31F3C-1533-4ADE-ADA4-C66B5AA4B42B}" type="datetime1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0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 descr="图片包含 天空, 户外, 建筑物, 照片&#10;&#10;已生成极高可信度的说明">
            <a:extLst>
              <a:ext uri="{FF2B5EF4-FFF2-40B4-BE49-F238E27FC236}">
                <a16:creationId xmlns="" xmlns:a16="http://schemas.microsoft.com/office/drawing/2014/main" id="{4980731B-0EA7-4067-8A1C-28594E3FF9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669925" y="1656784"/>
            <a:ext cx="5743574" cy="130867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iSlide</a:t>
            </a:r>
            <a:r>
              <a:rPr lang="en-US" altLang="zh-CN" baseline="30000" dirty="0">
                <a:solidFill>
                  <a:schemeClr val="accent1"/>
                </a:solidFill>
              </a:rPr>
              <a:t>®</a:t>
            </a:r>
            <a:r>
              <a:rPr lang="en-US" altLang="zh-CN" baseline="30000" dirty="0"/>
              <a:t/>
            </a:r>
            <a:br>
              <a:rPr lang="en-US" altLang="zh-CN" baseline="30000" dirty="0"/>
            </a:br>
            <a:r>
              <a:rPr lang="zh-CN" altLang="en-US" dirty="0">
                <a:latin typeface="华文琥珀" pitchFamily="2" charset="-122"/>
                <a:ea typeface="华文琥珀" pitchFamily="2" charset="-122"/>
              </a:rPr>
              <a:t>网站制作汇报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69925" y="6108418"/>
            <a:ext cx="5743575" cy="558799"/>
          </a:xfrm>
        </p:spPr>
        <p:txBody>
          <a:bodyPr/>
          <a:lstStyle/>
          <a:p>
            <a:r>
              <a:rPr lang="zh-CN" altLang="en-US" dirty="0"/>
              <a:t>汇</a:t>
            </a:r>
            <a:r>
              <a:rPr lang="zh-CN" altLang="en-US" dirty="0" smtClean="0"/>
              <a:t>报人：黄开梓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0"/>
            <a:ext cx="5781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1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3" descr="图片包含 天空, 户外, 建筑物, 照片&#10;&#10;已生成极高可信度的说明">
            <a:extLst>
              <a:ext uri="{FF2B5EF4-FFF2-40B4-BE49-F238E27FC236}">
                <a16:creationId xmlns="" xmlns:a16="http://schemas.microsoft.com/office/drawing/2014/main" id="{20276347-E340-4E65-AEE6-3DEBB7154F7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2388" y="4962526"/>
            <a:ext cx="4482645" cy="464678"/>
          </a:xfrm>
        </p:spPr>
        <p:txBody>
          <a:bodyPr>
            <a:normAutofit/>
          </a:bodyPr>
          <a:lstStyle/>
          <a:p>
            <a:r>
              <a:rPr lang="zh-CN" altLang="en-US" sz="2400" b="0" dirty="0" smtClean="0"/>
              <a:t>谢谢欣赏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203462" y="3390212"/>
            <a:ext cx="2240496" cy="973538"/>
            <a:chOff x="2855913" y="-477838"/>
            <a:chExt cx="5757862" cy="2501900"/>
          </a:xfrm>
          <a:solidFill>
            <a:schemeClr val="tx1"/>
          </a:solidFill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DB1FA004-3E21-4857-96E6-9D78F9232AE5}"/>
              </a:ext>
            </a:extLst>
          </p:cNvPr>
          <p:cNvCxnSpPr>
            <a:cxnSpLocks/>
          </p:cNvCxnSpPr>
          <p:nvPr/>
        </p:nvCxnSpPr>
        <p:spPr>
          <a:xfrm>
            <a:off x="1464551" y="6143625"/>
            <a:ext cx="38004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=""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 smtClean="0">
                    <a:latin typeface="+mn-lt"/>
                    <a:ea typeface="+mn-ea"/>
                    <a:sym typeface="+mn-lt"/>
                  </a:rPr>
                  <a:t>设计流程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开</a:t>
                </a:r>
                <a:r>
                  <a:rPr lang="zh-CN" altLang="en-US" sz="2400" b="0" dirty="0" smtClean="0">
                    <a:latin typeface="+mn-lt"/>
                    <a:ea typeface="+mn-ea"/>
                    <a:sym typeface="+mn-lt"/>
                  </a:rPr>
                  <a:t>发工具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 smtClean="0">
                    <a:latin typeface="+mn-lt"/>
                    <a:ea typeface="+mn-ea"/>
                    <a:sym typeface="+mn-lt"/>
                  </a:rPr>
                  <a:t>页面欣赏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=""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=""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=""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ym typeface="+mn-lt"/>
              </a:rPr>
              <a:t>设计流</a:t>
            </a:r>
            <a:r>
              <a:rPr lang="zh-CN" altLang="en-US" b="0" dirty="0" smtClean="0">
                <a:sym typeface="+mn-lt"/>
              </a:rPr>
              <a:t>程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8992" y="4316049"/>
            <a:ext cx="5532895" cy="1082874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="" xmlns:a16="http://schemas.microsoft.com/office/drawing/2014/main" id="{7BDE774D-D730-46F0-A923-18271B442B96}"/>
              </a:ext>
            </a:extLst>
          </p:cNvPr>
          <p:cNvCxnSpPr/>
          <p:nvPr/>
        </p:nvCxnSpPr>
        <p:spPr>
          <a:xfrm>
            <a:off x="5987592" y="3113449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占位符 3" descr="图片包含 天空, 户外, 建筑物, 照片&#10;&#10;已生成极高可信度的说明">
            <a:extLst>
              <a:ext uri="{FF2B5EF4-FFF2-40B4-BE49-F238E27FC236}">
                <a16:creationId xmlns="" xmlns:a16="http://schemas.microsoft.com/office/drawing/2014/main" id="{CA323154-EC18-4693-BA0D-055FB87AA0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987592" y="1810808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z="1350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2BEA1AF-BEDB-4F68-BDCA-4325B75F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CN" altLang="en-US" b="0" dirty="0">
                <a:sym typeface="+mn-lt"/>
              </a:rPr>
              <a:t>设计流程</a:t>
            </a:r>
            <a:endParaRPr lang="en-US" altLang="zh-CN" b="0" dirty="0"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E048F65-E2F8-472F-B060-A0CBA1FB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8bf22f34-57b5-4231-b591-e293d09106c6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="" xmlns:a16="http://schemas.microsoft.com/office/drawing/2014/main" id="{F8C12E2D-BF5F-4E29-9613-4D18E769B9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8026"/>
            <a:ext cx="10845800" cy="3542164"/>
            <a:chOff x="673100" y="1138026"/>
            <a:chExt cx="10845800" cy="3542164"/>
          </a:xfrm>
        </p:grpSpPr>
        <p:sp>
          <p:nvSpPr>
            <p:cNvPr id="6" name="iśliḋè">
              <a:extLst>
                <a:ext uri="{FF2B5EF4-FFF2-40B4-BE49-F238E27FC236}">
                  <a16:creationId xmlns="" xmlns:a16="http://schemas.microsoft.com/office/drawing/2014/main" id="{2EDD1FAB-C768-454B-AF37-006C118DBC2D}"/>
                </a:ext>
              </a:extLst>
            </p:cNvPr>
            <p:cNvSpPr/>
            <p:nvPr/>
          </p:nvSpPr>
          <p:spPr bwMode="auto">
            <a:xfrm>
              <a:off x="1424852" y="1138026"/>
              <a:ext cx="881285" cy="2784733"/>
            </a:xfrm>
            <a:custGeom>
              <a:avLst/>
              <a:gdLst>
                <a:gd name="T0" fmla="*/ 412 w 463"/>
                <a:gd name="T1" fmla="*/ 379 h 1470"/>
                <a:gd name="T2" fmla="*/ 323 w 463"/>
                <a:gd name="T3" fmla="*/ 262 h 1470"/>
                <a:gd name="T4" fmla="*/ 285 w 463"/>
                <a:gd name="T5" fmla="*/ 285 h 1470"/>
                <a:gd name="T6" fmla="*/ 267 w 463"/>
                <a:gd name="T7" fmla="*/ 261 h 1470"/>
                <a:gd name="T8" fmla="*/ 184 w 463"/>
                <a:gd name="T9" fmla="*/ 204 h 1470"/>
                <a:gd name="T10" fmla="*/ 217 w 463"/>
                <a:gd name="T11" fmla="*/ 229 h 1470"/>
                <a:gd name="T12" fmla="*/ 275 w 463"/>
                <a:gd name="T13" fmla="*/ 231 h 1470"/>
                <a:gd name="T14" fmla="*/ 275 w 463"/>
                <a:gd name="T15" fmla="*/ 231 h 1470"/>
                <a:gd name="T16" fmla="*/ 280 w 463"/>
                <a:gd name="T17" fmla="*/ 213 h 1470"/>
                <a:gd name="T18" fmla="*/ 313 w 463"/>
                <a:gd name="T19" fmla="*/ 121 h 1470"/>
                <a:gd name="T20" fmla="*/ 312 w 463"/>
                <a:gd name="T21" fmla="*/ 65 h 1470"/>
                <a:gd name="T22" fmla="*/ 194 w 463"/>
                <a:gd name="T23" fmla="*/ 42 h 1470"/>
                <a:gd name="T24" fmla="*/ 186 w 463"/>
                <a:gd name="T25" fmla="*/ 51 h 1470"/>
                <a:gd name="T26" fmla="*/ 175 w 463"/>
                <a:gd name="T27" fmla="*/ 119 h 1470"/>
                <a:gd name="T28" fmla="*/ 178 w 463"/>
                <a:gd name="T29" fmla="*/ 165 h 1470"/>
                <a:gd name="T30" fmla="*/ 181 w 463"/>
                <a:gd name="T31" fmla="*/ 201 h 1470"/>
                <a:gd name="T32" fmla="*/ 175 w 463"/>
                <a:gd name="T33" fmla="*/ 217 h 1470"/>
                <a:gd name="T34" fmla="*/ 79 w 463"/>
                <a:gd name="T35" fmla="*/ 333 h 1470"/>
                <a:gd name="T36" fmla="*/ 104 w 463"/>
                <a:gd name="T37" fmla="*/ 477 h 1470"/>
                <a:gd name="T38" fmla="*/ 99 w 463"/>
                <a:gd name="T39" fmla="*/ 610 h 1470"/>
                <a:gd name="T40" fmla="*/ 85 w 463"/>
                <a:gd name="T41" fmla="*/ 763 h 1470"/>
                <a:gd name="T42" fmla="*/ 69 w 463"/>
                <a:gd name="T43" fmla="*/ 975 h 1470"/>
                <a:gd name="T44" fmla="*/ 8 w 463"/>
                <a:gd name="T45" fmla="*/ 1383 h 1470"/>
                <a:gd name="T46" fmla="*/ 11 w 463"/>
                <a:gd name="T47" fmla="*/ 1423 h 1470"/>
                <a:gd name="T48" fmla="*/ 108 w 463"/>
                <a:gd name="T49" fmla="*/ 1468 h 1470"/>
                <a:gd name="T50" fmla="*/ 96 w 463"/>
                <a:gd name="T51" fmla="*/ 1398 h 1470"/>
                <a:gd name="T52" fmla="*/ 153 w 463"/>
                <a:gd name="T53" fmla="*/ 1231 h 1470"/>
                <a:gd name="T54" fmla="*/ 220 w 463"/>
                <a:gd name="T55" fmla="*/ 1100 h 1470"/>
                <a:gd name="T56" fmla="*/ 215 w 463"/>
                <a:gd name="T57" fmla="*/ 1363 h 1470"/>
                <a:gd name="T58" fmla="*/ 242 w 463"/>
                <a:gd name="T59" fmla="*/ 1391 h 1470"/>
                <a:gd name="T60" fmla="*/ 297 w 463"/>
                <a:gd name="T61" fmla="*/ 1388 h 1470"/>
                <a:gd name="T62" fmla="*/ 429 w 463"/>
                <a:gd name="T63" fmla="*/ 1397 h 1470"/>
                <a:gd name="T64" fmla="*/ 342 w 463"/>
                <a:gd name="T65" fmla="*/ 1344 h 1470"/>
                <a:gd name="T66" fmla="*/ 316 w 463"/>
                <a:gd name="T67" fmla="*/ 1300 h 1470"/>
                <a:gd name="T68" fmla="*/ 337 w 463"/>
                <a:gd name="T69" fmla="*/ 1080 h 1470"/>
                <a:gd name="T70" fmla="*/ 376 w 463"/>
                <a:gd name="T71" fmla="*/ 792 h 1470"/>
                <a:gd name="T72" fmla="*/ 388 w 463"/>
                <a:gd name="T73" fmla="*/ 747 h 1470"/>
                <a:gd name="T74" fmla="*/ 359 w 463"/>
                <a:gd name="T75" fmla="*/ 534 h 1470"/>
                <a:gd name="T76" fmla="*/ 385 w 463"/>
                <a:gd name="T77" fmla="*/ 500 h 1470"/>
                <a:gd name="T78" fmla="*/ 454 w 463"/>
                <a:gd name="T79" fmla="*/ 422 h 1470"/>
                <a:gd name="T80" fmla="*/ 330 w 463"/>
                <a:gd name="T81" fmla="*/ 437 h 1470"/>
                <a:gd name="T82" fmla="*/ 327 w 463"/>
                <a:gd name="T83" fmla="*/ 411 h 1470"/>
                <a:gd name="T84" fmla="*/ 311 w 463"/>
                <a:gd name="T85" fmla="*/ 458 h 1470"/>
                <a:gd name="T86" fmla="*/ 353 w 463"/>
                <a:gd name="T87" fmla="*/ 483 h 1470"/>
                <a:gd name="T88" fmla="*/ 350 w 463"/>
                <a:gd name="T89" fmla="*/ 540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3" h="1470">
                  <a:moveTo>
                    <a:pt x="454" y="422"/>
                  </a:moveTo>
                  <a:cubicBezTo>
                    <a:pt x="448" y="394"/>
                    <a:pt x="430" y="395"/>
                    <a:pt x="412" y="379"/>
                  </a:cubicBezTo>
                  <a:cubicBezTo>
                    <a:pt x="395" y="363"/>
                    <a:pt x="381" y="350"/>
                    <a:pt x="379" y="321"/>
                  </a:cubicBezTo>
                  <a:cubicBezTo>
                    <a:pt x="376" y="291"/>
                    <a:pt x="344" y="267"/>
                    <a:pt x="323" y="262"/>
                  </a:cubicBezTo>
                  <a:cubicBezTo>
                    <a:pt x="304" y="258"/>
                    <a:pt x="286" y="248"/>
                    <a:pt x="281" y="246"/>
                  </a:cubicBezTo>
                  <a:cubicBezTo>
                    <a:pt x="280" y="254"/>
                    <a:pt x="283" y="272"/>
                    <a:pt x="285" y="285"/>
                  </a:cubicBezTo>
                  <a:cubicBezTo>
                    <a:pt x="284" y="286"/>
                    <a:pt x="282" y="284"/>
                    <a:pt x="281" y="281"/>
                  </a:cubicBezTo>
                  <a:cubicBezTo>
                    <a:pt x="274" y="266"/>
                    <a:pt x="272" y="258"/>
                    <a:pt x="267" y="261"/>
                  </a:cubicBezTo>
                  <a:cubicBezTo>
                    <a:pt x="263" y="263"/>
                    <a:pt x="260" y="273"/>
                    <a:pt x="257" y="282"/>
                  </a:cubicBezTo>
                  <a:cubicBezTo>
                    <a:pt x="241" y="262"/>
                    <a:pt x="203" y="221"/>
                    <a:pt x="184" y="204"/>
                  </a:cubicBezTo>
                  <a:cubicBezTo>
                    <a:pt x="185" y="202"/>
                    <a:pt x="187" y="200"/>
                    <a:pt x="189" y="199"/>
                  </a:cubicBezTo>
                  <a:cubicBezTo>
                    <a:pt x="194" y="208"/>
                    <a:pt x="205" y="223"/>
                    <a:pt x="217" y="229"/>
                  </a:cubicBezTo>
                  <a:cubicBezTo>
                    <a:pt x="232" y="237"/>
                    <a:pt x="266" y="257"/>
                    <a:pt x="266" y="257"/>
                  </a:cubicBezTo>
                  <a:cubicBezTo>
                    <a:pt x="266" y="257"/>
                    <a:pt x="273" y="241"/>
                    <a:pt x="275" y="231"/>
                  </a:cubicBezTo>
                  <a:cubicBezTo>
                    <a:pt x="275" y="230"/>
                    <a:pt x="275" y="230"/>
                    <a:pt x="275" y="230"/>
                  </a:cubicBezTo>
                  <a:cubicBezTo>
                    <a:pt x="275" y="231"/>
                    <a:pt x="275" y="231"/>
                    <a:pt x="275" y="231"/>
                  </a:cubicBezTo>
                  <a:cubicBezTo>
                    <a:pt x="275" y="230"/>
                    <a:pt x="275" y="228"/>
                    <a:pt x="275" y="227"/>
                  </a:cubicBezTo>
                  <a:cubicBezTo>
                    <a:pt x="275" y="220"/>
                    <a:pt x="273" y="215"/>
                    <a:pt x="280" y="213"/>
                  </a:cubicBezTo>
                  <a:cubicBezTo>
                    <a:pt x="288" y="211"/>
                    <a:pt x="299" y="185"/>
                    <a:pt x="302" y="169"/>
                  </a:cubicBezTo>
                  <a:cubicBezTo>
                    <a:pt x="306" y="153"/>
                    <a:pt x="306" y="139"/>
                    <a:pt x="313" y="121"/>
                  </a:cubicBezTo>
                  <a:cubicBezTo>
                    <a:pt x="321" y="104"/>
                    <a:pt x="320" y="87"/>
                    <a:pt x="312" y="65"/>
                  </a:cubicBezTo>
                  <a:cubicBezTo>
                    <a:pt x="312" y="65"/>
                    <a:pt x="312" y="65"/>
                    <a:pt x="312" y="65"/>
                  </a:cubicBezTo>
                  <a:cubicBezTo>
                    <a:pt x="300" y="14"/>
                    <a:pt x="277" y="28"/>
                    <a:pt x="277" y="28"/>
                  </a:cubicBezTo>
                  <a:cubicBezTo>
                    <a:pt x="246" y="0"/>
                    <a:pt x="210" y="26"/>
                    <a:pt x="194" y="42"/>
                  </a:cubicBezTo>
                  <a:cubicBezTo>
                    <a:pt x="194" y="42"/>
                    <a:pt x="194" y="42"/>
                    <a:pt x="193" y="42"/>
                  </a:cubicBezTo>
                  <a:cubicBezTo>
                    <a:pt x="190" y="44"/>
                    <a:pt x="188" y="47"/>
                    <a:pt x="186" y="51"/>
                  </a:cubicBezTo>
                  <a:cubicBezTo>
                    <a:pt x="186" y="51"/>
                    <a:pt x="186" y="51"/>
                    <a:pt x="186" y="51"/>
                  </a:cubicBezTo>
                  <a:cubicBezTo>
                    <a:pt x="171" y="73"/>
                    <a:pt x="175" y="119"/>
                    <a:pt x="175" y="119"/>
                  </a:cubicBezTo>
                  <a:cubicBezTo>
                    <a:pt x="175" y="119"/>
                    <a:pt x="173" y="120"/>
                    <a:pt x="171" y="131"/>
                  </a:cubicBezTo>
                  <a:cubicBezTo>
                    <a:pt x="170" y="142"/>
                    <a:pt x="175" y="159"/>
                    <a:pt x="178" y="165"/>
                  </a:cubicBezTo>
                  <a:cubicBezTo>
                    <a:pt x="180" y="171"/>
                    <a:pt x="185" y="172"/>
                    <a:pt x="186" y="177"/>
                  </a:cubicBezTo>
                  <a:cubicBezTo>
                    <a:pt x="186" y="177"/>
                    <a:pt x="184" y="189"/>
                    <a:pt x="181" y="201"/>
                  </a:cubicBezTo>
                  <a:cubicBezTo>
                    <a:pt x="181" y="201"/>
                    <a:pt x="181" y="201"/>
                    <a:pt x="180" y="201"/>
                  </a:cubicBezTo>
                  <a:cubicBezTo>
                    <a:pt x="179" y="203"/>
                    <a:pt x="181" y="206"/>
                    <a:pt x="175" y="217"/>
                  </a:cubicBezTo>
                  <a:cubicBezTo>
                    <a:pt x="166" y="231"/>
                    <a:pt x="153" y="236"/>
                    <a:pt x="121" y="253"/>
                  </a:cubicBezTo>
                  <a:cubicBezTo>
                    <a:pt x="90" y="269"/>
                    <a:pt x="82" y="302"/>
                    <a:pt x="79" y="333"/>
                  </a:cubicBezTo>
                  <a:cubicBezTo>
                    <a:pt x="76" y="365"/>
                    <a:pt x="71" y="389"/>
                    <a:pt x="76" y="396"/>
                  </a:cubicBezTo>
                  <a:cubicBezTo>
                    <a:pt x="81" y="403"/>
                    <a:pt x="93" y="443"/>
                    <a:pt x="104" y="477"/>
                  </a:cubicBezTo>
                  <a:cubicBezTo>
                    <a:pt x="116" y="510"/>
                    <a:pt x="111" y="549"/>
                    <a:pt x="109" y="564"/>
                  </a:cubicBezTo>
                  <a:cubicBezTo>
                    <a:pt x="107" y="578"/>
                    <a:pt x="98" y="591"/>
                    <a:pt x="99" y="610"/>
                  </a:cubicBezTo>
                  <a:cubicBezTo>
                    <a:pt x="100" y="629"/>
                    <a:pt x="98" y="648"/>
                    <a:pt x="95" y="677"/>
                  </a:cubicBezTo>
                  <a:cubicBezTo>
                    <a:pt x="93" y="705"/>
                    <a:pt x="76" y="759"/>
                    <a:pt x="85" y="763"/>
                  </a:cubicBezTo>
                  <a:cubicBezTo>
                    <a:pt x="93" y="768"/>
                    <a:pt x="96" y="767"/>
                    <a:pt x="96" y="780"/>
                  </a:cubicBezTo>
                  <a:cubicBezTo>
                    <a:pt x="96" y="793"/>
                    <a:pt x="90" y="876"/>
                    <a:pt x="69" y="975"/>
                  </a:cubicBezTo>
                  <a:cubicBezTo>
                    <a:pt x="48" y="1075"/>
                    <a:pt x="16" y="1296"/>
                    <a:pt x="9" y="1338"/>
                  </a:cubicBezTo>
                  <a:cubicBezTo>
                    <a:pt x="2" y="1379"/>
                    <a:pt x="8" y="1383"/>
                    <a:pt x="8" y="1383"/>
                  </a:cubicBezTo>
                  <a:cubicBezTo>
                    <a:pt x="8" y="1383"/>
                    <a:pt x="8" y="1386"/>
                    <a:pt x="4" y="1398"/>
                  </a:cubicBezTo>
                  <a:cubicBezTo>
                    <a:pt x="0" y="1410"/>
                    <a:pt x="4" y="1418"/>
                    <a:pt x="11" y="1423"/>
                  </a:cubicBezTo>
                  <a:cubicBezTo>
                    <a:pt x="18" y="1428"/>
                    <a:pt x="19" y="1438"/>
                    <a:pt x="34" y="1449"/>
                  </a:cubicBezTo>
                  <a:cubicBezTo>
                    <a:pt x="48" y="1460"/>
                    <a:pt x="90" y="1470"/>
                    <a:pt x="108" y="1468"/>
                  </a:cubicBezTo>
                  <a:cubicBezTo>
                    <a:pt x="126" y="1466"/>
                    <a:pt x="121" y="1460"/>
                    <a:pt x="120" y="1442"/>
                  </a:cubicBezTo>
                  <a:cubicBezTo>
                    <a:pt x="119" y="1424"/>
                    <a:pt x="96" y="1398"/>
                    <a:pt x="96" y="1398"/>
                  </a:cubicBezTo>
                  <a:cubicBezTo>
                    <a:pt x="96" y="1398"/>
                    <a:pt x="95" y="1393"/>
                    <a:pt x="101" y="1390"/>
                  </a:cubicBezTo>
                  <a:cubicBezTo>
                    <a:pt x="107" y="1386"/>
                    <a:pt x="132" y="1306"/>
                    <a:pt x="153" y="1231"/>
                  </a:cubicBezTo>
                  <a:cubicBezTo>
                    <a:pt x="175" y="1157"/>
                    <a:pt x="214" y="1022"/>
                    <a:pt x="214" y="1022"/>
                  </a:cubicBezTo>
                  <a:cubicBezTo>
                    <a:pt x="214" y="1022"/>
                    <a:pt x="217" y="1061"/>
                    <a:pt x="220" y="1100"/>
                  </a:cubicBezTo>
                  <a:cubicBezTo>
                    <a:pt x="222" y="1139"/>
                    <a:pt x="224" y="1267"/>
                    <a:pt x="220" y="1300"/>
                  </a:cubicBezTo>
                  <a:cubicBezTo>
                    <a:pt x="215" y="1333"/>
                    <a:pt x="215" y="1363"/>
                    <a:pt x="215" y="1363"/>
                  </a:cubicBezTo>
                  <a:cubicBezTo>
                    <a:pt x="215" y="1363"/>
                    <a:pt x="215" y="1367"/>
                    <a:pt x="215" y="1378"/>
                  </a:cubicBezTo>
                  <a:cubicBezTo>
                    <a:pt x="215" y="1389"/>
                    <a:pt x="223" y="1389"/>
                    <a:pt x="242" y="1391"/>
                  </a:cubicBezTo>
                  <a:cubicBezTo>
                    <a:pt x="261" y="1393"/>
                    <a:pt x="287" y="1392"/>
                    <a:pt x="287" y="1392"/>
                  </a:cubicBezTo>
                  <a:cubicBezTo>
                    <a:pt x="287" y="1392"/>
                    <a:pt x="286" y="1383"/>
                    <a:pt x="297" y="1388"/>
                  </a:cubicBezTo>
                  <a:cubicBezTo>
                    <a:pt x="307" y="1392"/>
                    <a:pt x="329" y="1403"/>
                    <a:pt x="349" y="1403"/>
                  </a:cubicBezTo>
                  <a:cubicBezTo>
                    <a:pt x="369" y="1403"/>
                    <a:pt x="429" y="1412"/>
                    <a:pt x="429" y="1397"/>
                  </a:cubicBezTo>
                  <a:cubicBezTo>
                    <a:pt x="429" y="1382"/>
                    <a:pt x="406" y="1376"/>
                    <a:pt x="385" y="1376"/>
                  </a:cubicBezTo>
                  <a:cubicBezTo>
                    <a:pt x="365" y="1376"/>
                    <a:pt x="342" y="1344"/>
                    <a:pt x="342" y="1344"/>
                  </a:cubicBezTo>
                  <a:cubicBezTo>
                    <a:pt x="342" y="1344"/>
                    <a:pt x="342" y="1344"/>
                    <a:pt x="348" y="1340"/>
                  </a:cubicBezTo>
                  <a:cubicBezTo>
                    <a:pt x="353" y="1337"/>
                    <a:pt x="320" y="1312"/>
                    <a:pt x="316" y="1300"/>
                  </a:cubicBezTo>
                  <a:cubicBezTo>
                    <a:pt x="311" y="1288"/>
                    <a:pt x="312" y="1286"/>
                    <a:pt x="316" y="1257"/>
                  </a:cubicBezTo>
                  <a:cubicBezTo>
                    <a:pt x="319" y="1229"/>
                    <a:pt x="327" y="1136"/>
                    <a:pt x="337" y="1080"/>
                  </a:cubicBezTo>
                  <a:cubicBezTo>
                    <a:pt x="346" y="1023"/>
                    <a:pt x="358" y="968"/>
                    <a:pt x="365" y="920"/>
                  </a:cubicBezTo>
                  <a:cubicBezTo>
                    <a:pt x="372" y="871"/>
                    <a:pt x="376" y="792"/>
                    <a:pt x="376" y="792"/>
                  </a:cubicBezTo>
                  <a:cubicBezTo>
                    <a:pt x="376" y="792"/>
                    <a:pt x="380" y="791"/>
                    <a:pt x="387" y="785"/>
                  </a:cubicBezTo>
                  <a:cubicBezTo>
                    <a:pt x="394" y="779"/>
                    <a:pt x="392" y="764"/>
                    <a:pt x="388" y="747"/>
                  </a:cubicBezTo>
                  <a:cubicBezTo>
                    <a:pt x="385" y="729"/>
                    <a:pt x="380" y="656"/>
                    <a:pt x="377" y="621"/>
                  </a:cubicBezTo>
                  <a:cubicBezTo>
                    <a:pt x="373" y="586"/>
                    <a:pt x="359" y="534"/>
                    <a:pt x="359" y="534"/>
                  </a:cubicBezTo>
                  <a:cubicBezTo>
                    <a:pt x="359" y="534"/>
                    <a:pt x="370" y="529"/>
                    <a:pt x="377" y="522"/>
                  </a:cubicBezTo>
                  <a:cubicBezTo>
                    <a:pt x="384" y="516"/>
                    <a:pt x="385" y="500"/>
                    <a:pt x="385" y="500"/>
                  </a:cubicBezTo>
                  <a:cubicBezTo>
                    <a:pt x="385" y="500"/>
                    <a:pt x="428" y="504"/>
                    <a:pt x="446" y="496"/>
                  </a:cubicBezTo>
                  <a:cubicBezTo>
                    <a:pt x="463" y="489"/>
                    <a:pt x="460" y="450"/>
                    <a:pt x="454" y="422"/>
                  </a:cubicBezTo>
                  <a:close/>
                  <a:moveTo>
                    <a:pt x="311" y="458"/>
                  </a:moveTo>
                  <a:cubicBezTo>
                    <a:pt x="311" y="458"/>
                    <a:pt x="330" y="452"/>
                    <a:pt x="330" y="437"/>
                  </a:cubicBezTo>
                  <a:cubicBezTo>
                    <a:pt x="330" y="421"/>
                    <a:pt x="315" y="411"/>
                    <a:pt x="308" y="410"/>
                  </a:cubicBezTo>
                  <a:cubicBezTo>
                    <a:pt x="301" y="410"/>
                    <a:pt x="313" y="399"/>
                    <a:pt x="327" y="411"/>
                  </a:cubicBezTo>
                  <a:cubicBezTo>
                    <a:pt x="342" y="423"/>
                    <a:pt x="353" y="475"/>
                    <a:pt x="353" y="475"/>
                  </a:cubicBezTo>
                  <a:cubicBezTo>
                    <a:pt x="353" y="475"/>
                    <a:pt x="323" y="463"/>
                    <a:pt x="311" y="458"/>
                  </a:cubicBezTo>
                  <a:close/>
                  <a:moveTo>
                    <a:pt x="350" y="540"/>
                  </a:moveTo>
                  <a:cubicBezTo>
                    <a:pt x="350" y="540"/>
                    <a:pt x="352" y="500"/>
                    <a:pt x="353" y="483"/>
                  </a:cubicBezTo>
                  <a:cubicBezTo>
                    <a:pt x="362" y="531"/>
                    <a:pt x="362" y="531"/>
                    <a:pt x="362" y="531"/>
                  </a:cubicBezTo>
                  <a:lnTo>
                    <a:pt x="350" y="54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3200"/>
            </a:p>
          </p:txBody>
        </p:sp>
        <p:sp>
          <p:nvSpPr>
            <p:cNvPr id="9" name="iṣ1íde">
              <a:extLst>
                <a:ext uri="{FF2B5EF4-FFF2-40B4-BE49-F238E27FC236}">
                  <a16:creationId xmlns="" xmlns:a16="http://schemas.microsoft.com/office/drawing/2014/main" id="{2502FF09-A8E0-4DBC-A17C-C031368E141E}"/>
                </a:ext>
              </a:extLst>
            </p:cNvPr>
            <p:cNvSpPr/>
            <p:nvPr/>
          </p:nvSpPr>
          <p:spPr bwMode="auto">
            <a:xfrm>
              <a:off x="673100" y="4344778"/>
              <a:ext cx="2384788" cy="33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/>
                <a:t>参</a:t>
              </a:r>
              <a:r>
                <a:rPr lang="zh-CN" altLang="en-US" sz="1100" dirty="0" smtClean="0"/>
                <a:t>考相应模版</a:t>
              </a:r>
              <a:endParaRPr lang="en-US" altLang="zh-CN" sz="1100" dirty="0"/>
            </a:p>
          </p:txBody>
        </p:sp>
        <p:sp>
          <p:nvSpPr>
            <p:cNvPr id="10" name="îṧlídè">
              <a:extLst>
                <a:ext uri="{FF2B5EF4-FFF2-40B4-BE49-F238E27FC236}">
                  <a16:creationId xmlns="" xmlns:a16="http://schemas.microsoft.com/office/drawing/2014/main" id="{542C61E1-4F00-4920-9675-CC70784B5822}"/>
                </a:ext>
              </a:extLst>
            </p:cNvPr>
            <p:cNvSpPr/>
            <p:nvPr/>
          </p:nvSpPr>
          <p:spPr bwMode="auto">
            <a:xfrm>
              <a:off x="9771823" y="1138026"/>
              <a:ext cx="1109367" cy="2784733"/>
            </a:xfrm>
            <a:custGeom>
              <a:avLst/>
              <a:gdLst>
                <a:gd name="T0" fmla="*/ 137 w 180"/>
                <a:gd name="T1" fmla="*/ 75 h 457"/>
                <a:gd name="T2" fmla="*/ 99 w 180"/>
                <a:gd name="T3" fmla="*/ 61 h 457"/>
                <a:gd name="T4" fmla="*/ 81 w 180"/>
                <a:gd name="T5" fmla="*/ 69 h 457"/>
                <a:gd name="T6" fmla="*/ 95 w 180"/>
                <a:gd name="T7" fmla="*/ 56 h 457"/>
                <a:gd name="T8" fmla="*/ 101 w 180"/>
                <a:gd name="T9" fmla="*/ 47 h 457"/>
                <a:gd name="T10" fmla="*/ 89 w 180"/>
                <a:gd name="T11" fmla="*/ 3 h 457"/>
                <a:gd name="T12" fmla="*/ 60 w 180"/>
                <a:gd name="T13" fmla="*/ 39 h 457"/>
                <a:gd name="T14" fmla="*/ 64 w 180"/>
                <a:gd name="T15" fmla="*/ 63 h 457"/>
                <a:gd name="T16" fmla="*/ 61 w 180"/>
                <a:gd name="T17" fmla="*/ 68 h 457"/>
                <a:gd name="T18" fmla="*/ 61 w 180"/>
                <a:gd name="T19" fmla="*/ 67 h 457"/>
                <a:gd name="T20" fmla="*/ 26 w 180"/>
                <a:gd name="T21" fmla="*/ 92 h 457"/>
                <a:gd name="T22" fmla="*/ 7 w 180"/>
                <a:gd name="T23" fmla="*/ 118 h 457"/>
                <a:gd name="T24" fmla="*/ 9 w 180"/>
                <a:gd name="T25" fmla="*/ 149 h 457"/>
                <a:gd name="T26" fmla="*/ 32 w 180"/>
                <a:gd name="T27" fmla="*/ 178 h 457"/>
                <a:gd name="T28" fmla="*/ 39 w 180"/>
                <a:gd name="T29" fmla="*/ 220 h 457"/>
                <a:gd name="T30" fmla="*/ 47 w 180"/>
                <a:gd name="T31" fmla="*/ 318 h 457"/>
                <a:gd name="T32" fmla="*/ 57 w 180"/>
                <a:gd name="T33" fmla="*/ 359 h 457"/>
                <a:gd name="T34" fmla="*/ 39 w 180"/>
                <a:gd name="T35" fmla="*/ 403 h 457"/>
                <a:gd name="T36" fmla="*/ 51 w 180"/>
                <a:gd name="T37" fmla="*/ 416 h 457"/>
                <a:gd name="T38" fmla="*/ 86 w 180"/>
                <a:gd name="T39" fmla="*/ 403 h 457"/>
                <a:gd name="T40" fmla="*/ 82 w 180"/>
                <a:gd name="T41" fmla="*/ 382 h 457"/>
                <a:gd name="T42" fmla="*/ 85 w 180"/>
                <a:gd name="T43" fmla="*/ 336 h 457"/>
                <a:gd name="T44" fmla="*/ 81 w 180"/>
                <a:gd name="T45" fmla="*/ 303 h 457"/>
                <a:gd name="T46" fmla="*/ 86 w 180"/>
                <a:gd name="T47" fmla="*/ 327 h 457"/>
                <a:gd name="T48" fmla="*/ 90 w 180"/>
                <a:gd name="T49" fmla="*/ 378 h 457"/>
                <a:gd name="T50" fmla="*/ 96 w 180"/>
                <a:gd name="T51" fmla="*/ 418 h 457"/>
                <a:gd name="T52" fmla="*/ 96 w 180"/>
                <a:gd name="T53" fmla="*/ 456 h 457"/>
                <a:gd name="T54" fmla="*/ 122 w 180"/>
                <a:gd name="T55" fmla="*/ 421 h 457"/>
                <a:gd name="T56" fmla="*/ 124 w 180"/>
                <a:gd name="T57" fmla="*/ 384 h 457"/>
                <a:gd name="T58" fmla="*/ 124 w 180"/>
                <a:gd name="T59" fmla="*/ 355 h 457"/>
                <a:gd name="T60" fmla="*/ 123 w 180"/>
                <a:gd name="T61" fmla="*/ 335 h 457"/>
                <a:gd name="T62" fmla="*/ 116 w 180"/>
                <a:gd name="T63" fmla="*/ 284 h 457"/>
                <a:gd name="T64" fmla="*/ 119 w 180"/>
                <a:gd name="T65" fmla="*/ 253 h 457"/>
                <a:gd name="T66" fmla="*/ 122 w 180"/>
                <a:gd name="T67" fmla="*/ 229 h 457"/>
                <a:gd name="T68" fmla="*/ 140 w 180"/>
                <a:gd name="T69" fmla="*/ 225 h 457"/>
                <a:gd name="T70" fmla="*/ 143 w 180"/>
                <a:gd name="T71" fmla="*/ 180 h 457"/>
                <a:gd name="T72" fmla="*/ 175 w 180"/>
                <a:gd name="T73" fmla="*/ 132 h 457"/>
                <a:gd name="T74" fmla="*/ 33 w 180"/>
                <a:gd name="T75" fmla="*/ 146 h 457"/>
                <a:gd name="T76" fmla="*/ 28 w 180"/>
                <a:gd name="T77" fmla="*/ 129 h 457"/>
                <a:gd name="T78" fmla="*/ 36 w 180"/>
                <a:gd name="T79" fmla="*/ 144 h 457"/>
                <a:gd name="T80" fmla="*/ 42 w 180"/>
                <a:gd name="T81" fmla="*/ 124 h 457"/>
                <a:gd name="T82" fmla="*/ 60 w 180"/>
                <a:gd name="T83" fmla="*/ 72 h 457"/>
                <a:gd name="T84" fmla="*/ 66 w 180"/>
                <a:gd name="T85" fmla="*/ 82 h 457"/>
                <a:gd name="T86" fmla="*/ 53 w 180"/>
                <a:gd name="T87" fmla="*/ 138 h 457"/>
                <a:gd name="T88" fmla="*/ 117 w 180"/>
                <a:gd name="T89" fmla="*/ 191 h 457"/>
                <a:gd name="T90" fmla="*/ 63 w 180"/>
                <a:gd name="T91" fmla="*/ 199 h 457"/>
                <a:gd name="T92" fmla="*/ 71 w 180"/>
                <a:gd name="T93" fmla="*/ 95 h 457"/>
                <a:gd name="T94" fmla="*/ 77 w 180"/>
                <a:gd name="T95" fmla="*/ 66 h 457"/>
                <a:gd name="T96" fmla="*/ 82 w 180"/>
                <a:gd name="T97" fmla="*/ 115 h 457"/>
                <a:gd name="T98" fmla="*/ 105 w 180"/>
                <a:gd name="T99" fmla="*/ 161 h 457"/>
                <a:gd name="T100" fmla="*/ 102 w 180"/>
                <a:gd name="T101" fmla="*/ 174 h 457"/>
                <a:gd name="T102" fmla="*/ 114 w 180"/>
                <a:gd name="T103" fmla="*/ 183 h 457"/>
                <a:gd name="T104" fmla="*/ 118 w 180"/>
                <a:gd name="T105" fmla="*/ 180 h 457"/>
                <a:gd name="T106" fmla="*/ 138 w 180"/>
                <a:gd name="T107" fmla="*/ 135 h 457"/>
                <a:gd name="T108" fmla="*/ 136 w 180"/>
                <a:gd name="T109" fmla="*/ 117 h 457"/>
                <a:gd name="T110" fmla="*/ 142 w 180"/>
                <a:gd name="T111" fmla="*/ 1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" h="457">
                  <a:moveTo>
                    <a:pt x="177" y="118"/>
                  </a:moveTo>
                  <a:cubicBezTo>
                    <a:pt x="175" y="113"/>
                    <a:pt x="164" y="101"/>
                    <a:pt x="159" y="97"/>
                  </a:cubicBezTo>
                  <a:cubicBezTo>
                    <a:pt x="155" y="93"/>
                    <a:pt x="145" y="86"/>
                    <a:pt x="142" y="84"/>
                  </a:cubicBezTo>
                  <a:cubicBezTo>
                    <a:pt x="138" y="82"/>
                    <a:pt x="138" y="78"/>
                    <a:pt x="137" y="75"/>
                  </a:cubicBezTo>
                  <a:cubicBezTo>
                    <a:pt x="136" y="72"/>
                    <a:pt x="136" y="68"/>
                    <a:pt x="133" y="62"/>
                  </a:cubicBezTo>
                  <a:cubicBezTo>
                    <a:pt x="130" y="57"/>
                    <a:pt x="118" y="60"/>
                    <a:pt x="114" y="61"/>
                  </a:cubicBezTo>
                  <a:cubicBezTo>
                    <a:pt x="109" y="61"/>
                    <a:pt x="108" y="62"/>
                    <a:pt x="104" y="64"/>
                  </a:cubicBezTo>
                  <a:cubicBezTo>
                    <a:pt x="100" y="65"/>
                    <a:pt x="101" y="63"/>
                    <a:pt x="99" y="61"/>
                  </a:cubicBezTo>
                  <a:cubicBezTo>
                    <a:pt x="98" y="61"/>
                    <a:pt x="97" y="60"/>
                    <a:pt x="97" y="59"/>
                  </a:cubicBezTo>
                  <a:cubicBezTo>
                    <a:pt x="93" y="63"/>
                    <a:pt x="90" y="69"/>
                    <a:pt x="87" y="77"/>
                  </a:cubicBezTo>
                  <a:cubicBezTo>
                    <a:pt x="87" y="77"/>
                    <a:pt x="87" y="76"/>
                    <a:pt x="86" y="75"/>
                  </a:cubicBezTo>
                  <a:cubicBezTo>
                    <a:pt x="85" y="74"/>
                    <a:pt x="83" y="71"/>
                    <a:pt x="81" y="69"/>
                  </a:cubicBezTo>
                  <a:cubicBezTo>
                    <a:pt x="80" y="67"/>
                    <a:pt x="78" y="66"/>
                    <a:pt x="77" y="66"/>
                  </a:cubicBezTo>
                  <a:cubicBezTo>
                    <a:pt x="76" y="66"/>
                    <a:pt x="75" y="66"/>
                    <a:pt x="74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7" y="65"/>
                    <a:pt x="95" y="56"/>
                    <a:pt x="95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6"/>
                    <a:pt x="96" y="55"/>
                    <a:pt x="96" y="55"/>
                  </a:cubicBezTo>
                  <a:cubicBezTo>
                    <a:pt x="97" y="54"/>
                    <a:pt x="98" y="49"/>
                    <a:pt x="98" y="48"/>
                  </a:cubicBezTo>
                  <a:cubicBezTo>
                    <a:pt x="99" y="47"/>
                    <a:pt x="99" y="47"/>
                    <a:pt x="101" y="47"/>
                  </a:cubicBezTo>
                  <a:cubicBezTo>
                    <a:pt x="104" y="46"/>
                    <a:pt x="105" y="40"/>
                    <a:pt x="105" y="36"/>
                  </a:cubicBezTo>
                  <a:cubicBezTo>
                    <a:pt x="106" y="32"/>
                    <a:pt x="104" y="33"/>
                    <a:pt x="103" y="33"/>
                  </a:cubicBezTo>
                  <a:cubicBezTo>
                    <a:pt x="102" y="33"/>
                    <a:pt x="104" y="30"/>
                    <a:pt x="104" y="23"/>
                  </a:cubicBezTo>
                  <a:cubicBezTo>
                    <a:pt x="104" y="16"/>
                    <a:pt x="98" y="5"/>
                    <a:pt x="89" y="3"/>
                  </a:cubicBezTo>
                  <a:cubicBezTo>
                    <a:pt x="81" y="0"/>
                    <a:pt x="70" y="2"/>
                    <a:pt x="64" y="11"/>
                  </a:cubicBezTo>
                  <a:cubicBezTo>
                    <a:pt x="57" y="20"/>
                    <a:pt x="60" y="28"/>
                    <a:pt x="60" y="31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9" y="35"/>
                    <a:pt x="59" y="37"/>
                    <a:pt x="60" y="39"/>
                  </a:cubicBezTo>
                  <a:cubicBezTo>
                    <a:pt x="61" y="42"/>
                    <a:pt x="61" y="44"/>
                    <a:pt x="61" y="46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53"/>
                    <a:pt x="65" y="56"/>
                    <a:pt x="65" y="59"/>
                  </a:cubicBezTo>
                  <a:cubicBezTo>
                    <a:pt x="65" y="60"/>
                    <a:pt x="65" y="61"/>
                    <a:pt x="64" y="63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69" y="68"/>
                    <a:pt x="66" y="67"/>
                    <a:pt x="64" y="67"/>
                  </a:cubicBezTo>
                  <a:cubicBezTo>
                    <a:pt x="63" y="67"/>
                    <a:pt x="62" y="67"/>
                    <a:pt x="61" y="68"/>
                  </a:cubicBezTo>
                  <a:cubicBezTo>
                    <a:pt x="60" y="69"/>
                    <a:pt x="60" y="71"/>
                    <a:pt x="60" y="72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59" y="72"/>
                    <a:pt x="59" y="71"/>
                    <a:pt x="59" y="70"/>
                  </a:cubicBezTo>
                  <a:cubicBezTo>
                    <a:pt x="59" y="68"/>
                    <a:pt x="61" y="67"/>
                    <a:pt x="61" y="67"/>
                  </a:cubicBezTo>
                  <a:cubicBezTo>
                    <a:pt x="61" y="67"/>
                    <a:pt x="57" y="67"/>
                    <a:pt x="52" y="68"/>
                  </a:cubicBezTo>
                  <a:cubicBezTo>
                    <a:pt x="47" y="69"/>
                    <a:pt x="41" y="72"/>
                    <a:pt x="37" y="73"/>
                  </a:cubicBezTo>
                  <a:cubicBezTo>
                    <a:pt x="34" y="73"/>
                    <a:pt x="30" y="86"/>
                    <a:pt x="30" y="88"/>
                  </a:cubicBezTo>
                  <a:cubicBezTo>
                    <a:pt x="29" y="90"/>
                    <a:pt x="28" y="90"/>
                    <a:pt x="26" y="92"/>
                  </a:cubicBezTo>
                  <a:cubicBezTo>
                    <a:pt x="24" y="94"/>
                    <a:pt x="24" y="96"/>
                    <a:pt x="22" y="99"/>
                  </a:cubicBezTo>
                  <a:cubicBezTo>
                    <a:pt x="20" y="102"/>
                    <a:pt x="19" y="102"/>
                    <a:pt x="19" y="103"/>
                  </a:cubicBezTo>
                  <a:cubicBezTo>
                    <a:pt x="19" y="104"/>
                    <a:pt x="16" y="105"/>
                    <a:pt x="13" y="109"/>
                  </a:cubicBezTo>
                  <a:cubicBezTo>
                    <a:pt x="11" y="112"/>
                    <a:pt x="9" y="114"/>
                    <a:pt x="7" y="118"/>
                  </a:cubicBezTo>
                  <a:cubicBezTo>
                    <a:pt x="5" y="122"/>
                    <a:pt x="4" y="121"/>
                    <a:pt x="2" y="125"/>
                  </a:cubicBezTo>
                  <a:cubicBezTo>
                    <a:pt x="0" y="129"/>
                    <a:pt x="2" y="129"/>
                    <a:pt x="3" y="132"/>
                  </a:cubicBezTo>
                  <a:cubicBezTo>
                    <a:pt x="3" y="134"/>
                    <a:pt x="5" y="137"/>
                    <a:pt x="6" y="140"/>
                  </a:cubicBezTo>
                  <a:cubicBezTo>
                    <a:pt x="8" y="143"/>
                    <a:pt x="8" y="145"/>
                    <a:pt x="9" y="149"/>
                  </a:cubicBezTo>
                  <a:cubicBezTo>
                    <a:pt x="11" y="152"/>
                    <a:pt x="14" y="158"/>
                    <a:pt x="16" y="162"/>
                  </a:cubicBezTo>
                  <a:cubicBezTo>
                    <a:pt x="18" y="166"/>
                    <a:pt x="22" y="173"/>
                    <a:pt x="23" y="175"/>
                  </a:cubicBezTo>
                  <a:cubicBezTo>
                    <a:pt x="24" y="178"/>
                    <a:pt x="26" y="178"/>
                    <a:pt x="29" y="179"/>
                  </a:cubicBezTo>
                  <a:cubicBezTo>
                    <a:pt x="31" y="180"/>
                    <a:pt x="32" y="178"/>
                    <a:pt x="32" y="178"/>
                  </a:cubicBezTo>
                  <a:cubicBezTo>
                    <a:pt x="32" y="178"/>
                    <a:pt x="31" y="180"/>
                    <a:pt x="32" y="186"/>
                  </a:cubicBezTo>
                  <a:cubicBezTo>
                    <a:pt x="32" y="191"/>
                    <a:pt x="33" y="204"/>
                    <a:pt x="33" y="209"/>
                  </a:cubicBezTo>
                  <a:cubicBezTo>
                    <a:pt x="33" y="215"/>
                    <a:pt x="33" y="221"/>
                    <a:pt x="34" y="223"/>
                  </a:cubicBezTo>
                  <a:cubicBezTo>
                    <a:pt x="35" y="225"/>
                    <a:pt x="39" y="220"/>
                    <a:pt x="39" y="220"/>
                  </a:cubicBezTo>
                  <a:cubicBezTo>
                    <a:pt x="39" y="220"/>
                    <a:pt x="39" y="223"/>
                    <a:pt x="39" y="228"/>
                  </a:cubicBezTo>
                  <a:cubicBezTo>
                    <a:pt x="39" y="232"/>
                    <a:pt x="40" y="245"/>
                    <a:pt x="40" y="253"/>
                  </a:cubicBezTo>
                  <a:cubicBezTo>
                    <a:pt x="40" y="261"/>
                    <a:pt x="41" y="266"/>
                    <a:pt x="43" y="288"/>
                  </a:cubicBezTo>
                  <a:cubicBezTo>
                    <a:pt x="46" y="310"/>
                    <a:pt x="46" y="310"/>
                    <a:pt x="47" y="318"/>
                  </a:cubicBezTo>
                  <a:cubicBezTo>
                    <a:pt x="48" y="326"/>
                    <a:pt x="51" y="331"/>
                    <a:pt x="52" y="335"/>
                  </a:cubicBezTo>
                  <a:cubicBezTo>
                    <a:pt x="54" y="338"/>
                    <a:pt x="54" y="341"/>
                    <a:pt x="54" y="343"/>
                  </a:cubicBezTo>
                  <a:cubicBezTo>
                    <a:pt x="55" y="345"/>
                    <a:pt x="54" y="348"/>
                    <a:pt x="54" y="351"/>
                  </a:cubicBezTo>
                  <a:cubicBezTo>
                    <a:pt x="54" y="353"/>
                    <a:pt x="56" y="355"/>
                    <a:pt x="57" y="359"/>
                  </a:cubicBezTo>
                  <a:cubicBezTo>
                    <a:pt x="57" y="363"/>
                    <a:pt x="58" y="367"/>
                    <a:pt x="58" y="373"/>
                  </a:cubicBezTo>
                  <a:cubicBezTo>
                    <a:pt x="57" y="379"/>
                    <a:pt x="60" y="382"/>
                    <a:pt x="59" y="382"/>
                  </a:cubicBezTo>
                  <a:cubicBezTo>
                    <a:pt x="57" y="382"/>
                    <a:pt x="57" y="382"/>
                    <a:pt x="56" y="388"/>
                  </a:cubicBezTo>
                  <a:cubicBezTo>
                    <a:pt x="54" y="393"/>
                    <a:pt x="45" y="400"/>
                    <a:pt x="39" y="403"/>
                  </a:cubicBezTo>
                  <a:cubicBezTo>
                    <a:pt x="33" y="406"/>
                    <a:pt x="29" y="407"/>
                    <a:pt x="27" y="407"/>
                  </a:cubicBezTo>
                  <a:cubicBezTo>
                    <a:pt x="24" y="407"/>
                    <a:pt x="25" y="410"/>
                    <a:pt x="24" y="410"/>
                  </a:cubicBezTo>
                  <a:cubicBezTo>
                    <a:pt x="23" y="410"/>
                    <a:pt x="23" y="412"/>
                    <a:pt x="27" y="414"/>
                  </a:cubicBezTo>
                  <a:cubicBezTo>
                    <a:pt x="31" y="417"/>
                    <a:pt x="41" y="418"/>
                    <a:pt x="51" y="416"/>
                  </a:cubicBezTo>
                  <a:cubicBezTo>
                    <a:pt x="61" y="414"/>
                    <a:pt x="67" y="408"/>
                    <a:pt x="68" y="407"/>
                  </a:cubicBezTo>
                  <a:cubicBezTo>
                    <a:pt x="69" y="406"/>
                    <a:pt x="71" y="408"/>
                    <a:pt x="71" y="408"/>
                  </a:cubicBezTo>
                  <a:cubicBezTo>
                    <a:pt x="72" y="409"/>
                    <a:pt x="82" y="407"/>
                    <a:pt x="83" y="406"/>
                  </a:cubicBezTo>
                  <a:cubicBezTo>
                    <a:pt x="85" y="405"/>
                    <a:pt x="86" y="406"/>
                    <a:pt x="86" y="403"/>
                  </a:cubicBezTo>
                  <a:cubicBezTo>
                    <a:pt x="86" y="401"/>
                    <a:pt x="85" y="399"/>
                    <a:pt x="84" y="398"/>
                  </a:cubicBezTo>
                  <a:cubicBezTo>
                    <a:pt x="84" y="397"/>
                    <a:pt x="85" y="397"/>
                    <a:pt x="85" y="396"/>
                  </a:cubicBezTo>
                  <a:cubicBezTo>
                    <a:pt x="85" y="395"/>
                    <a:pt x="84" y="389"/>
                    <a:pt x="85" y="387"/>
                  </a:cubicBezTo>
                  <a:cubicBezTo>
                    <a:pt x="86" y="384"/>
                    <a:pt x="84" y="383"/>
                    <a:pt x="82" y="382"/>
                  </a:cubicBezTo>
                  <a:cubicBezTo>
                    <a:pt x="81" y="381"/>
                    <a:pt x="83" y="379"/>
                    <a:pt x="83" y="376"/>
                  </a:cubicBezTo>
                  <a:cubicBezTo>
                    <a:pt x="83" y="373"/>
                    <a:pt x="83" y="365"/>
                    <a:pt x="83" y="362"/>
                  </a:cubicBezTo>
                  <a:cubicBezTo>
                    <a:pt x="83" y="358"/>
                    <a:pt x="84" y="355"/>
                    <a:pt x="86" y="350"/>
                  </a:cubicBezTo>
                  <a:cubicBezTo>
                    <a:pt x="87" y="346"/>
                    <a:pt x="86" y="340"/>
                    <a:pt x="85" y="336"/>
                  </a:cubicBezTo>
                  <a:cubicBezTo>
                    <a:pt x="85" y="332"/>
                    <a:pt x="84" y="330"/>
                    <a:pt x="84" y="326"/>
                  </a:cubicBezTo>
                  <a:cubicBezTo>
                    <a:pt x="84" y="322"/>
                    <a:pt x="84" y="318"/>
                    <a:pt x="83" y="316"/>
                  </a:cubicBezTo>
                  <a:cubicBezTo>
                    <a:pt x="83" y="315"/>
                    <a:pt x="82" y="312"/>
                    <a:pt x="82" y="310"/>
                  </a:cubicBezTo>
                  <a:cubicBezTo>
                    <a:pt x="82" y="308"/>
                    <a:pt x="81" y="303"/>
                    <a:pt x="81" y="303"/>
                  </a:cubicBezTo>
                  <a:cubicBezTo>
                    <a:pt x="81" y="303"/>
                    <a:pt x="82" y="306"/>
                    <a:pt x="83" y="307"/>
                  </a:cubicBezTo>
                  <a:cubicBezTo>
                    <a:pt x="83" y="308"/>
                    <a:pt x="84" y="310"/>
                    <a:pt x="84" y="313"/>
                  </a:cubicBezTo>
                  <a:cubicBezTo>
                    <a:pt x="84" y="316"/>
                    <a:pt x="85" y="317"/>
                    <a:pt x="85" y="320"/>
                  </a:cubicBezTo>
                  <a:cubicBezTo>
                    <a:pt x="86" y="323"/>
                    <a:pt x="86" y="324"/>
                    <a:pt x="86" y="327"/>
                  </a:cubicBezTo>
                  <a:cubicBezTo>
                    <a:pt x="86" y="330"/>
                    <a:pt x="87" y="333"/>
                    <a:pt x="87" y="337"/>
                  </a:cubicBezTo>
                  <a:cubicBezTo>
                    <a:pt x="87" y="342"/>
                    <a:pt x="89" y="343"/>
                    <a:pt x="88" y="347"/>
                  </a:cubicBezTo>
                  <a:cubicBezTo>
                    <a:pt x="87" y="351"/>
                    <a:pt x="89" y="367"/>
                    <a:pt x="90" y="371"/>
                  </a:cubicBezTo>
                  <a:cubicBezTo>
                    <a:pt x="91" y="374"/>
                    <a:pt x="90" y="375"/>
                    <a:pt x="90" y="378"/>
                  </a:cubicBezTo>
                  <a:cubicBezTo>
                    <a:pt x="89" y="380"/>
                    <a:pt x="89" y="384"/>
                    <a:pt x="90" y="388"/>
                  </a:cubicBezTo>
                  <a:cubicBezTo>
                    <a:pt x="90" y="391"/>
                    <a:pt x="88" y="397"/>
                    <a:pt x="88" y="400"/>
                  </a:cubicBezTo>
                  <a:cubicBezTo>
                    <a:pt x="88" y="403"/>
                    <a:pt x="93" y="404"/>
                    <a:pt x="95" y="407"/>
                  </a:cubicBezTo>
                  <a:cubicBezTo>
                    <a:pt x="97" y="410"/>
                    <a:pt x="97" y="413"/>
                    <a:pt x="96" y="418"/>
                  </a:cubicBezTo>
                  <a:cubicBezTo>
                    <a:pt x="96" y="423"/>
                    <a:pt x="93" y="426"/>
                    <a:pt x="92" y="428"/>
                  </a:cubicBezTo>
                  <a:cubicBezTo>
                    <a:pt x="90" y="430"/>
                    <a:pt x="85" y="437"/>
                    <a:pt x="83" y="441"/>
                  </a:cubicBezTo>
                  <a:cubicBezTo>
                    <a:pt x="82" y="445"/>
                    <a:pt x="78" y="449"/>
                    <a:pt x="77" y="452"/>
                  </a:cubicBezTo>
                  <a:cubicBezTo>
                    <a:pt x="75" y="455"/>
                    <a:pt x="90" y="457"/>
                    <a:pt x="96" y="456"/>
                  </a:cubicBezTo>
                  <a:cubicBezTo>
                    <a:pt x="101" y="454"/>
                    <a:pt x="112" y="449"/>
                    <a:pt x="114" y="445"/>
                  </a:cubicBezTo>
                  <a:cubicBezTo>
                    <a:pt x="115" y="440"/>
                    <a:pt x="119" y="436"/>
                    <a:pt x="122" y="434"/>
                  </a:cubicBezTo>
                  <a:cubicBezTo>
                    <a:pt x="124" y="433"/>
                    <a:pt x="123" y="426"/>
                    <a:pt x="122" y="424"/>
                  </a:cubicBezTo>
                  <a:cubicBezTo>
                    <a:pt x="122" y="421"/>
                    <a:pt x="122" y="422"/>
                    <a:pt x="122" y="421"/>
                  </a:cubicBezTo>
                  <a:cubicBezTo>
                    <a:pt x="123" y="419"/>
                    <a:pt x="123" y="417"/>
                    <a:pt x="124" y="414"/>
                  </a:cubicBezTo>
                  <a:cubicBezTo>
                    <a:pt x="125" y="411"/>
                    <a:pt x="122" y="408"/>
                    <a:pt x="120" y="406"/>
                  </a:cubicBezTo>
                  <a:cubicBezTo>
                    <a:pt x="118" y="404"/>
                    <a:pt x="121" y="395"/>
                    <a:pt x="121" y="395"/>
                  </a:cubicBezTo>
                  <a:cubicBezTo>
                    <a:pt x="121" y="395"/>
                    <a:pt x="122" y="388"/>
                    <a:pt x="124" y="384"/>
                  </a:cubicBezTo>
                  <a:cubicBezTo>
                    <a:pt x="126" y="380"/>
                    <a:pt x="126" y="378"/>
                    <a:pt x="126" y="378"/>
                  </a:cubicBezTo>
                  <a:cubicBezTo>
                    <a:pt x="126" y="378"/>
                    <a:pt x="125" y="373"/>
                    <a:pt x="126" y="369"/>
                  </a:cubicBezTo>
                  <a:cubicBezTo>
                    <a:pt x="126" y="365"/>
                    <a:pt x="126" y="367"/>
                    <a:pt x="125" y="363"/>
                  </a:cubicBezTo>
                  <a:cubicBezTo>
                    <a:pt x="124" y="359"/>
                    <a:pt x="124" y="359"/>
                    <a:pt x="124" y="355"/>
                  </a:cubicBezTo>
                  <a:cubicBezTo>
                    <a:pt x="124" y="351"/>
                    <a:pt x="124" y="351"/>
                    <a:pt x="124" y="348"/>
                  </a:cubicBezTo>
                  <a:cubicBezTo>
                    <a:pt x="123" y="345"/>
                    <a:pt x="123" y="347"/>
                    <a:pt x="123" y="344"/>
                  </a:cubicBezTo>
                  <a:cubicBezTo>
                    <a:pt x="124" y="341"/>
                    <a:pt x="124" y="342"/>
                    <a:pt x="123" y="340"/>
                  </a:cubicBezTo>
                  <a:cubicBezTo>
                    <a:pt x="122" y="338"/>
                    <a:pt x="121" y="338"/>
                    <a:pt x="123" y="335"/>
                  </a:cubicBezTo>
                  <a:cubicBezTo>
                    <a:pt x="124" y="331"/>
                    <a:pt x="121" y="331"/>
                    <a:pt x="121" y="322"/>
                  </a:cubicBezTo>
                  <a:cubicBezTo>
                    <a:pt x="122" y="312"/>
                    <a:pt x="119" y="304"/>
                    <a:pt x="118" y="297"/>
                  </a:cubicBezTo>
                  <a:cubicBezTo>
                    <a:pt x="117" y="291"/>
                    <a:pt x="117" y="291"/>
                    <a:pt x="116" y="288"/>
                  </a:cubicBezTo>
                  <a:cubicBezTo>
                    <a:pt x="116" y="285"/>
                    <a:pt x="116" y="286"/>
                    <a:pt x="116" y="284"/>
                  </a:cubicBezTo>
                  <a:cubicBezTo>
                    <a:pt x="116" y="281"/>
                    <a:pt x="117" y="280"/>
                    <a:pt x="117" y="278"/>
                  </a:cubicBezTo>
                  <a:cubicBezTo>
                    <a:pt x="118" y="275"/>
                    <a:pt x="118" y="275"/>
                    <a:pt x="119" y="270"/>
                  </a:cubicBezTo>
                  <a:cubicBezTo>
                    <a:pt x="119" y="266"/>
                    <a:pt x="119" y="263"/>
                    <a:pt x="120" y="260"/>
                  </a:cubicBezTo>
                  <a:cubicBezTo>
                    <a:pt x="120" y="256"/>
                    <a:pt x="119" y="257"/>
                    <a:pt x="119" y="253"/>
                  </a:cubicBezTo>
                  <a:cubicBezTo>
                    <a:pt x="119" y="249"/>
                    <a:pt x="119" y="251"/>
                    <a:pt x="119" y="247"/>
                  </a:cubicBezTo>
                  <a:cubicBezTo>
                    <a:pt x="119" y="244"/>
                    <a:pt x="120" y="245"/>
                    <a:pt x="120" y="242"/>
                  </a:cubicBezTo>
                  <a:cubicBezTo>
                    <a:pt x="120" y="240"/>
                    <a:pt x="120" y="240"/>
                    <a:pt x="121" y="236"/>
                  </a:cubicBezTo>
                  <a:cubicBezTo>
                    <a:pt x="122" y="233"/>
                    <a:pt x="122" y="232"/>
                    <a:pt x="122" y="229"/>
                  </a:cubicBezTo>
                  <a:cubicBezTo>
                    <a:pt x="121" y="226"/>
                    <a:pt x="123" y="225"/>
                    <a:pt x="123" y="225"/>
                  </a:cubicBezTo>
                  <a:cubicBezTo>
                    <a:pt x="123" y="225"/>
                    <a:pt x="129" y="225"/>
                    <a:pt x="130" y="225"/>
                  </a:cubicBezTo>
                  <a:cubicBezTo>
                    <a:pt x="132" y="225"/>
                    <a:pt x="134" y="225"/>
                    <a:pt x="137" y="225"/>
                  </a:cubicBezTo>
                  <a:cubicBezTo>
                    <a:pt x="139" y="224"/>
                    <a:pt x="139" y="225"/>
                    <a:pt x="140" y="225"/>
                  </a:cubicBezTo>
                  <a:cubicBezTo>
                    <a:pt x="141" y="226"/>
                    <a:pt x="145" y="225"/>
                    <a:pt x="148" y="224"/>
                  </a:cubicBezTo>
                  <a:cubicBezTo>
                    <a:pt x="152" y="223"/>
                    <a:pt x="151" y="224"/>
                    <a:pt x="154" y="222"/>
                  </a:cubicBezTo>
                  <a:cubicBezTo>
                    <a:pt x="157" y="221"/>
                    <a:pt x="153" y="214"/>
                    <a:pt x="152" y="211"/>
                  </a:cubicBezTo>
                  <a:cubicBezTo>
                    <a:pt x="150" y="207"/>
                    <a:pt x="145" y="185"/>
                    <a:pt x="143" y="180"/>
                  </a:cubicBezTo>
                  <a:cubicBezTo>
                    <a:pt x="142" y="174"/>
                    <a:pt x="141" y="173"/>
                    <a:pt x="141" y="173"/>
                  </a:cubicBezTo>
                  <a:cubicBezTo>
                    <a:pt x="141" y="173"/>
                    <a:pt x="144" y="171"/>
                    <a:pt x="146" y="168"/>
                  </a:cubicBezTo>
                  <a:cubicBezTo>
                    <a:pt x="148" y="164"/>
                    <a:pt x="159" y="153"/>
                    <a:pt x="164" y="145"/>
                  </a:cubicBezTo>
                  <a:cubicBezTo>
                    <a:pt x="170" y="138"/>
                    <a:pt x="170" y="135"/>
                    <a:pt x="175" y="132"/>
                  </a:cubicBezTo>
                  <a:cubicBezTo>
                    <a:pt x="180" y="128"/>
                    <a:pt x="178" y="124"/>
                    <a:pt x="177" y="118"/>
                  </a:cubicBezTo>
                  <a:close/>
                  <a:moveTo>
                    <a:pt x="36" y="151"/>
                  </a:moveTo>
                  <a:cubicBezTo>
                    <a:pt x="36" y="152"/>
                    <a:pt x="34" y="151"/>
                    <a:pt x="33" y="151"/>
                  </a:cubicBezTo>
                  <a:cubicBezTo>
                    <a:pt x="33" y="150"/>
                    <a:pt x="34" y="149"/>
                    <a:pt x="33" y="146"/>
                  </a:cubicBezTo>
                  <a:cubicBezTo>
                    <a:pt x="31" y="143"/>
                    <a:pt x="31" y="143"/>
                    <a:pt x="30" y="141"/>
                  </a:cubicBezTo>
                  <a:cubicBezTo>
                    <a:pt x="30" y="139"/>
                    <a:pt x="30" y="139"/>
                    <a:pt x="29" y="136"/>
                  </a:cubicBezTo>
                  <a:cubicBezTo>
                    <a:pt x="28" y="133"/>
                    <a:pt x="25" y="132"/>
                    <a:pt x="27" y="131"/>
                  </a:cubicBezTo>
                  <a:cubicBezTo>
                    <a:pt x="28" y="131"/>
                    <a:pt x="29" y="131"/>
                    <a:pt x="28" y="129"/>
                  </a:cubicBezTo>
                  <a:cubicBezTo>
                    <a:pt x="28" y="127"/>
                    <a:pt x="27" y="127"/>
                    <a:pt x="30" y="126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2" y="125"/>
                    <a:pt x="33" y="132"/>
                    <a:pt x="34" y="136"/>
                  </a:cubicBezTo>
                  <a:cubicBezTo>
                    <a:pt x="36" y="141"/>
                    <a:pt x="37" y="141"/>
                    <a:pt x="36" y="144"/>
                  </a:cubicBezTo>
                  <a:cubicBezTo>
                    <a:pt x="36" y="147"/>
                    <a:pt x="37" y="149"/>
                    <a:pt x="36" y="151"/>
                  </a:cubicBezTo>
                  <a:close/>
                  <a:moveTo>
                    <a:pt x="48" y="195"/>
                  </a:moveTo>
                  <a:cubicBezTo>
                    <a:pt x="45" y="193"/>
                    <a:pt x="43" y="183"/>
                    <a:pt x="42" y="171"/>
                  </a:cubicBezTo>
                  <a:cubicBezTo>
                    <a:pt x="41" y="158"/>
                    <a:pt x="42" y="139"/>
                    <a:pt x="42" y="124"/>
                  </a:cubicBezTo>
                  <a:cubicBezTo>
                    <a:pt x="43" y="110"/>
                    <a:pt x="58" y="85"/>
                    <a:pt x="59" y="83"/>
                  </a:cubicBezTo>
                  <a:cubicBezTo>
                    <a:pt x="60" y="81"/>
                    <a:pt x="60" y="79"/>
                    <a:pt x="60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0" y="75"/>
                    <a:pt x="60" y="74"/>
                    <a:pt x="60" y="72"/>
                  </a:cubicBezTo>
                  <a:cubicBezTo>
                    <a:pt x="60" y="71"/>
                    <a:pt x="60" y="69"/>
                    <a:pt x="61" y="68"/>
                  </a:cubicBezTo>
                  <a:cubicBezTo>
                    <a:pt x="62" y="67"/>
                    <a:pt x="63" y="67"/>
                    <a:pt x="64" y="67"/>
                  </a:cubicBezTo>
                  <a:cubicBezTo>
                    <a:pt x="66" y="67"/>
                    <a:pt x="69" y="68"/>
                    <a:pt x="70" y="69"/>
                  </a:cubicBezTo>
                  <a:cubicBezTo>
                    <a:pt x="61" y="69"/>
                    <a:pt x="66" y="80"/>
                    <a:pt x="66" y="82"/>
                  </a:cubicBezTo>
                  <a:cubicBezTo>
                    <a:pt x="66" y="84"/>
                    <a:pt x="64" y="87"/>
                    <a:pt x="63" y="89"/>
                  </a:cubicBezTo>
                  <a:cubicBezTo>
                    <a:pt x="62" y="91"/>
                    <a:pt x="61" y="94"/>
                    <a:pt x="60" y="99"/>
                  </a:cubicBezTo>
                  <a:cubicBezTo>
                    <a:pt x="60" y="104"/>
                    <a:pt x="57" y="110"/>
                    <a:pt x="56" y="112"/>
                  </a:cubicBezTo>
                  <a:cubicBezTo>
                    <a:pt x="56" y="115"/>
                    <a:pt x="54" y="130"/>
                    <a:pt x="53" y="138"/>
                  </a:cubicBezTo>
                  <a:cubicBezTo>
                    <a:pt x="51" y="146"/>
                    <a:pt x="51" y="187"/>
                    <a:pt x="51" y="190"/>
                  </a:cubicBezTo>
                  <a:cubicBezTo>
                    <a:pt x="51" y="191"/>
                    <a:pt x="52" y="194"/>
                    <a:pt x="53" y="197"/>
                  </a:cubicBezTo>
                  <a:cubicBezTo>
                    <a:pt x="51" y="197"/>
                    <a:pt x="49" y="196"/>
                    <a:pt x="48" y="195"/>
                  </a:cubicBezTo>
                  <a:close/>
                  <a:moveTo>
                    <a:pt x="117" y="191"/>
                  </a:moveTo>
                  <a:cubicBezTo>
                    <a:pt x="117" y="191"/>
                    <a:pt x="114" y="192"/>
                    <a:pt x="112" y="193"/>
                  </a:cubicBezTo>
                  <a:cubicBezTo>
                    <a:pt x="110" y="193"/>
                    <a:pt x="106" y="193"/>
                    <a:pt x="103" y="193"/>
                  </a:cubicBezTo>
                  <a:cubicBezTo>
                    <a:pt x="100" y="193"/>
                    <a:pt x="99" y="194"/>
                    <a:pt x="91" y="195"/>
                  </a:cubicBezTo>
                  <a:cubicBezTo>
                    <a:pt x="83" y="196"/>
                    <a:pt x="70" y="199"/>
                    <a:pt x="63" y="199"/>
                  </a:cubicBezTo>
                  <a:cubicBezTo>
                    <a:pt x="62" y="199"/>
                    <a:pt x="62" y="199"/>
                    <a:pt x="61" y="199"/>
                  </a:cubicBezTo>
                  <a:cubicBezTo>
                    <a:pt x="63" y="196"/>
                    <a:pt x="65" y="194"/>
                    <a:pt x="66" y="193"/>
                  </a:cubicBezTo>
                  <a:cubicBezTo>
                    <a:pt x="67" y="191"/>
                    <a:pt x="69" y="145"/>
                    <a:pt x="68" y="136"/>
                  </a:cubicBezTo>
                  <a:cubicBezTo>
                    <a:pt x="68" y="127"/>
                    <a:pt x="71" y="102"/>
                    <a:pt x="71" y="95"/>
                  </a:cubicBezTo>
                  <a:cubicBezTo>
                    <a:pt x="71" y="88"/>
                    <a:pt x="72" y="83"/>
                    <a:pt x="75" y="78"/>
                  </a:cubicBezTo>
                  <a:cubicBezTo>
                    <a:pt x="78" y="72"/>
                    <a:pt x="71" y="69"/>
                    <a:pt x="70" y="69"/>
                  </a:cubicBezTo>
                  <a:cubicBezTo>
                    <a:pt x="70" y="69"/>
                    <a:pt x="71" y="68"/>
                    <a:pt x="72" y="67"/>
                  </a:cubicBezTo>
                  <a:cubicBezTo>
                    <a:pt x="73" y="67"/>
                    <a:pt x="75" y="66"/>
                    <a:pt x="77" y="66"/>
                  </a:cubicBezTo>
                  <a:cubicBezTo>
                    <a:pt x="78" y="66"/>
                    <a:pt x="80" y="67"/>
                    <a:pt x="81" y="69"/>
                  </a:cubicBezTo>
                  <a:cubicBezTo>
                    <a:pt x="85" y="75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3" y="90"/>
                    <a:pt x="82" y="106"/>
                    <a:pt x="82" y="115"/>
                  </a:cubicBezTo>
                  <a:cubicBezTo>
                    <a:pt x="82" y="129"/>
                    <a:pt x="96" y="145"/>
                    <a:pt x="100" y="150"/>
                  </a:cubicBezTo>
                  <a:cubicBezTo>
                    <a:pt x="103" y="154"/>
                    <a:pt x="110" y="157"/>
                    <a:pt x="110" y="157"/>
                  </a:cubicBezTo>
                  <a:cubicBezTo>
                    <a:pt x="110" y="157"/>
                    <a:pt x="113" y="160"/>
                    <a:pt x="112" y="160"/>
                  </a:cubicBezTo>
                  <a:cubicBezTo>
                    <a:pt x="110" y="160"/>
                    <a:pt x="108" y="161"/>
                    <a:pt x="105" y="161"/>
                  </a:cubicBezTo>
                  <a:cubicBezTo>
                    <a:pt x="103" y="161"/>
                    <a:pt x="102" y="162"/>
                    <a:pt x="101" y="163"/>
                  </a:cubicBezTo>
                  <a:cubicBezTo>
                    <a:pt x="99" y="164"/>
                    <a:pt x="100" y="166"/>
                    <a:pt x="100" y="167"/>
                  </a:cubicBezTo>
                  <a:cubicBezTo>
                    <a:pt x="101" y="168"/>
                    <a:pt x="101" y="168"/>
                    <a:pt x="100" y="171"/>
                  </a:cubicBezTo>
                  <a:cubicBezTo>
                    <a:pt x="99" y="173"/>
                    <a:pt x="102" y="173"/>
                    <a:pt x="102" y="174"/>
                  </a:cubicBezTo>
                  <a:cubicBezTo>
                    <a:pt x="102" y="175"/>
                    <a:pt x="103" y="176"/>
                    <a:pt x="104" y="178"/>
                  </a:cubicBezTo>
                  <a:cubicBezTo>
                    <a:pt x="105" y="180"/>
                    <a:pt x="106" y="182"/>
                    <a:pt x="107" y="183"/>
                  </a:cubicBezTo>
                  <a:cubicBezTo>
                    <a:pt x="107" y="185"/>
                    <a:pt x="110" y="186"/>
                    <a:pt x="113" y="186"/>
                  </a:cubicBezTo>
                  <a:cubicBezTo>
                    <a:pt x="115" y="187"/>
                    <a:pt x="114" y="183"/>
                    <a:pt x="114" y="183"/>
                  </a:cubicBezTo>
                  <a:cubicBezTo>
                    <a:pt x="114" y="183"/>
                    <a:pt x="114" y="184"/>
                    <a:pt x="116" y="183"/>
                  </a:cubicBezTo>
                  <a:cubicBezTo>
                    <a:pt x="119" y="183"/>
                    <a:pt x="116" y="180"/>
                    <a:pt x="117" y="180"/>
                  </a:cubicBezTo>
                  <a:cubicBezTo>
                    <a:pt x="118" y="180"/>
                    <a:pt x="117" y="178"/>
                    <a:pt x="117" y="179"/>
                  </a:cubicBezTo>
                  <a:cubicBezTo>
                    <a:pt x="118" y="179"/>
                    <a:pt x="118" y="180"/>
                    <a:pt x="118" y="180"/>
                  </a:cubicBezTo>
                  <a:lnTo>
                    <a:pt x="117" y="191"/>
                  </a:lnTo>
                  <a:close/>
                  <a:moveTo>
                    <a:pt x="142" y="128"/>
                  </a:moveTo>
                  <a:cubicBezTo>
                    <a:pt x="141" y="128"/>
                    <a:pt x="139" y="128"/>
                    <a:pt x="139" y="131"/>
                  </a:cubicBezTo>
                  <a:cubicBezTo>
                    <a:pt x="138" y="133"/>
                    <a:pt x="139" y="133"/>
                    <a:pt x="138" y="135"/>
                  </a:cubicBezTo>
                  <a:cubicBezTo>
                    <a:pt x="137" y="136"/>
                    <a:pt x="138" y="136"/>
                    <a:pt x="137" y="137"/>
                  </a:cubicBezTo>
                  <a:cubicBezTo>
                    <a:pt x="136" y="138"/>
                    <a:pt x="130" y="141"/>
                    <a:pt x="130" y="141"/>
                  </a:cubicBezTo>
                  <a:cubicBezTo>
                    <a:pt x="130" y="141"/>
                    <a:pt x="127" y="135"/>
                    <a:pt x="128" y="132"/>
                  </a:cubicBezTo>
                  <a:cubicBezTo>
                    <a:pt x="129" y="130"/>
                    <a:pt x="136" y="117"/>
                    <a:pt x="136" y="117"/>
                  </a:cubicBezTo>
                  <a:cubicBezTo>
                    <a:pt x="136" y="117"/>
                    <a:pt x="137" y="115"/>
                    <a:pt x="137" y="117"/>
                  </a:cubicBezTo>
                  <a:cubicBezTo>
                    <a:pt x="138" y="119"/>
                    <a:pt x="138" y="121"/>
                    <a:pt x="139" y="122"/>
                  </a:cubicBezTo>
                  <a:cubicBezTo>
                    <a:pt x="141" y="124"/>
                    <a:pt x="141" y="124"/>
                    <a:pt x="142" y="125"/>
                  </a:cubicBezTo>
                  <a:cubicBezTo>
                    <a:pt x="142" y="126"/>
                    <a:pt x="143" y="128"/>
                    <a:pt x="142" y="128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3200"/>
            </a:p>
          </p:txBody>
        </p:sp>
        <p:sp>
          <p:nvSpPr>
            <p:cNvPr id="13" name="îsliḑe">
              <a:extLst>
                <a:ext uri="{FF2B5EF4-FFF2-40B4-BE49-F238E27FC236}">
                  <a16:creationId xmlns="" xmlns:a16="http://schemas.microsoft.com/office/drawing/2014/main" id="{438BA5F1-5D14-4945-AA91-5493D8F04C79}"/>
                </a:ext>
              </a:extLst>
            </p:cNvPr>
            <p:cNvSpPr/>
            <p:nvPr/>
          </p:nvSpPr>
          <p:spPr bwMode="auto">
            <a:xfrm>
              <a:off x="9134112" y="4344778"/>
              <a:ext cx="2384788" cy="33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 smtClean="0"/>
                <a:t>应用</a:t>
              </a:r>
              <a:r>
                <a:rPr lang="en-US" altLang="zh-CN" sz="1100" dirty="0" smtClean="0"/>
                <a:t>HTML</a:t>
              </a:r>
              <a:r>
                <a:rPr lang="zh-CN" altLang="en-US" sz="1100" dirty="0" smtClean="0"/>
                <a:t>网页设计</a:t>
              </a:r>
              <a:endParaRPr lang="en-US" altLang="zh-CN" sz="1100" dirty="0"/>
            </a:p>
          </p:txBody>
        </p:sp>
        <p:sp>
          <p:nvSpPr>
            <p:cNvPr id="14" name="íśḻîdê">
              <a:extLst>
                <a:ext uri="{FF2B5EF4-FFF2-40B4-BE49-F238E27FC236}">
                  <a16:creationId xmlns="" xmlns:a16="http://schemas.microsoft.com/office/drawing/2014/main" id="{68C730CE-DF18-4800-A39E-EC6B8E69A81E}"/>
                </a:ext>
              </a:extLst>
            </p:cNvPr>
            <p:cNvSpPr/>
            <p:nvPr/>
          </p:nvSpPr>
          <p:spPr bwMode="auto">
            <a:xfrm>
              <a:off x="4349678" y="1138026"/>
              <a:ext cx="672307" cy="2784733"/>
            </a:xfrm>
            <a:custGeom>
              <a:avLst/>
              <a:gdLst>
                <a:gd name="T0" fmla="*/ 563 w 563"/>
                <a:gd name="T1" fmla="*/ 1247 h 2332"/>
                <a:gd name="T2" fmla="*/ 519 w 563"/>
                <a:gd name="T3" fmla="*/ 943 h 2332"/>
                <a:gd name="T4" fmla="*/ 519 w 563"/>
                <a:gd name="T5" fmla="*/ 723 h 2332"/>
                <a:gd name="T6" fmla="*/ 519 w 563"/>
                <a:gd name="T7" fmla="*/ 602 h 2332"/>
                <a:gd name="T8" fmla="*/ 475 w 563"/>
                <a:gd name="T9" fmla="*/ 404 h 2332"/>
                <a:gd name="T10" fmla="*/ 373 w 563"/>
                <a:gd name="T11" fmla="*/ 319 h 2332"/>
                <a:gd name="T12" fmla="*/ 351 w 563"/>
                <a:gd name="T13" fmla="*/ 283 h 2332"/>
                <a:gd name="T14" fmla="*/ 322 w 563"/>
                <a:gd name="T15" fmla="*/ 255 h 2332"/>
                <a:gd name="T16" fmla="*/ 307 w 563"/>
                <a:gd name="T17" fmla="*/ 262 h 2332"/>
                <a:gd name="T18" fmla="*/ 293 w 563"/>
                <a:gd name="T19" fmla="*/ 227 h 2332"/>
                <a:gd name="T20" fmla="*/ 293 w 563"/>
                <a:gd name="T21" fmla="*/ 191 h 2332"/>
                <a:gd name="T22" fmla="*/ 271 w 563"/>
                <a:gd name="T23" fmla="*/ 85 h 2332"/>
                <a:gd name="T24" fmla="*/ 190 w 563"/>
                <a:gd name="T25" fmla="*/ 14 h 2332"/>
                <a:gd name="T26" fmla="*/ 95 w 563"/>
                <a:gd name="T27" fmla="*/ 14 h 2332"/>
                <a:gd name="T28" fmla="*/ 30 w 563"/>
                <a:gd name="T29" fmla="*/ 71 h 2332"/>
                <a:gd name="T30" fmla="*/ 15 w 563"/>
                <a:gd name="T31" fmla="*/ 149 h 2332"/>
                <a:gd name="T32" fmla="*/ 30 w 563"/>
                <a:gd name="T33" fmla="*/ 198 h 2332"/>
                <a:gd name="T34" fmla="*/ 37 w 563"/>
                <a:gd name="T35" fmla="*/ 234 h 2332"/>
                <a:gd name="T36" fmla="*/ 51 w 563"/>
                <a:gd name="T37" fmla="*/ 248 h 2332"/>
                <a:gd name="T38" fmla="*/ 73 w 563"/>
                <a:gd name="T39" fmla="*/ 291 h 2332"/>
                <a:gd name="T40" fmla="*/ 103 w 563"/>
                <a:gd name="T41" fmla="*/ 333 h 2332"/>
                <a:gd name="T42" fmla="*/ 139 w 563"/>
                <a:gd name="T43" fmla="*/ 361 h 2332"/>
                <a:gd name="T44" fmla="*/ 190 w 563"/>
                <a:gd name="T45" fmla="*/ 361 h 2332"/>
                <a:gd name="T46" fmla="*/ 183 w 563"/>
                <a:gd name="T47" fmla="*/ 376 h 2332"/>
                <a:gd name="T48" fmla="*/ 183 w 563"/>
                <a:gd name="T49" fmla="*/ 383 h 2332"/>
                <a:gd name="T50" fmla="*/ 176 w 563"/>
                <a:gd name="T51" fmla="*/ 404 h 2332"/>
                <a:gd name="T52" fmla="*/ 176 w 563"/>
                <a:gd name="T53" fmla="*/ 411 h 2332"/>
                <a:gd name="T54" fmla="*/ 161 w 563"/>
                <a:gd name="T55" fmla="*/ 454 h 2332"/>
                <a:gd name="T56" fmla="*/ 103 w 563"/>
                <a:gd name="T57" fmla="*/ 702 h 2332"/>
                <a:gd name="T58" fmla="*/ 73 w 563"/>
                <a:gd name="T59" fmla="*/ 857 h 2332"/>
                <a:gd name="T60" fmla="*/ 51 w 563"/>
                <a:gd name="T61" fmla="*/ 971 h 2332"/>
                <a:gd name="T62" fmla="*/ 51 w 563"/>
                <a:gd name="T63" fmla="*/ 1013 h 2332"/>
                <a:gd name="T64" fmla="*/ 44 w 563"/>
                <a:gd name="T65" fmla="*/ 1233 h 2332"/>
                <a:gd name="T66" fmla="*/ 44 w 563"/>
                <a:gd name="T67" fmla="*/ 1304 h 2332"/>
                <a:gd name="T68" fmla="*/ 132 w 563"/>
                <a:gd name="T69" fmla="*/ 1318 h 2332"/>
                <a:gd name="T70" fmla="*/ 139 w 563"/>
                <a:gd name="T71" fmla="*/ 1318 h 2332"/>
                <a:gd name="T72" fmla="*/ 168 w 563"/>
                <a:gd name="T73" fmla="*/ 1672 h 2332"/>
                <a:gd name="T74" fmla="*/ 263 w 563"/>
                <a:gd name="T75" fmla="*/ 2062 h 2332"/>
                <a:gd name="T76" fmla="*/ 307 w 563"/>
                <a:gd name="T77" fmla="*/ 2154 h 2332"/>
                <a:gd name="T78" fmla="*/ 285 w 563"/>
                <a:gd name="T79" fmla="*/ 2197 h 2332"/>
                <a:gd name="T80" fmla="*/ 205 w 563"/>
                <a:gd name="T81" fmla="*/ 2239 h 2332"/>
                <a:gd name="T82" fmla="*/ 139 w 563"/>
                <a:gd name="T83" fmla="*/ 2261 h 2332"/>
                <a:gd name="T84" fmla="*/ 168 w 563"/>
                <a:gd name="T85" fmla="*/ 2289 h 2332"/>
                <a:gd name="T86" fmla="*/ 154 w 563"/>
                <a:gd name="T87" fmla="*/ 2303 h 2332"/>
                <a:gd name="T88" fmla="*/ 271 w 563"/>
                <a:gd name="T89" fmla="*/ 2332 h 2332"/>
                <a:gd name="T90" fmla="*/ 402 w 563"/>
                <a:gd name="T91" fmla="*/ 2310 h 2332"/>
                <a:gd name="T92" fmla="*/ 483 w 563"/>
                <a:gd name="T93" fmla="*/ 2317 h 2332"/>
                <a:gd name="T94" fmla="*/ 527 w 563"/>
                <a:gd name="T95" fmla="*/ 2239 h 2332"/>
                <a:gd name="T96" fmla="*/ 527 w 563"/>
                <a:gd name="T97" fmla="*/ 2133 h 2332"/>
                <a:gd name="T98" fmla="*/ 497 w 563"/>
                <a:gd name="T99" fmla="*/ 1991 h 2332"/>
                <a:gd name="T100" fmla="*/ 490 w 563"/>
                <a:gd name="T101" fmla="*/ 1750 h 2332"/>
                <a:gd name="T102" fmla="*/ 475 w 563"/>
                <a:gd name="T103" fmla="*/ 1488 h 2332"/>
                <a:gd name="T104" fmla="*/ 490 w 563"/>
                <a:gd name="T105" fmla="*/ 1283 h 2332"/>
                <a:gd name="T106" fmla="*/ 519 w 563"/>
                <a:gd name="T107" fmla="*/ 1247 h 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3" h="2332">
                  <a:moveTo>
                    <a:pt x="519" y="1247"/>
                  </a:moveTo>
                  <a:lnTo>
                    <a:pt x="556" y="1247"/>
                  </a:lnTo>
                  <a:lnTo>
                    <a:pt x="563" y="1247"/>
                  </a:lnTo>
                  <a:lnTo>
                    <a:pt x="548" y="1183"/>
                  </a:lnTo>
                  <a:lnTo>
                    <a:pt x="534" y="1070"/>
                  </a:lnTo>
                  <a:lnTo>
                    <a:pt x="519" y="943"/>
                  </a:lnTo>
                  <a:lnTo>
                    <a:pt x="512" y="843"/>
                  </a:lnTo>
                  <a:lnTo>
                    <a:pt x="512" y="751"/>
                  </a:lnTo>
                  <a:lnTo>
                    <a:pt x="519" y="723"/>
                  </a:lnTo>
                  <a:lnTo>
                    <a:pt x="512" y="645"/>
                  </a:lnTo>
                  <a:lnTo>
                    <a:pt x="519" y="624"/>
                  </a:lnTo>
                  <a:lnTo>
                    <a:pt x="519" y="602"/>
                  </a:lnTo>
                  <a:lnTo>
                    <a:pt x="519" y="553"/>
                  </a:lnTo>
                  <a:lnTo>
                    <a:pt x="505" y="482"/>
                  </a:lnTo>
                  <a:lnTo>
                    <a:pt x="475" y="404"/>
                  </a:lnTo>
                  <a:lnTo>
                    <a:pt x="453" y="368"/>
                  </a:lnTo>
                  <a:lnTo>
                    <a:pt x="402" y="333"/>
                  </a:lnTo>
                  <a:lnTo>
                    <a:pt x="373" y="319"/>
                  </a:lnTo>
                  <a:lnTo>
                    <a:pt x="358" y="305"/>
                  </a:lnTo>
                  <a:lnTo>
                    <a:pt x="351" y="291"/>
                  </a:lnTo>
                  <a:lnTo>
                    <a:pt x="351" y="283"/>
                  </a:lnTo>
                  <a:lnTo>
                    <a:pt x="344" y="276"/>
                  </a:lnTo>
                  <a:lnTo>
                    <a:pt x="344" y="276"/>
                  </a:lnTo>
                  <a:lnTo>
                    <a:pt x="322" y="255"/>
                  </a:lnTo>
                  <a:lnTo>
                    <a:pt x="307" y="255"/>
                  </a:lnTo>
                  <a:lnTo>
                    <a:pt x="307" y="262"/>
                  </a:lnTo>
                  <a:lnTo>
                    <a:pt x="307" y="262"/>
                  </a:lnTo>
                  <a:lnTo>
                    <a:pt x="300" y="241"/>
                  </a:lnTo>
                  <a:lnTo>
                    <a:pt x="293" y="234"/>
                  </a:lnTo>
                  <a:lnTo>
                    <a:pt x="293" y="227"/>
                  </a:lnTo>
                  <a:lnTo>
                    <a:pt x="293" y="234"/>
                  </a:lnTo>
                  <a:lnTo>
                    <a:pt x="293" y="220"/>
                  </a:lnTo>
                  <a:lnTo>
                    <a:pt x="293" y="191"/>
                  </a:lnTo>
                  <a:lnTo>
                    <a:pt x="293" y="142"/>
                  </a:lnTo>
                  <a:lnTo>
                    <a:pt x="285" y="113"/>
                  </a:lnTo>
                  <a:lnTo>
                    <a:pt x="271" y="85"/>
                  </a:lnTo>
                  <a:lnTo>
                    <a:pt x="249" y="64"/>
                  </a:lnTo>
                  <a:lnTo>
                    <a:pt x="220" y="28"/>
                  </a:lnTo>
                  <a:lnTo>
                    <a:pt x="190" y="14"/>
                  </a:lnTo>
                  <a:lnTo>
                    <a:pt x="154" y="0"/>
                  </a:lnTo>
                  <a:lnTo>
                    <a:pt x="117" y="7"/>
                  </a:lnTo>
                  <a:lnTo>
                    <a:pt x="95" y="14"/>
                  </a:lnTo>
                  <a:lnTo>
                    <a:pt x="73" y="28"/>
                  </a:lnTo>
                  <a:lnTo>
                    <a:pt x="44" y="43"/>
                  </a:lnTo>
                  <a:lnTo>
                    <a:pt x="30" y="71"/>
                  </a:lnTo>
                  <a:lnTo>
                    <a:pt x="8" y="106"/>
                  </a:lnTo>
                  <a:lnTo>
                    <a:pt x="0" y="128"/>
                  </a:lnTo>
                  <a:lnTo>
                    <a:pt x="15" y="149"/>
                  </a:lnTo>
                  <a:lnTo>
                    <a:pt x="15" y="156"/>
                  </a:lnTo>
                  <a:lnTo>
                    <a:pt x="22" y="184"/>
                  </a:lnTo>
                  <a:lnTo>
                    <a:pt x="30" y="198"/>
                  </a:lnTo>
                  <a:lnTo>
                    <a:pt x="30" y="213"/>
                  </a:lnTo>
                  <a:lnTo>
                    <a:pt x="30" y="227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44" y="248"/>
                  </a:lnTo>
                  <a:lnTo>
                    <a:pt x="51" y="248"/>
                  </a:lnTo>
                  <a:lnTo>
                    <a:pt x="51" y="269"/>
                  </a:lnTo>
                  <a:lnTo>
                    <a:pt x="59" y="276"/>
                  </a:lnTo>
                  <a:lnTo>
                    <a:pt x="73" y="291"/>
                  </a:lnTo>
                  <a:lnTo>
                    <a:pt x="88" y="305"/>
                  </a:lnTo>
                  <a:lnTo>
                    <a:pt x="95" y="319"/>
                  </a:lnTo>
                  <a:lnTo>
                    <a:pt x="103" y="333"/>
                  </a:lnTo>
                  <a:lnTo>
                    <a:pt x="117" y="333"/>
                  </a:lnTo>
                  <a:lnTo>
                    <a:pt x="125" y="354"/>
                  </a:lnTo>
                  <a:lnTo>
                    <a:pt x="139" y="361"/>
                  </a:lnTo>
                  <a:lnTo>
                    <a:pt x="161" y="361"/>
                  </a:lnTo>
                  <a:lnTo>
                    <a:pt x="183" y="354"/>
                  </a:lnTo>
                  <a:lnTo>
                    <a:pt x="190" y="361"/>
                  </a:lnTo>
                  <a:lnTo>
                    <a:pt x="190" y="361"/>
                  </a:lnTo>
                  <a:lnTo>
                    <a:pt x="190" y="361"/>
                  </a:lnTo>
                  <a:lnTo>
                    <a:pt x="183" y="376"/>
                  </a:lnTo>
                  <a:lnTo>
                    <a:pt x="176" y="390"/>
                  </a:lnTo>
                  <a:lnTo>
                    <a:pt x="176" y="404"/>
                  </a:lnTo>
                  <a:lnTo>
                    <a:pt x="183" y="383"/>
                  </a:lnTo>
                  <a:lnTo>
                    <a:pt x="183" y="383"/>
                  </a:lnTo>
                  <a:lnTo>
                    <a:pt x="183" y="383"/>
                  </a:lnTo>
                  <a:lnTo>
                    <a:pt x="176" y="404"/>
                  </a:lnTo>
                  <a:lnTo>
                    <a:pt x="176" y="404"/>
                  </a:lnTo>
                  <a:lnTo>
                    <a:pt x="176" y="404"/>
                  </a:lnTo>
                  <a:lnTo>
                    <a:pt x="176" y="411"/>
                  </a:lnTo>
                  <a:lnTo>
                    <a:pt x="168" y="439"/>
                  </a:lnTo>
                  <a:lnTo>
                    <a:pt x="168" y="446"/>
                  </a:lnTo>
                  <a:lnTo>
                    <a:pt x="161" y="454"/>
                  </a:lnTo>
                  <a:lnTo>
                    <a:pt x="139" y="517"/>
                  </a:lnTo>
                  <a:lnTo>
                    <a:pt x="125" y="595"/>
                  </a:lnTo>
                  <a:lnTo>
                    <a:pt x="103" y="702"/>
                  </a:lnTo>
                  <a:lnTo>
                    <a:pt x="95" y="744"/>
                  </a:lnTo>
                  <a:lnTo>
                    <a:pt x="103" y="716"/>
                  </a:lnTo>
                  <a:lnTo>
                    <a:pt x="73" y="857"/>
                  </a:lnTo>
                  <a:lnTo>
                    <a:pt x="59" y="921"/>
                  </a:lnTo>
                  <a:lnTo>
                    <a:pt x="51" y="964"/>
                  </a:lnTo>
                  <a:lnTo>
                    <a:pt x="51" y="971"/>
                  </a:lnTo>
                  <a:lnTo>
                    <a:pt x="51" y="978"/>
                  </a:lnTo>
                  <a:lnTo>
                    <a:pt x="51" y="971"/>
                  </a:lnTo>
                  <a:lnTo>
                    <a:pt x="51" y="1013"/>
                  </a:lnTo>
                  <a:lnTo>
                    <a:pt x="59" y="1063"/>
                  </a:lnTo>
                  <a:lnTo>
                    <a:pt x="51" y="1155"/>
                  </a:lnTo>
                  <a:lnTo>
                    <a:pt x="44" y="1233"/>
                  </a:lnTo>
                  <a:lnTo>
                    <a:pt x="37" y="1304"/>
                  </a:lnTo>
                  <a:lnTo>
                    <a:pt x="37" y="1304"/>
                  </a:lnTo>
                  <a:lnTo>
                    <a:pt x="44" y="1304"/>
                  </a:lnTo>
                  <a:lnTo>
                    <a:pt x="59" y="1311"/>
                  </a:lnTo>
                  <a:lnTo>
                    <a:pt x="88" y="1318"/>
                  </a:lnTo>
                  <a:lnTo>
                    <a:pt x="132" y="1318"/>
                  </a:lnTo>
                  <a:lnTo>
                    <a:pt x="256" y="1318"/>
                  </a:lnTo>
                  <a:lnTo>
                    <a:pt x="256" y="1318"/>
                  </a:lnTo>
                  <a:lnTo>
                    <a:pt x="139" y="1318"/>
                  </a:lnTo>
                  <a:lnTo>
                    <a:pt x="132" y="1361"/>
                  </a:lnTo>
                  <a:lnTo>
                    <a:pt x="154" y="1502"/>
                  </a:lnTo>
                  <a:lnTo>
                    <a:pt x="168" y="1672"/>
                  </a:lnTo>
                  <a:lnTo>
                    <a:pt x="198" y="1807"/>
                  </a:lnTo>
                  <a:lnTo>
                    <a:pt x="212" y="1913"/>
                  </a:lnTo>
                  <a:lnTo>
                    <a:pt x="263" y="2062"/>
                  </a:lnTo>
                  <a:lnTo>
                    <a:pt x="293" y="2126"/>
                  </a:lnTo>
                  <a:lnTo>
                    <a:pt x="307" y="2133"/>
                  </a:lnTo>
                  <a:lnTo>
                    <a:pt x="307" y="2154"/>
                  </a:lnTo>
                  <a:lnTo>
                    <a:pt x="293" y="2183"/>
                  </a:lnTo>
                  <a:lnTo>
                    <a:pt x="300" y="2190"/>
                  </a:lnTo>
                  <a:lnTo>
                    <a:pt x="285" y="2197"/>
                  </a:lnTo>
                  <a:lnTo>
                    <a:pt x="256" y="2225"/>
                  </a:lnTo>
                  <a:lnTo>
                    <a:pt x="227" y="2239"/>
                  </a:lnTo>
                  <a:lnTo>
                    <a:pt x="205" y="2239"/>
                  </a:lnTo>
                  <a:lnTo>
                    <a:pt x="168" y="2239"/>
                  </a:lnTo>
                  <a:lnTo>
                    <a:pt x="154" y="2254"/>
                  </a:lnTo>
                  <a:lnTo>
                    <a:pt x="139" y="2261"/>
                  </a:lnTo>
                  <a:lnTo>
                    <a:pt x="139" y="2268"/>
                  </a:lnTo>
                  <a:lnTo>
                    <a:pt x="139" y="2275"/>
                  </a:lnTo>
                  <a:lnTo>
                    <a:pt x="168" y="2289"/>
                  </a:lnTo>
                  <a:lnTo>
                    <a:pt x="161" y="2296"/>
                  </a:lnTo>
                  <a:lnTo>
                    <a:pt x="161" y="2296"/>
                  </a:lnTo>
                  <a:lnTo>
                    <a:pt x="154" y="2303"/>
                  </a:lnTo>
                  <a:lnTo>
                    <a:pt x="154" y="2317"/>
                  </a:lnTo>
                  <a:lnTo>
                    <a:pt x="190" y="2324"/>
                  </a:lnTo>
                  <a:lnTo>
                    <a:pt x="271" y="2332"/>
                  </a:lnTo>
                  <a:lnTo>
                    <a:pt x="358" y="2332"/>
                  </a:lnTo>
                  <a:lnTo>
                    <a:pt x="388" y="2317"/>
                  </a:lnTo>
                  <a:lnTo>
                    <a:pt x="402" y="2310"/>
                  </a:lnTo>
                  <a:lnTo>
                    <a:pt x="417" y="2317"/>
                  </a:lnTo>
                  <a:lnTo>
                    <a:pt x="432" y="2324"/>
                  </a:lnTo>
                  <a:lnTo>
                    <a:pt x="483" y="2317"/>
                  </a:lnTo>
                  <a:lnTo>
                    <a:pt x="505" y="2303"/>
                  </a:lnTo>
                  <a:lnTo>
                    <a:pt x="519" y="2254"/>
                  </a:lnTo>
                  <a:lnTo>
                    <a:pt x="527" y="2239"/>
                  </a:lnTo>
                  <a:lnTo>
                    <a:pt x="527" y="2239"/>
                  </a:lnTo>
                  <a:lnTo>
                    <a:pt x="527" y="2190"/>
                  </a:lnTo>
                  <a:lnTo>
                    <a:pt x="527" y="2133"/>
                  </a:lnTo>
                  <a:lnTo>
                    <a:pt x="512" y="2084"/>
                  </a:lnTo>
                  <a:lnTo>
                    <a:pt x="519" y="2062"/>
                  </a:lnTo>
                  <a:lnTo>
                    <a:pt x="497" y="1991"/>
                  </a:lnTo>
                  <a:lnTo>
                    <a:pt x="512" y="1935"/>
                  </a:lnTo>
                  <a:lnTo>
                    <a:pt x="497" y="1821"/>
                  </a:lnTo>
                  <a:lnTo>
                    <a:pt x="490" y="1750"/>
                  </a:lnTo>
                  <a:lnTo>
                    <a:pt x="483" y="1694"/>
                  </a:lnTo>
                  <a:lnTo>
                    <a:pt x="475" y="1552"/>
                  </a:lnTo>
                  <a:lnTo>
                    <a:pt x="475" y="1488"/>
                  </a:lnTo>
                  <a:lnTo>
                    <a:pt x="490" y="1424"/>
                  </a:lnTo>
                  <a:lnTo>
                    <a:pt x="490" y="1318"/>
                  </a:lnTo>
                  <a:lnTo>
                    <a:pt x="490" y="1283"/>
                  </a:lnTo>
                  <a:lnTo>
                    <a:pt x="439" y="1304"/>
                  </a:lnTo>
                  <a:lnTo>
                    <a:pt x="519" y="1276"/>
                  </a:lnTo>
                  <a:lnTo>
                    <a:pt x="519" y="124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3200"/>
            </a:p>
          </p:txBody>
        </p:sp>
        <p:sp>
          <p:nvSpPr>
            <p:cNvPr id="17" name="ïśľîḑè">
              <a:extLst>
                <a:ext uri="{FF2B5EF4-FFF2-40B4-BE49-F238E27FC236}">
                  <a16:creationId xmlns="" xmlns:a16="http://schemas.microsoft.com/office/drawing/2014/main" id="{1BEF0867-0AF3-4611-BAC0-488BDD7CB06E}"/>
                </a:ext>
              </a:extLst>
            </p:cNvPr>
            <p:cNvSpPr/>
            <p:nvPr/>
          </p:nvSpPr>
          <p:spPr bwMode="auto">
            <a:xfrm>
              <a:off x="3493437" y="4344778"/>
              <a:ext cx="2384788" cy="33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 smtClean="0"/>
                <a:t>确定主题及颜色</a:t>
              </a:r>
              <a:endParaRPr lang="en-US" altLang="zh-CN" sz="1100" dirty="0"/>
            </a:p>
          </p:txBody>
        </p:sp>
        <p:sp>
          <p:nvSpPr>
            <p:cNvPr id="18" name="iSḻíḑê">
              <a:extLst>
                <a:ext uri="{FF2B5EF4-FFF2-40B4-BE49-F238E27FC236}">
                  <a16:creationId xmlns="" xmlns:a16="http://schemas.microsoft.com/office/drawing/2014/main" id="{9AE5A499-8C2F-49FA-86C1-73C8971F9A31}"/>
                </a:ext>
              </a:extLst>
            </p:cNvPr>
            <p:cNvSpPr/>
            <p:nvPr/>
          </p:nvSpPr>
          <p:spPr bwMode="auto">
            <a:xfrm>
              <a:off x="7151134" y="1138026"/>
              <a:ext cx="710068" cy="2784733"/>
            </a:xfrm>
            <a:custGeom>
              <a:avLst/>
              <a:gdLst>
                <a:gd name="T0" fmla="*/ 556 w 592"/>
                <a:gd name="T1" fmla="*/ 422 h 2332"/>
                <a:gd name="T2" fmla="*/ 463 w 592"/>
                <a:gd name="T3" fmla="*/ 340 h 2332"/>
                <a:gd name="T4" fmla="*/ 443 w 592"/>
                <a:gd name="T5" fmla="*/ 286 h 2332"/>
                <a:gd name="T6" fmla="*/ 465 w 592"/>
                <a:gd name="T7" fmla="*/ 223 h 2332"/>
                <a:gd name="T8" fmla="*/ 398 w 592"/>
                <a:gd name="T9" fmla="*/ 18 h 2332"/>
                <a:gd name="T10" fmla="*/ 390 w 592"/>
                <a:gd name="T11" fmla="*/ 12 h 2332"/>
                <a:gd name="T12" fmla="*/ 322 w 592"/>
                <a:gd name="T13" fmla="*/ 0 h 2332"/>
                <a:gd name="T14" fmla="*/ 189 w 592"/>
                <a:gd name="T15" fmla="*/ 79 h 2332"/>
                <a:gd name="T16" fmla="*/ 206 w 592"/>
                <a:gd name="T17" fmla="*/ 92 h 2332"/>
                <a:gd name="T18" fmla="*/ 201 w 592"/>
                <a:gd name="T19" fmla="*/ 210 h 2332"/>
                <a:gd name="T20" fmla="*/ 202 w 592"/>
                <a:gd name="T21" fmla="*/ 262 h 2332"/>
                <a:gd name="T22" fmla="*/ 111 w 592"/>
                <a:gd name="T23" fmla="*/ 332 h 2332"/>
                <a:gd name="T24" fmla="*/ 65 w 592"/>
                <a:gd name="T25" fmla="*/ 494 h 2332"/>
                <a:gd name="T26" fmla="*/ 52 w 592"/>
                <a:gd name="T27" fmla="*/ 521 h 2332"/>
                <a:gd name="T28" fmla="*/ 13 w 592"/>
                <a:gd name="T29" fmla="*/ 778 h 2332"/>
                <a:gd name="T30" fmla="*/ 86 w 592"/>
                <a:gd name="T31" fmla="*/ 846 h 2332"/>
                <a:gd name="T32" fmla="*/ 90 w 592"/>
                <a:gd name="T33" fmla="*/ 1054 h 2332"/>
                <a:gd name="T34" fmla="*/ 124 w 592"/>
                <a:gd name="T35" fmla="*/ 1245 h 2332"/>
                <a:gd name="T36" fmla="*/ 195 w 592"/>
                <a:gd name="T37" fmla="*/ 1920 h 2332"/>
                <a:gd name="T38" fmla="*/ 203 w 592"/>
                <a:gd name="T39" fmla="*/ 2029 h 2332"/>
                <a:gd name="T40" fmla="*/ 147 w 592"/>
                <a:gd name="T41" fmla="*/ 2144 h 2332"/>
                <a:gd name="T42" fmla="*/ 195 w 592"/>
                <a:gd name="T43" fmla="*/ 2217 h 2332"/>
                <a:gd name="T44" fmla="*/ 297 w 592"/>
                <a:gd name="T45" fmla="*/ 2212 h 2332"/>
                <a:gd name="T46" fmla="*/ 315 w 592"/>
                <a:gd name="T47" fmla="*/ 2229 h 2332"/>
                <a:gd name="T48" fmla="*/ 267 w 592"/>
                <a:gd name="T49" fmla="*/ 2266 h 2332"/>
                <a:gd name="T50" fmla="*/ 355 w 592"/>
                <a:gd name="T51" fmla="*/ 2330 h 2332"/>
                <a:gd name="T52" fmla="*/ 531 w 592"/>
                <a:gd name="T53" fmla="*/ 2277 h 2332"/>
                <a:gd name="T54" fmla="*/ 545 w 592"/>
                <a:gd name="T55" fmla="*/ 2157 h 2332"/>
                <a:gd name="T56" fmla="*/ 527 w 592"/>
                <a:gd name="T57" fmla="*/ 1629 h 2332"/>
                <a:gd name="T58" fmla="*/ 491 w 592"/>
                <a:gd name="T59" fmla="*/ 1517 h 2332"/>
                <a:gd name="T60" fmla="*/ 494 w 592"/>
                <a:gd name="T61" fmla="*/ 1408 h 2332"/>
                <a:gd name="T62" fmla="*/ 487 w 592"/>
                <a:gd name="T63" fmla="*/ 1324 h 2332"/>
                <a:gd name="T64" fmla="*/ 517 w 592"/>
                <a:gd name="T65" fmla="*/ 1126 h 2332"/>
                <a:gd name="T66" fmla="*/ 503 w 592"/>
                <a:gd name="T67" fmla="*/ 988 h 2332"/>
                <a:gd name="T68" fmla="*/ 510 w 592"/>
                <a:gd name="T69" fmla="*/ 908 h 2332"/>
                <a:gd name="T70" fmla="*/ 539 w 592"/>
                <a:gd name="T71" fmla="*/ 754 h 2332"/>
                <a:gd name="T72" fmla="*/ 592 w 592"/>
                <a:gd name="T73" fmla="*/ 630 h 2332"/>
                <a:gd name="T74" fmla="*/ 222 w 592"/>
                <a:gd name="T75" fmla="*/ 401 h 2332"/>
                <a:gd name="T76" fmla="*/ 155 w 592"/>
                <a:gd name="T77" fmla="*/ 469 h 2332"/>
                <a:gd name="T78" fmla="*/ 128 w 592"/>
                <a:gd name="T79" fmla="*/ 500 h 2332"/>
                <a:gd name="T80" fmla="*/ 175 w 592"/>
                <a:gd name="T81" fmla="*/ 422 h 2332"/>
                <a:gd name="T82" fmla="*/ 216 w 592"/>
                <a:gd name="T83" fmla="*/ 381 h 2332"/>
                <a:gd name="T84" fmla="*/ 235 w 592"/>
                <a:gd name="T85" fmla="*/ 362 h 2332"/>
                <a:gd name="T86" fmla="*/ 279 w 592"/>
                <a:gd name="T87" fmla="*/ 364 h 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2" h="2332">
                  <a:moveTo>
                    <a:pt x="592" y="630"/>
                  </a:moveTo>
                  <a:cubicBezTo>
                    <a:pt x="591" y="574"/>
                    <a:pt x="589" y="534"/>
                    <a:pt x="586" y="511"/>
                  </a:cubicBezTo>
                  <a:cubicBezTo>
                    <a:pt x="582" y="472"/>
                    <a:pt x="572" y="443"/>
                    <a:pt x="556" y="422"/>
                  </a:cubicBezTo>
                  <a:cubicBezTo>
                    <a:pt x="553" y="418"/>
                    <a:pt x="547" y="412"/>
                    <a:pt x="539" y="406"/>
                  </a:cubicBezTo>
                  <a:cubicBezTo>
                    <a:pt x="529" y="397"/>
                    <a:pt x="523" y="391"/>
                    <a:pt x="520" y="388"/>
                  </a:cubicBezTo>
                  <a:cubicBezTo>
                    <a:pt x="497" y="365"/>
                    <a:pt x="478" y="349"/>
                    <a:pt x="463" y="340"/>
                  </a:cubicBezTo>
                  <a:cubicBezTo>
                    <a:pt x="463" y="336"/>
                    <a:pt x="460" y="328"/>
                    <a:pt x="454" y="318"/>
                  </a:cubicBezTo>
                  <a:cubicBezTo>
                    <a:pt x="454" y="317"/>
                    <a:pt x="453" y="316"/>
                    <a:pt x="453" y="315"/>
                  </a:cubicBezTo>
                  <a:cubicBezTo>
                    <a:pt x="447" y="303"/>
                    <a:pt x="443" y="293"/>
                    <a:pt x="443" y="286"/>
                  </a:cubicBezTo>
                  <a:cubicBezTo>
                    <a:pt x="441" y="284"/>
                    <a:pt x="439" y="284"/>
                    <a:pt x="436" y="284"/>
                  </a:cubicBezTo>
                  <a:cubicBezTo>
                    <a:pt x="434" y="284"/>
                    <a:pt x="431" y="283"/>
                    <a:pt x="427" y="283"/>
                  </a:cubicBezTo>
                  <a:cubicBezTo>
                    <a:pt x="444" y="271"/>
                    <a:pt x="456" y="251"/>
                    <a:pt x="465" y="223"/>
                  </a:cubicBezTo>
                  <a:cubicBezTo>
                    <a:pt x="473" y="196"/>
                    <a:pt x="476" y="168"/>
                    <a:pt x="474" y="138"/>
                  </a:cubicBezTo>
                  <a:cubicBezTo>
                    <a:pt x="472" y="107"/>
                    <a:pt x="465" y="80"/>
                    <a:pt x="453" y="60"/>
                  </a:cubicBezTo>
                  <a:cubicBezTo>
                    <a:pt x="439" y="36"/>
                    <a:pt x="421" y="22"/>
                    <a:pt x="398" y="18"/>
                  </a:cubicBezTo>
                  <a:cubicBezTo>
                    <a:pt x="395" y="18"/>
                    <a:pt x="395" y="16"/>
                    <a:pt x="397" y="14"/>
                  </a:cubicBezTo>
                  <a:cubicBezTo>
                    <a:pt x="398" y="12"/>
                    <a:pt x="398" y="11"/>
                    <a:pt x="396" y="11"/>
                  </a:cubicBezTo>
                  <a:cubicBezTo>
                    <a:pt x="393" y="10"/>
                    <a:pt x="391" y="10"/>
                    <a:pt x="390" y="12"/>
                  </a:cubicBezTo>
                  <a:cubicBezTo>
                    <a:pt x="389" y="14"/>
                    <a:pt x="388" y="16"/>
                    <a:pt x="387" y="16"/>
                  </a:cubicBezTo>
                  <a:cubicBezTo>
                    <a:pt x="383" y="11"/>
                    <a:pt x="374" y="7"/>
                    <a:pt x="359" y="4"/>
                  </a:cubicBezTo>
                  <a:cubicBezTo>
                    <a:pt x="346" y="1"/>
                    <a:pt x="333" y="0"/>
                    <a:pt x="322" y="0"/>
                  </a:cubicBezTo>
                  <a:cubicBezTo>
                    <a:pt x="301" y="3"/>
                    <a:pt x="277" y="12"/>
                    <a:pt x="249" y="28"/>
                  </a:cubicBezTo>
                  <a:cubicBezTo>
                    <a:pt x="234" y="37"/>
                    <a:pt x="214" y="49"/>
                    <a:pt x="189" y="64"/>
                  </a:cubicBezTo>
                  <a:cubicBezTo>
                    <a:pt x="191" y="69"/>
                    <a:pt x="190" y="74"/>
                    <a:pt x="189" y="79"/>
                  </a:cubicBezTo>
                  <a:cubicBezTo>
                    <a:pt x="187" y="82"/>
                    <a:pt x="185" y="86"/>
                    <a:pt x="183" y="94"/>
                  </a:cubicBezTo>
                  <a:cubicBezTo>
                    <a:pt x="188" y="95"/>
                    <a:pt x="193" y="95"/>
                    <a:pt x="197" y="94"/>
                  </a:cubicBezTo>
                  <a:cubicBezTo>
                    <a:pt x="202" y="92"/>
                    <a:pt x="205" y="92"/>
                    <a:pt x="206" y="92"/>
                  </a:cubicBezTo>
                  <a:cubicBezTo>
                    <a:pt x="204" y="100"/>
                    <a:pt x="200" y="113"/>
                    <a:pt x="194" y="130"/>
                  </a:cubicBezTo>
                  <a:cubicBezTo>
                    <a:pt x="190" y="144"/>
                    <a:pt x="189" y="160"/>
                    <a:pt x="189" y="174"/>
                  </a:cubicBezTo>
                  <a:cubicBezTo>
                    <a:pt x="203" y="182"/>
                    <a:pt x="207" y="194"/>
                    <a:pt x="201" y="210"/>
                  </a:cubicBezTo>
                  <a:cubicBezTo>
                    <a:pt x="198" y="219"/>
                    <a:pt x="191" y="233"/>
                    <a:pt x="181" y="252"/>
                  </a:cubicBezTo>
                  <a:cubicBezTo>
                    <a:pt x="181" y="256"/>
                    <a:pt x="184" y="258"/>
                    <a:pt x="189" y="260"/>
                  </a:cubicBezTo>
                  <a:cubicBezTo>
                    <a:pt x="191" y="261"/>
                    <a:pt x="195" y="262"/>
                    <a:pt x="202" y="262"/>
                  </a:cubicBezTo>
                  <a:cubicBezTo>
                    <a:pt x="202" y="274"/>
                    <a:pt x="203" y="283"/>
                    <a:pt x="205" y="290"/>
                  </a:cubicBezTo>
                  <a:cubicBezTo>
                    <a:pt x="207" y="294"/>
                    <a:pt x="211" y="300"/>
                    <a:pt x="217" y="308"/>
                  </a:cubicBezTo>
                  <a:cubicBezTo>
                    <a:pt x="180" y="300"/>
                    <a:pt x="145" y="308"/>
                    <a:pt x="111" y="332"/>
                  </a:cubicBezTo>
                  <a:cubicBezTo>
                    <a:pt x="107" y="344"/>
                    <a:pt x="101" y="367"/>
                    <a:pt x="95" y="402"/>
                  </a:cubicBezTo>
                  <a:cubicBezTo>
                    <a:pt x="89" y="436"/>
                    <a:pt x="82" y="460"/>
                    <a:pt x="75" y="475"/>
                  </a:cubicBezTo>
                  <a:cubicBezTo>
                    <a:pt x="73" y="479"/>
                    <a:pt x="70" y="485"/>
                    <a:pt x="65" y="494"/>
                  </a:cubicBezTo>
                  <a:cubicBezTo>
                    <a:pt x="63" y="498"/>
                    <a:pt x="61" y="501"/>
                    <a:pt x="59" y="504"/>
                  </a:cubicBezTo>
                  <a:cubicBezTo>
                    <a:pt x="57" y="508"/>
                    <a:pt x="55" y="512"/>
                    <a:pt x="54" y="515"/>
                  </a:cubicBezTo>
                  <a:cubicBezTo>
                    <a:pt x="53" y="517"/>
                    <a:pt x="53" y="519"/>
                    <a:pt x="52" y="521"/>
                  </a:cubicBezTo>
                  <a:cubicBezTo>
                    <a:pt x="36" y="559"/>
                    <a:pt x="26" y="582"/>
                    <a:pt x="23" y="592"/>
                  </a:cubicBezTo>
                  <a:cubicBezTo>
                    <a:pt x="12" y="622"/>
                    <a:pt x="5" y="650"/>
                    <a:pt x="3" y="676"/>
                  </a:cubicBezTo>
                  <a:cubicBezTo>
                    <a:pt x="0" y="718"/>
                    <a:pt x="4" y="753"/>
                    <a:pt x="13" y="778"/>
                  </a:cubicBezTo>
                  <a:cubicBezTo>
                    <a:pt x="27" y="812"/>
                    <a:pt x="51" y="826"/>
                    <a:pt x="86" y="820"/>
                  </a:cubicBezTo>
                  <a:cubicBezTo>
                    <a:pt x="88" y="822"/>
                    <a:pt x="89" y="827"/>
                    <a:pt x="88" y="832"/>
                  </a:cubicBezTo>
                  <a:cubicBezTo>
                    <a:pt x="87" y="836"/>
                    <a:pt x="87" y="840"/>
                    <a:pt x="86" y="846"/>
                  </a:cubicBezTo>
                  <a:cubicBezTo>
                    <a:pt x="89" y="846"/>
                    <a:pt x="93" y="848"/>
                    <a:pt x="99" y="849"/>
                  </a:cubicBezTo>
                  <a:cubicBezTo>
                    <a:pt x="104" y="850"/>
                    <a:pt x="108" y="851"/>
                    <a:pt x="111" y="851"/>
                  </a:cubicBezTo>
                  <a:cubicBezTo>
                    <a:pt x="109" y="883"/>
                    <a:pt x="102" y="951"/>
                    <a:pt x="90" y="1054"/>
                  </a:cubicBezTo>
                  <a:cubicBezTo>
                    <a:pt x="80" y="1138"/>
                    <a:pt x="75" y="1205"/>
                    <a:pt x="77" y="1256"/>
                  </a:cubicBezTo>
                  <a:cubicBezTo>
                    <a:pt x="82" y="1253"/>
                    <a:pt x="89" y="1251"/>
                    <a:pt x="100" y="1250"/>
                  </a:cubicBezTo>
                  <a:cubicBezTo>
                    <a:pt x="112" y="1248"/>
                    <a:pt x="120" y="1246"/>
                    <a:pt x="124" y="1245"/>
                  </a:cubicBezTo>
                  <a:cubicBezTo>
                    <a:pt x="128" y="1310"/>
                    <a:pt x="134" y="1412"/>
                    <a:pt x="142" y="1551"/>
                  </a:cubicBezTo>
                  <a:cubicBezTo>
                    <a:pt x="150" y="1674"/>
                    <a:pt x="161" y="1773"/>
                    <a:pt x="175" y="1846"/>
                  </a:cubicBezTo>
                  <a:cubicBezTo>
                    <a:pt x="177" y="1862"/>
                    <a:pt x="185" y="1886"/>
                    <a:pt x="195" y="1920"/>
                  </a:cubicBezTo>
                  <a:cubicBezTo>
                    <a:pt x="198" y="1930"/>
                    <a:pt x="202" y="1943"/>
                    <a:pt x="208" y="1962"/>
                  </a:cubicBezTo>
                  <a:cubicBezTo>
                    <a:pt x="213" y="1977"/>
                    <a:pt x="215" y="1988"/>
                    <a:pt x="215" y="1994"/>
                  </a:cubicBezTo>
                  <a:cubicBezTo>
                    <a:pt x="215" y="1996"/>
                    <a:pt x="211" y="2008"/>
                    <a:pt x="203" y="2029"/>
                  </a:cubicBezTo>
                  <a:cubicBezTo>
                    <a:pt x="198" y="2043"/>
                    <a:pt x="200" y="2054"/>
                    <a:pt x="208" y="2062"/>
                  </a:cubicBezTo>
                  <a:cubicBezTo>
                    <a:pt x="204" y="2072"/>
                    <a:pt x="193" y="2086"/>
                    <a:pt x="176" y="2103"/>
                  </a:cubicBezTo>
                  <a:cubicBezTo>
                    <a:pt x="159" y="2120"/>
                    <a:pt x="150" y="2133"/>
                    <a:pt x="147" y="2144"/>
                  </a:cubicBezTo>
                  <a:cubicBezTo>
                    <a:pt x="132" y="2155"/>
                    <a:pt x="107" y="2160"/>
                    <a:pt x="73" y="2160"/>
                  </a:cubicBezTo>
                  <a:cubicBezTo>
                    <a:pt x="35" y="2176"/>
                    <a:pt x="45" y="2198"/>
                    <a:pt x="103" y="2226"/>
                  </a:cubicBezTo>
                  <a:cubicBezTo>
                    <a:pt x="131" y="2229"/>
                    <a:pt x="161" y="2226"/>
                    <a:pt x="195" y="2217"/>
                  </a:cubicBezTo>
                  <a:cubicBezTo>
                    <a:pt x="250" y="2202"/>
                    <a:pt x="277" y="2194"/>
                    <a:pt x="278" y="2194"/>
                  </a:cubicBezTo>
                  <a:cubicBezTo>
                    <a:pt x="281" y="2195"/>
                    <a:pt x="285" y="2198"/>
                    <a:pt x="288" y="2202"/>
                  </a:cubicBezTo>
                  <a:cubicBezTo>
                    <a:pt x="291" y="2208"/>
                    <a:pt x="294" y="2211"/>
                    <a:pt x="297" y="2212"/>
                  </a:cubicBezTo>
                  <a:cubicBezTo>
                    <a:pt x="300" y="2212"/>
                    <a:pt x="305" y="2211"/>
                    <a:pt x="313" y="2210"/>
                  </a:cubicBezTo>
                  <a:cubicBezTo>
                    <a:pt x="319" y="2209"/>
                    <a:pt x="324" y="2209"/>
                    <a:pt x="329" y="2209"/>
                  </a:cubicBezTo>
                  <a:cubicBezTo>
                    <a:pt x="325" y="2213"/>
                    <a:pt x="321" y="2219"/>
                    <a:pt x="315" y="2229"/>
                  </a:cubicBezTo>
                  <a:cubicBezTo>
                    <a:pt x="309" y="2238"/>
                    <a:pt x="304" y="2245"/>
                    <a:pt x="299" y="2249"/>
                  </a:cubicBezTo>
                  <a:cubicBezTo>
                    <a:pt x="296" y="2252"/>
                    <a:pt x="291" y="2255"/>
                    <a:pt x="283" y="2258"/>
                  </a:cubicBezTo>
                  <a:cubicBezTo>
                    <a:pt x="275" y="2261"/>
                    <a:pt x="270" y="2264"/>
                    <a:pt x="267" y="2266"/>
                  </a:cubicBezTo>
                  <a:cubicBezTo>
                    <a:pt x="264" y="2269"/>
                    <a:pt x="259" y="2275"/>
                    <a:pt x="253" y="2285"/>
                  </a:cubicBezTo>
                  <a:cubicBezTo>
                    <a:pt x="248" y="2292"/>
                    <a:pt x="247" y="2299"/>
                    <a:pt x="252" y="2304"/>
                  </a:cubicBezTo>
                  <a:cubicBezTo>
                    <a:pt x="268" y="2324"/>
                    <a:pt x="303" y="2332"/>
                    <a:pt x="355" y="2330"/>
                  </a:cubicBezTo>
                  <a:cubicBezTo>
                    <a:pt x="406" y="2326"/>
                    <a:pt x="443" y="2314"/>
                    <a:pt x="467" y="2292"/>
                  </a:cubicBezTo>
                  <a:cubicBezTo>
                    <a:pt x="477" y="2296"/>
                    <a:pt x="489" y="2297"/>
                    <a:pt x="501" y="2293"/>
                  </a:cubicBezTo>
                  <a:cubicBezTo>
                    <a:pt x="511" y="2290"/>
                    <a:pt x="521" y="2285"/>
                    <a:pt x="531" y="2277"/>
                  </a:cubicBezTo>
                  <a:cubicBezTo>
                    <a:pt x="531" y="2265"/>
                    <a:pt x="530" y="2252"/>
                    <a:pt x="527" y="2237"/>
                  </a:cubicBezTo>
                  <a:cubicBezTo>
                    <a:pt x="523" y="2212"/>
                    <a:pt x="520" y="2199"/>
                    <a:pt x="520" y="2199"/>
                  </a:cubicBezTo>
                  <a:cubicBezTo>
                    <a:pt x="534" y="2191"/>
                    <a:pt x="542" y="2177"/>
                    <a:pt x="545" y="2157"/>
                  </a:cubicBezTo>
                  <a:cubicBezTo>
                    <a:pt x="547" y="2135"/>
                    <a:pt x="538" y="2124"/>
                    <a:pt x="516" y="2123"/>
                  </a:cubicBezTo>
                  <a:cubicBezTo>
                    <a:pt x="538" y="2067"/>
                    <a:pt x="548" y="1987"/>
                    <a:pt x="547" y="1884"/>
                  </a:cubicBezTo>
                  <a:cubicBezTo>
                    <a:pt x="546" y="1815"/>
                    <a:pt x="539" y="1730"/>
                    <a:pt x="527" y="1629"/>
                  </a:cubicBezTo>
                  <a:cubicBezTo>
                    <a:pt x="524" y="1610"/>
                    <a:pt x="519" y="1590"/>
                    <a:pt x="512" y="1570"/>
                  </a:cubicBezTo>
                  <a:cubicBezTo>
                    <a:pt x="511" y="1568"/>
                    <a:pt x="507" y="1559"/>
                    <a:pt x="500" y="1543"/>
                  </a:cubicBezTo>
                  <a:cubicBezTo>
                    <a:pt x="494" y="1532"/>
                    <a:pt x="491" y="1524"/>
                    <a:pt x="491" y="1517"/>
                  </a:cubicBezTo>
                  <a:cubicBezTo>
                    <a:pt x="490" y="1507"/>
                    <a:pt x="491" y="1492"/>
                    <a:pt x="493" y="1470"/>
                  </a:cubicBezTo>
                  <a:cubicBezTo>
                    <a:pt x="497" y="1448"/>
                    <a:pt x="497" y="1432"/>
                    <a:pt x="497" y="1422"/>
                  </a:cubicBezTo>
                  <a:cubicBezTo>
                    <a:pt x="497" y="1419"/>
                    <a:pt x="496" y="1414"/>
                    <a:pt x="494" y="1408"/>
                  </a:cubicBezTo>
                  <a:cubicBezTo>
                    <a:pt x="492" y="1401"/>
                    <a:pt x="491" y="1396"/>
                    <a:pt x="491" y="1393"/>
                  </a:cubicBezTo>
                  <a:cubicBezTo>
                    <a:pt x="493" y="1358"/>
                    <a:pt x="493" y="1358"/>
                    <a:pt x="493" y="1358"/>
                  </a:cubicBezTo>
                  <a:cubicBezTo>
                    <a:pt x="493" y="1344"/>
                    <a:pt x="491" y="1332"/>
                    <a:pt x="487" y="1324"/>
                  </a:cubicBezTo>
                  <a:cubicBezTo>
                    <a:pt x="490" y="1308"/>
                    <a:pt x="493" y="1290"/>
                    <a:pt x="495" y="1270"/>
                  </a:cubicBezTo>
                  <a:cubicBezTo>
                    <a:pt x="498" y="1246"/>
                    <a:pt x="500" y="1230"/>
                    <a:pt x="501" y="1218"/>
                  </a:cubicBezTo>
                  <a:cubicBezTo>
                    <a:pt x="509" y="1178"/>
                    <a:pt x="514" y="1146"/>
                    <a:pt x="517" y="1126"/>
                  </a:cubicBezTo>
                  <a:cubicBezTo>
                    <a:pt x="522" y="1088"/>
                    <a:pt x="522" y="1056"/>
                    <a:pt x="516" y="1028"/>
                  </a:cubicBezTo>
                  <a:cubicBezTo>
                    <a:pt x="515" y="1024"/>
                    <a:pt x="513" y="1018"/>
                    <a:pt x="510" y="1009"/>
                  </a:cubicBezTo>
                  <a:cubicBezTo>
                    <a:pt x="506" y="1000"/>
                    <a:pt x="504" y="994"/>
                    <a:pt x="503" y="988"/>
                  </a:cubicBezTo>
                  <a:cubicBezTo>
                    <a:pt x="501" y="969"/>
                    <a:pt x="501" y="952"/>
                    <a:pt x="501" y="936"/>
                  </a:cubicBezTo>
                  <a:cubicBezTo>
                    <a:pt x="502" y="932"/>
                    <a:pt x="503" y="927"/>
                    <a:pt x="505" y="922"/>
                  </a:cubicBezTo>
                  <a:cubicBezTo>
                    <a:pt x="507" y="915"/>
                    <a:pt x="509" y="910"/>
                    <a:pt x="510" y="908"/>
                  </a:cubicBezTo>
                  <a:cubicBezTo>
                    <a:pt x="512" y="896"/>
                    <a:pt x="515" y="878"/>
                    <a:pt x="517" y="852"/>
                  </a:cubicBezTo>
                  <a:cubicBezTo>
                    <a:pt x="519" y="826"/>
                    <a:pt x="522" y="808"/>
                    <a:pt x="525" y="796"/>
                  </a:cubicBezTo>
                  <a:cubicBezTo>
                    <a:pt x="527" y="785"/>
                    <a:pt x="532" y="771"/>
                    <a:pt x="539" y="754"/>
                  </a:cubicBezTo>
                  <a:cubicBezTo>
                    <a:pt x="550" y="725"/>
                    <a:pt x="556" y="710"/>
                    <a:pt x="556" y="710"/>
                  </a:cubicBezTo>
                  <a:cubicBezTo>
                    <a:pt x="566" y="681"/>
                    <a:pt x="571" y="666"/>
                    <a:pt x="572" y="666"/>
                  </a:cubicBezTo>
                  <a:cubicBezTo>
                    <a:pt x="578" y="650"/>
                    <a:pt x="585" y="638"/>
                    <a:pt x="592" y="630"/>
                  </a:cubicBezTo>
                  <a:close/>
                  <a:moveTo>
                    <a:pt x="279" y="364"/>
                  </a:moveTo>
                  <a:cubicBezTo>
                    <a:pt x="274" y="372"/>
                    <a:pt x="272" y="377"/>
                    <a:pt x="271" y="378"/>
                  </a:cubicBezTo>
                  <a:cubicBezTo>
                    <a:pt x="266" y="382"/>
                    <a:pt x="249" y="390"/>
                    <a:pt x="222" y="401"/>
                  </a:cubicBezTo>
                  <a:cubicBezTo>
                    <a:pt x="201" y="410"/>
                    <a:pt x="187" y="419"/>
                    <a:pt x="179" y="429"/>
                  </a:cubicBezTo>
                  <a:cubicBezTo>
                    <a:pt x="175" y="433"/>
                    <a:pt x="172" y="440"/>
                    <a:pt x="167" y="449"/>
                  </a:cubicBezTo>
                  <a:cubicBezTo>
                    <a:pt x="163" y="458"/>
                    <a:pt x="159" y="465"/>
                    <a:pt x="155" y="469"/>
                  </a:cubicBezTo>
                  <a:cubicBezTo>
                    <a:pt x="154" y="477"/>
                    <a:pt x="151" y="485"/>
                    <a:pt x="147" y="492"/>
                  </a:cubicBezTo>
                  <a:cubicBezTo>
                    <a:pt x="145" y="497"/>
                    <a:pt x="140" y="503"/>
                    <a:pt x="135" y="511"/>
                  </a:cubicBezTo>
                  <a:cubicBezTo>
                    <a:pt x="131" y="508"/>
                    <a:pt x="129" y="504"/>
                    <a:pt x="128" y="500"/>
                  </a:cubicBezTo>
                  <a:cubicBezTo>
                    <a:pt x="124" y="488"/>
                    <a:pt x="130" y="472"/>
                    <a:pt x="145" y="452"/>
                  </a:cubicBezTo>
                  <a:cubicBezTo>
                    <a:pt x="147" y="449"/>
                    <a:pt x="153" y="444"/>
                    <a:pt x="160" y="438"/>
                  </a:cubicBezTo>
                  <a:cubicBezTo>
                    <a:pt x="167" y="432"/>
                    <a:pt x="172" y="426"/>
                    <a:pt x="175" y="422"/>
                  </a:cubicBezTo>
                  <a:cubicBezTo>
                    <a:pt x="178" y="417"/>
                    <a:pt x="181" y="410"/>
                    <a:pt x="183" y="400"/>
                  </a:cubicBezTo>
                  <a:cubicBezTo>
                    <a:pt x="186" y="389"/>
                    <a:pt x="189" y="381"/>
                    <a:pt x="191" y="376"/>
                  </a:cubicBezTo>
                  <a:cubicBezTo>
                    <a:pt x="201" y="380"/>
                    <a:pt x="209" y="382"/>
                    <a:pt x="216" y="381"/>
                  </a:cubicBezTo>
                  <a:cubicBezTo>
                    <a:pt x="223" y="380"/>
                    <a:pt x="231" y="378"/>
                    <a:pt x="240" y="374"/>
                  </a:cubicBezTo>
                  <a:cubicBezTo>
                    <a:pt x="240" y="372"/>
                    <a:pt x="239" y="370"/>
                    <a:pt x="237" y="368"/>
                  </a:cubicBezTo>
                  <a:cubicBezTo>
                    <a:pt x="235" y="366"/>
                    <a:pt x="235" y="364"/>
                    <a:pt x="235" y="362"/>
                  </a:cubicBezTo>
                  <a:cubicBezTo>
                    <a:pt x="242" y="364"/>
                    <a:pt x="250" y="362"/>
                    <a:pt x="258" y="354"/>
                  </a:cubicBezTo>
                  <a:cubicBezTo>
                    <a:pt x="267" y="347"/>
                    <a:pt x="275" y="345"/>
                    <a:pt x="282" y="348"/>
                  </a:cubicBezTo>
                  <a:cubicBezTo>
                    <a:pt x="283" y="352"/>
                    <a:pt x="283" y="358"/>
                    <a:pt x="279" y="364"/>
                  </a:cubicBezTo>
                  <a:cubicBezTo>
                    <a:pt x="279" y="364"/>
                    <a:pt x="279" y="364"/>
                    <a:pt x="279" y="364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3200"/>
            </a:p>
          </p:txBody>
        </p:sp>
        <p:sp>
          <p:nvSpPr>
            <p:cNvPr id="21" name="ïṡḻîḓê">
              <a:extLst>
                <a:ext uri="{FF2B5EF4-FFF2-40B4-BE49-F238E27FC236}">
                  <a16:creationId xmlns="" xmlns:a16="http://schemas.microsoft.com/office/drawing/2014/main" id="{7829544A-E9FE-445C-ACD2-81BA897D58C7}"/>
                </a:ext>
              </a:extLst>
            </p:cNvPr>
            <p:cNvSpPr/>
            <p:nvPr/>
          </p:nvSpPr>
          <p:spPr bwMode="auto">
            <a:xfrm>
              <a:off x="6313774" y="4344778"/>
              <a:ext cx="2384788" cy="33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 smtClean="0"/>
                <a:t>设计接近智能硬件的效果</a:t>
              </a: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3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CN" altLang="en-US" b="0" dirty="0">
                <a:sym typeface="+mn-lt"/>
              </a:rPr>
              <a:t>开发工具</a:t>
            </a:r>
            <a:endParaRPr lang="en-US" altLang="zh-CN" b="0" dirty="0">
              <a:sym typeface="+mn-lt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="" xmlns:a16="http://schemas.microsoft.com/office/drawing/2014/main" id="{7BDE774D-D730-46F0-A923-18271B442B96}"/>
              </a:ext>
            </a:extLst>
          </p:cNvPr>
          <p:cNvCxnSpPr/>
          <p:nvPr/>
        </p:nvCxnSpPr>
        <p:spPr>
          <a:xfrm>
            <a:off x="5987592" y="3113449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占位符 3" descr="图片包含 天空, 户外, 建筑物, 照片&#10;&#10;已生成极高可信度的说明">
            <a:extLst>
              <a:ext uri="{FF2B5EF4-FFF2-40B4-BE49-F238E27FC236}">
                <a16:creationId xmlns="" xmlns:a16="http://schemas.microsoft.com/office/drawing/2014/main" id="{CA323154-EC18-4693-BA0D-055FB87AA0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987592" y="1810808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z="1350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403049-272D-4499-A3CF-8EE54536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543050"/>
            <a:ext cx="10850563" cy="495300"/>
          </a:xfrm>
        </p:spPr>
        <p:txBody>
          <a:bodyPr/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发工具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B969422-02A8-49D7-A50B-BFC9FFB3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Shape 284">
            <a:extLst>
              <a:ext uri="{FF2B5EF4-FFF2-40B4-BE49-F238E27FC236}">
                <a16:creationId xmlns="" xmlns:a16="http://schemas.microsoft.com/office/drawing/2014/main" id="{511BF735-4B31-413C-A583-4127D105A351}"/>
              </a:ext>
            </a:extLst>
          </p:cNvPr>
          <p:cNvSpPr txBox="1">
            <a:spLocks/>
          </p:cNvSpPr>
          <p:nvPr/>
        </p:nvSpPr>
        <p:spPr>
          <a:xfrm>
            <a:off x="8140425" y="4755235"/>
            <a:ext cx="3160309" cy="27885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 anchorCtr="0">
            <a:noAutofit/>
          </a:bodyPr>
          <a:lstStyle>
            <a:defPPr>
              <a:defRPr lang="zh-CN"/>
            </a:defPPr>
            <a:lvl1pPr>
              <a:buSzPct val="25000"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b="0" dirty="0" smtClean="0">
                <a:solidFill>
                  <a:schemeClr val="tx1"/>
                </a:solidFill>
                <a:latin typeface="+mn-lt"/>
              </a:rPr>
              <a:t>HTML</a:t>
            </a:r>
            <a:r>
              <a:rPr lang="zh-CN" altLang="en-US" b="0" dirty="0" smtClean="0">
                <a:solidFill>
                  <a:schemeClr val="tx1"/>
                </a:solidFill>
                <a:latin typeface="+mn-lt"/>
              </a:rPr>
              <a:t>、</a:t>
            </a:r>
            <a:r>
              <a:rPr lang="en-US" altLang="zh-CN" b="0" dirty="0" smtClean="0">
                <a:solidFill>
                  <a:schemeClr val="tx1"/>
                </a:solidFill>
                <a:latin typeface="+mn-lt"/>
              </a:rPr>
              <a:t>CSS</a:t>
            </a:r>
            <a:r>
              <a:rPr lang="zh-CN" altLang="en-US" b="0" dirty="0" smtClean="0">
                <a:solidFill>
                  <a:schemeClr val="tx1"/>
                </a:solidFill>
                <a:latin typeface="+mn-lt"/>
              </a:rPr>
              <a:t>、</a:t>
            </a:r>
            <a:r>
              <a:rPr lang="en-US" altLang="zh-CN" b="0" dirty="0" err="1" smtClean="0">
                <a:solidFill>
                  <a:schemeClr val="tx1"/>
                </a:solidFill>
                <a:latin typeface="+mn-lt"/>
              </a:rPr>
              <a:t>jQuery</a:t>
            </a:r>
            <a:r>
              <a:rPr lang="zh-CN" altLang="en-US" b="0" dirty="0" smtClean="0">
                <a:solidFill>
                  <a:schemeClr val="tx1"/>
                </a:solidFill>
                <a:latin typeface="+mn-lt"/>
              </a:rPr>
              <a:t>、</a:t>
            </a:r>
            <a:r>
              <a:rPr lang="en-US" altLang="zh-CN" b="0" dirty="0" smtClean="0">
                <a:solidFill>
                  <a:schemeClr val="tx1"/>
                </a:solidFill>
                <a:latin typeface="+mn-lt"/>
              </a:rPr>
              <a:t>bootstrap</a:t>
            </a:r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hape 285">
            <a:extLst>
              <a:ext uri="{FF2B5EF4-FFF2-40B4-BE49-F238E27FC236}">
                <a16:creationId xmlns="" xmlns:a16="http://schemas.microsoft.com/office/drawing/2014/main" id="{7FCA1C82-FC70-401A-8AA7-AC0A26C97F67}"/>
              </a:ext>
            </a:extLst>
          </p:cNvPr>
          <p:cNvSpPr txBox="1">
            <a:spLocks/>
          </p:cNvSpPr>
          <p:nvPr/>
        </p:nvSpPr>
        <p:spPr>
          <a:xfrm>
            <a:off x="8140425" y="4428051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lnSpcReduction="10000"/>
          </a:bodyPr>
          <a:lstStyle/>
          <a:p>
            <a:pPr lvl="0">
              <a:buSzPct val="25000"/>
            </a:pPr>
            <a:r>
              <a:rPr lang="zh-CN" altLang="en-US" sz="1600" b="1" dirty="0" smtClean="0">
                <a:ea typeface="Calibri"/>
                <a:cs typeface="Calibri"/>
                <a:sym typeface="Calibri"/>
              </a:rPr>
              <a:t>应用到的设计技术</a:t>
            </a:r>
            <a:endParaRPr lang="de-DE" altLang="zh-CN" sz="1600" b="1" dirty="0">
              <a:ea typeface="Calibri"/>
              <a:cs typeface="Calibri"/>
              <a:sym typeface="Calibri"/>
            </a:endParaRPr>
          </a:p>
        </p:txBody>
      </p:sp>
      <p:sp>
        <p:nvSpPr>
          <p:cNvPr id="8" name="Shape 287">
            <a:extLst>
              <a:ext uri="{FF2B5EF4-FFF2-40B4-BE49-F238E27FC236}">
                <a16:creationId xmlns="" xmlns:a16="http://schemas.microsoft.com/office/drawing/2014/main" id="{5DC0C54D-E534-4D66-8811-4A2EA240CFE0}"/>
              </a:ext>
            </a:extLst>
          </p:cNvPr>
          <p:cNvSpPr txBox="1">
            <a:spLocks/>
          </p:cNvSpPr>
          <p:nvPr/>
        </p:nvSpPr>
        <p:spPr>
          <a:xfrm>
            <a:off x="673100" y="4755235"/>
            <a:ext cx="3160309" cy="27885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 anchorCtr="0">
            <a:noAutofit/>
          </a:bodyPr>
          <a:lstStyle>
            <a:defPPr>
              <a:defRPr lang="zh-CN"/>
            </a:defPPr>
            <a:lvl1pPr>
              <a:buSzPct val="25000"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altLang="zh-CN" b="0" dirty="0" err="1" smtClean="0"/>
              <a:t>VScode</a:t>
            </a:r>
            <a:endParaRPr lang="zh-CN" altLang="zh-CN" b="0" dirty="0"/>
          </a:p>
        </p:txBody>
      </p:sp>
      <p:sp>
        <p:nvSpPr>
          <p:cNvPr id="9" name="Shape 288">
            <a:extLst>
              <a:ext uri="{FF2B5EF4-FFF2-40B4-BE49-F238E27FC236}">
                <a16:creationId xmlns="" xmlns:a16="http://schemas.microsoft.com/office/drawing/2014/main" id="{1054D92D-5910-42A5-8083-C90A9AE0E159}"/>
              </a:ext>
            </a:extLst>
          </p:cNvPr>
          <p:cNvSpPr txBox="1">
            <a:spLocks/>
          </p:cNvSpPr>
          <p:nvPr/>
        </p:nvSpPr>
        <p:spPr>
          <a:xfrm>
            <a:off x="673100" y="4428051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lnSpcReduction="10000"/>
          </a:bodyPr>
          <a:lstStyle/>
          <a:p>
            <a:pPr>
              <a:buSzPct val="25000"/>
            </a:pPr>
            <a:r>
              <a:rPr lang="zh-CN" altLang="en-US" sz="1600" b="1" dirty="0">
                <a:ea typeface="Calibri"/>
                <a:cs typeface="Calibri"/>
                <a:sym typeface="Calibri"/>
              </a:rPr>
              <a:t>网</a:t>
            </a:r>
            <a:r>
              <a:rPr lang="zh-CN" altLang="en-US" sz="1600" b="1" dirty="0" smtClean="0">
                <a:ea typeface="Calibri"/>
                <a:cs typeface="Calibri"/>
                <a:sym typeface="Calibri"/>
              </a:rPr>
              <a:t>页制作工具</a:t>
            </a:r>
            <a:endParaRPr lang="de-DE" sz="1600" b="1" dirty="0">
              <a:ea typeface="Calibri"/>
              <a:cs typeface="Calibri"/>
              <a:sym typeface="Calibri"/>
            </a:endParaRPr>
          </a:p>
        </p:txBody>
      </p:sp>
      <p:sp>
        <p:nvSpPr>
          <p:cNvPr id="11" name="Shape 290">
            <a:extLst>
              <a:ext uri="{FF2B5EF4-FFF2-40B4-BE49-F238E27FC236}">
                <a16:creationId xmlns="" xmlns:a16="http://schemas.microsoft.com/office/drawing/2014/main" id="{23B2BE9D-8A7F-46D6-BBE3-32DA7143EED6}"/>
              </a:ext>
            </a:extLst>
          </p:cNvPr>
          <p:cNvSpPr txBox="1">
            <a:spLocks/>
          </p:cNvSpPr>
          <p:nvPr/>
        </p:nvSpPr>
        <p:spPr>
          <a:xfrm>
            <a:off x="4419433" y="4755235"/>
            <a:ext cx="3160309" cy="27885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 anchorCtr="0">
            <a:noAutofit/>
          </a:bodyPr>
          <a:lstStyle>
            <a:defPPr>
              <a:defRPr lang="zh-CN"/>
            </a:defPPr>
            <a:lvl1pPr>
              <a:buSzPct val="25000"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b="0" dirty="0" smtClean="0">
                <a:solidFill>
                  <a:schemeClr val="tx1"/>
                </a:solidFill>
                <a:latin typeface="+mn-lt"/>
              </a:rPr>
              <a:t>Photoshop  cc2017</a:t>
            </a:r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Shape 291">
            <a:extLst>
              <a:ext uri="{FF2B5EF4-FFF2-40B4-BE49-F238E27FC236}">
                <a16:creationId xmlns="" xmlns:a16="http://schemas.microsoft.com/office/drawing/2014/main" id="{032675F2-98F2-45E2-91D3-C67446E3A400}"/>
              </a:ext>
            </a:extLst>
          </p:cNvPr>
          <p:cNvSpPr txBox="1">
            <a:spLocks/>
          </p:cNvSpPr>
          <p:nvPr/>
        </p:nvSpPr>
        <p:spPr>
          <a:xfrm>
            <a:off x="4419433" y="4428051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lnSpcReduction="10000"/>
          </a:bodyPr>
          <a:lstStyle/>
          <a:p>
            <a:pPr lvl="0">
              <a:buSzPct val="25000"/>
            </a:pPr>
            <a:r>
              <a:rPr lang="zh-CN" altLang="en-US" sz="1600" b="1" dirty="0" smtClean="0">
                <a:ea typeface="Calibri"/>
                <a:cs typeface="Calibri"/>
                <a:sym typeface="Calibri"/>
              </a:rPr>
              <a:t>设计制作工具</a:t>
            </a:r>
            <a:endParaRPr lang="de-DE" altLang="zh-CN" sz="1600" b="1" dirty="0">
              <a:ea typeface="Calibri"/>
              <a:cs typeface="Calibri"/>
              <a:sym typeface="Calibri"/>
            </a:endParaRPr>
          </a:p>
        </p:txBody>
      </p:sp>
      <p:sp>
        <p:nvSpPr>
          <p:cNvPr id="14" name="Shape 300">
            <a:extLst>
              <a:ext uri="{FF2B5EF4-FFF2-40B4-BE49-F238E27FC236}">
                <a16:creationId xmlns="" xmlns:a16="http://schemas.microsoft.com/office/drawing/2014/main" id="{879320BC-A401-444C-AF52-4D258451E371}"/>
              </a:ext>
            </a:extLst>
          </p:cNvPr>
          <p:cNvSpPr txBox="1">
            <a:spLocks/>
          </p:cNvSpPr>
          <p:nvPr/>
        </p:nvSpPr>
        <p:spPr>
          <a:xfrm>
            <a:off x="2722025" y="3413008"/>
            <a:ext cx="1436658" cy="162107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/>
          <a:p>
            <a:pPr>
              <a:buSzPct val="25000"/>
            </a:pPr>
            <a:r>
              <a:rPr lang="de-DE" sz="7500" dirty="0">
                <a:solidFill>
                  <a:schemeClr val="bg1">
                    <a:lumMod val="95000"/>
                  </a:schemeClr>
                </a:solidFill>
                <a:ea typeface="Questrial"/>
                <a:cs typeface="Questrial"/>
                <a:sym typeface="Questrial"/>
              </a:rPr>
              <a:t>01</a:t>
            </a:r>
          </a:p>
        </p:txBody>
      </p:sp>
      <p:sp>
        <p:nvSpPr>
          <p:cNvPr id="15" name="Shape 301">
            <a:extLst>
              <a:ext uri="{FF2B5EF4-FFF2-40B4-BE49-F238E27FC236}">
                <a16:creationId xmlns="" xmlns:a16="http://schemas.microsoft.com/office/drawing/2014/main" id="{857631EA-C090-4648-A300-5BDE817CDA8F}"/>
              </a:ext>
            </a:extLst>
          </p:cNvPr>
          <p:cNvSpPr txBox="1">
            <a:spLocks/>
          </p:cNvSpPr>
          <p:nvPr/>
        </p:nvSpPr>
        <p:spPr>
          <a:xfrm>
            <a:off x="6337893" y="3413008"/>
            <a:ext cx="1436658" cy="162107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7500">
                <a:solidFill>
                  <a:schemeClr val="bg1">
                    <a:lumMod val="95000"/>
                  </a:schemeClr>
                </a:solidFill>
                <a:ea typeface="Questrial"/>
                <a:cs typeface="Questrial"/>
              </a:defRPr>
            </a:lvl1pPr>
          </a:lstStyle>
          <a:p>
            <a:r>
              <a:rPr lang="de-DE" dirty="0">
                <a:sym typeface="Questrial"/>
              </a:rPr>
              <a:t>02</a:t>
            </a:r>
          </a:p>
        </p:txBody>
      </p:sp>
      <p:sp>
        <p:nvSpPr>
          <p:cNvPr id="16" name="Shape 302">
            <a:extLst>
              <a:ext uri="{FF2B5EF4-FFF2-40B4-BE49-F238E27FC236}">
                <a16:creationId xmlns="" xmlns:a16="http://schemas.microsoft.com/office/drawing/2014/main" id="{D1789900-C62C-4C59-A8D2-28F3424101C5}"/>
              </a:ext>
            </a:extLst>
          </p:cNvPr>
          <p:cNvSpPr txBox="1">
            <a:spLocks/>
          </p:cNvSpPr>
          <p:nvPr/>
        </p:nvSpPr>
        <p:spPr>
          <a:xfrm>
            <a:off x="10082242" y="3413008"/>
            <a:ext cx="1436658" cy="162107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7500">
                <a:solidFill>
                  <a:schemeClr val="bg1">
                    <a:lumMod val="95000"/>
                  </a:schemeClr>
                </a:solidFill>
                <a:ea typeface="Questrial"/>
                <a:cs typeface="Questrial"/>
              </a:defRPr>
            </a:lvl1pPr>
          </a:lstStyle>
          <a:p>
            <a:r>
              <a:rPr lang="de-DE">
                <a:sym typeface="Questrial"/>
              </a:rPr>
              <a:t>03</a:t>
            </a:r>
          </a:p>
        </p:txBody>
      </p:sp>
      <p:cxnSp>
        <p:nvCxnSpPr>
          <p:cNvPr id="17" name="Shape 303">
            <a:extLst>
              <a:ext uri="{FF2B5EF4-FFF2-40B4-BE49-F238E27FC236}">
                <a16:creationId xmlns="" xmlns:a16="http://schemas.microsoft.com/office/drawing/2014/main" id="{BD05C788-91FD-4CEA-9A77-A356F8F572D1}"/>
              </a:ext>
            </a:extLst>
          </p:cNvPr>
          <p:cNvCxnSpPr>
            <a:cxnSpLocks/>
          </p:cNvCxnSpPr>
          <p:nvPr/>
        </p:nvCxnSpPr>
        <p:spPr>
          <a:xfrm>
            <a:off x="4097457" y="3438597"/>
            <a:ext cx="0" cy="2708203"/>
          </a:xfrm>
          <a:prstGeom prst="straightConnector1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304">
            <a:extLst>
              <a:ext uri="{FF2B5EF4-FFF2-40B4-BE49-F238E27FC236}">
                <a16:creationId xmlns="" xmlns:a16="http://schemas.microsoft.com/office/drawing/2014/main" id="{242683AC-D9AA-48B8-82DF-CE28F96578D6}"/>
              </a:ext>
            </a:extLst>
          </p:cNvPr>
          <p:cNvCxnSpPr>
            <a:cxnSpLocks/>
          </p:cNvCxnSpPr>
          <p:nvPr/>
        </p:nvCxnSpPr>
        <p:spPr>
          <a:xfrm>
            <a:off x="7840993" y="3438597"/>
            <a:ext cx="0" cy="2708203"/>
          </a:xfrm>
          <a:prstGeom prst="straightConnector1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</a:t>
            </a:r>
            <a:r>
              <a:rPr lang="zh-CN" altLang="en-US" dirty="0" smtClean="0"/>
              <a:t>面欣赏</a:t>
            </a:r>
            <a:endParaRPr lang="zh-CN" altLang="en-US" b="0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="" xmlns:a16="http://schemas.microsoft.com/office/drawing/2014/main" id="{7BDE774D-D730-46F0-A923-18271B442B96}"/>
              </a:ext>
            </a:extLst>
          </p:cNvPr>
          <p:cNvCxnSpPr/>
          <p:nvPr/>
        </p:nvCxnSpPr>
        <p:spPr>
          <a:xfrm>
            <a:off x="5987592" y="3113449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占位符 3" descr="图片包含 天空, 户外, 建筑物, 照片&#10;&#10;已生成极高可信度的说明">
            <a:extLst>
              <a:ext uri="{FF2B5EF4-FFF2-40B4-BE49-F238E27FC236}">
                <a16:creationId xmlns="" xmlns:a16="http://schemas.microsoft.com/office/drawing/2014/main" id="{CA323154-EC18-4693-BA0D-055FB87AA0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987592" y="1810808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z="1350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0"/>
            <a:ext cx="5772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98146"/>
            <a:ext cx="5781675" cy="62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12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82dc20aa-3554-4bdf-b9da-42c0e1a802a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f22f34-57b5-4231-b591-e293d09106c6"/>
</p:tagLst>
</file>

<file path=ppt/theme/theme1.xml><?xml version="1.0" encoding="utf-8"?>
<a:theme xmlns:a="http://schemas.openxmlformats.org/drawingml/2006/main" name="主题5">
  <a:themeElements>
    <a:clrScheme name="自定义 19">
      <a:dk1>
        <a:sysClr val="windowText" lastClr="000000"/>
      </a:dk1>
      <a:lt1>
        <a:sysClr val="window" lastClr="FFFFFF"/>
      </a:lt1>
      <a:dk2>
        <a:srgbClr val="34485E"/>
      </a:dk2>
      <a:lt2>
        <a:srgbClr val="DCE4EC"/>
      </a:lt2>
      <a:accent1>
        <a:srgbClr val="FFAE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81</TotalTime>
  <Words>125</Words>
  <Application>Microsoft Office PowerPoint</Application>
  <PresentationFormat>自定义</PresentationFormat>
  <Paragraphs>34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主题5</vt:lpstr>
      <vt:lpstr>iSlide® 网站制作汇报</vt:lpstr>
      <vt:lpstr>PowerPoint 演示文稿</vt:lpstr>
      <vt:lpstr>设计流程</vt:lpstr>
      <vt:lpstr>设计流程</vt:lpstr>
      <vt:lpstr>开发工具</vt:lpstr>
      <vt:lpstr>开发工具</vt:lpstr>
      <vt:lpstr>页面欣赏</vt:lpstr>
      <vt:lpstr>PowerPoint 演示文稿</vt:lpstr>
      <vt:lpstr>PowerPoint 演示文稿</vt:lpstr>
      <vt:lpstr>PowerPoint 演示文稿</vt:lpstr>
      <vt:lpstr>谢谢欣赏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Windows 用户</cp:lastModifiedBy>
  <cp:revision>19</cp:revision>
  <cp:lastPrinted>2017-09-04T16:00:00Z</cp:lastPrinted>
  <dcterms:created xsi:type="dcterms:W3CDTF">2017-09-04T16:00:00Z</dcterms:created>
  <dcterms:modified xsi:type="dcterms:W3CDTF">2018-09-27T08:57:08Z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255ede60-8057-41a2-a048-d56c5e7bc10c</vt:lpwstr>
  </property>
</Properties>
</file>