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possibly the most misunderstood economic indicator, but simultaneously one of the most spoken about. 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a:p>
            <a:pPr lvl="0" indent="0" marL="0">
              <a:buNone/>
            </a:pPr>
          </a:p>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00npeUY_1V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sv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Productivity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productivity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productivity_files/figure-pptx/unnamed-chunk-6-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
        <p:nvSpPr>
          <p:cNvPr id="3" name="Content Placeholder 2"/>
          <p:cNvSpPr>
            <a:spLocks noGrp="1"/>
          </p:cNvSpPr>
          <p:nvPr>
            <p:ph idx="1"/>
          </p:nvPr>
        </p:nvSpPr>
        <p:spPr/>
        <p:txBody>
          <a:bodyPr/>
          <a:lstStyle/>
          <a:p>
            <a:pPr lvl="0"/>
            <a:r>
              <a:rPr/>
              <a:t>The amount it costs to produce one unit of output</a:t>
            </a:r>
          </a:p>
          <a:p>
            <a:pPr lvl="0"/>
            <a:r>
              <a:rPr/>
              <a:t>Consistent across market and non-market sectors</a:t>
            </a:r>
          </a:p>
          <a:p>
            <a:pPr lvl="0"/>
            <a:r>
              <a:rPr/>
              <a:t>Tied to real wages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a:t>
            </a:r>
          </a:p>
        </p:txBody>
      </p:sp>
      <p:sp>
        <p:nvSpPr>
          <p:cNvPr id="3" name="Content Placeholder 2"/>
          <p:cNvSpPr>
            <a:spLocks noGrp="1"/>
          </p:cNvSpPr>
          <p:nvPr>
            <p:ph idx="1"/>
          </p:nvPr>
        </p:nvSpPr>
        <p:spPr/>
        <p:txBody>
          <a:bodyPr/>
          <a:lstStyle/>
          <a:p>
            <a:pPr lvl="0" indent="0" marL="0">
              <a:buNone/>
            </a:pPr>
            <a:r>
              <a:rPr>
                <a:hlinkClick r:id="rId2"/>
              </a:rPr>
              <a:t>https://www.youtube.com/watch?v=00npeUY_1Vg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productivity_files/figure-pptx/unnamed-chunk-4-1.sv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dc:title>
  <dc:creator/>
  <cp:keywords/>
  <dcterms:created xsi:type="dcterms:W3CDTF">2025-09-29T04:59:13Z</dcterms:created>
  <dcterms:modified xsi:type="dcterms:W3CDTF">2025-09-29T04:59:13Z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