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notesMaster" Target="notesMasters/notesMaster1.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Trade surplus countries take advantage by using subsidies on domestic production, manipulate currency to keep their exchange rate low, and have their own tariffs on US imports.</a:t>
            </a:r>
          </a:p>
          <a:p>
            <a:pPr lvl="0" indent="0" marL="0">
              <a:buNone/>
            </a:pPr>
          </a:p>
          <a:p>
            <a:pPr lvl="0" indent="0" marL="0">
              <a:buNone/>
            </a:pPr>
            <a:r>
              <a:rPr/>
              <a:t>The impact on domestic industry (through price competition) resonates a lot with workers I think.</a:t>
            </a:r>
          </a:p>
          <a:p>
            <a:pPr lvl="0" indent="0" marL="0">
              <a:buNone/>
            </a:pPr>
          </a:p>
          <a:p>
            <a:pPr lvl="0" indent="0" marL="0">
              <a:buNone/>
            </a:pPr>
            <a:r>
              <a:rPr/>
              <a:t>The impact of deindustrialisation on the US (and other western economies) is real, and has caused significant community disruption, and destruction. Former (and current) industrial towns in the Midwest have suffered real impacts.</a:t>
            </a:r>
          </a:p>
          <a:p>
            <a:pPr lvl="0" indent="0" marL="0">
              <a:buNone/>
            </a:pPr>
          </a:p>
          <a:p>
            <a:pPr lvl="0" indent="0" marL="0">
              <a:buNone/>
            </a:pPr>
            <a:r>
              <a:rPr/>
              <a:t>Trump isn’t even arguing that the tariffs will bring back manufacturing jobs in the US, instead focusing on using AI, automation, and robotics to do the work.</a:t>
            </a:r>
          </a:p>
          <a:p>
            <a:pPr lvl="0" indent="0" marL="0">
              <a:buNone/>
            </a:pPr>
          </a:p>
          <a:p>
            <a:pPr lvl="0" indent="0" marL="0">
              <a:buNone/>
            </a:pPr>
            <a:r>
              <a:rPr/>
              <a:t>So even if it’s successful, even if the argument is believable, there is no room in the policy for workers to share the benefits. There is certainly no guarantee that a revitalised manufacturing industry in the US, brought upon by tariffs, would bring back many if any manufacturing jobs.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It’s a classic “pull the ladder up after you” situation.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US manufacturing moved off-shore as capitalists sought higher profit through lower labour costs during a period where the US dollar was very high. The US dollar was very high because Paul Volcker increased interest rates to 19% to curb inflation (through demand destruction, i.e. make everyone unemployed and poor)</a:t>
            </a:r>
          </a:p>
          <a:p>
            <a:pPr lvl="0" indent="0" marL="0">
              <a:buNone/>
            </a:pPr>
          </a:p>
          <a:p>
            <a:pPr lvl="0" indent="0" marL="0">
              <a:buNone/>
            </a:pPr>
            <a:r>
              <a:rPr/>
              <a:t>The question is - can tariffs work for a country trying to reindustrialise?</a:t>
            </a:r>
          </a:p>
          <a:p>
            <a:pPr lvl="0" indent="0" marL="0">
              <a:buNone/>
            </a:pPr>
          </a:p>
          <a:p>
            <a:pPr lvl="0" indent="0" marL="0">
              <a:buNone/>
            </a:pPr>
            <a:r>
              <a:rPr/>
              <a:t>America is a special case. If it could work for anyone, it would be them.</a:t>
            </a:r>
          </a:p>
          <a:p>
            <a:pPr lvl="0" indent="0" marL="0">
              <a:buNone/>
            </a:pPr>
          </a:p>
          <a:p>
            <a:pPr lvl="0" indent="0" marL="0">
              <a:buNone/>
            </a:pPr>
            <a:r>
              <a:rPr/>
              <a:t>They maintain economic, political, and military power over much of the rest of the world - especially across the west.</a:t>
            </a:r>
          </a:p>
          <a:p>
            <a:pPr lvl="0" indent="0" marL="0">
              <a:buNone/>
            </a:pPr>
          </a:p>
          <a:p>
            <a:pPr lvl="0" indent="0" marL="0">
              <a:buNone/>
            </a:pPr>
            <a:r>
              <a:rPr/>
              <a:t>But the strategy still faces significant head winds, including:</a:t>
            </a:r>
          </a:p>
          <a:p>
            <a:pPr lvl="0" indent="0" marL="0">
              <a:buNone/>
            </a:pPr>
          </a:p>
          <a:p>
            <a:pPr lvl="0"/>
            <a:r>
              <a:rPr/>
              <a:t>Final product manufacturing in the US still requires intermediate inputs which are sourced from all over the world. So the price increase still gets passed on to domestic production!</a:t>
            </a:r>
          </a:p>
          <a:p>
            <a:pPr lvl="0" indent="0" marL="0">
              <a:buNone/>
            </a:pPr>
          </a:p>
          <a:p>
            <a:pPr lvl="0"/>
            <a:r>
              <a:rPr/>
              <a:t>There’s not sufficient domestic capabilities to meet consumers demand. But the price increases are already coming.</a:t>
            </a:r>
          </a:p>
          <a:p>
            <a:pPr lvl="0" indent="0" marL="0">
              <a:buNone/>
            </a:pPr>
          </a:p>
          <a:p>
            <a:pPr lvl="0"/>
            <a:r>
              <a:rPr/>
              <a:t>With no comprehensive industrial strategy, investment and onshoring just means that manufacturing firms would have to accept lower profits out of the kindness of their hearts. Do we think the capitalist would do that?</a:t>
            </a:r>
          </a:p>
          <a:p>
            <a:pPr lvl="0" indent="0" marL="0">
              <a:buNone/>
            </a:pPr>
          </a:p>
          <a:p>
            <a:pPr lvl="0" indent="0" marL="0">
              <a:buNone/>
            </a:pPr>
            <a:r>
              <a:rPr/>
              <a:t>Even if it works for them, it is not going to be a viable strategy for the rest of us.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response to declining profit, capitalists try to discipline labour, move production somewhere cheaper, inflates asset bubbles, and retreat behind protective barriers.</a:t>
            </a:r>
            <a:br/>
            <a:br/>
            <a:r>
              <a:rPr/>
              <a:t>You have probably felt and noticed this over the course of your working lives.</a:t>
            </a:r>
          </a:p>
          <a:p>
            <a:pPr lvl="0" indent="0" marL="0">
              <a:buNone/>
            </a:pPr>
          </a:p>
          <a:p>
            <a:pPr lvl="0" indent="0" marL="0">
              <a:buNone/>
            </a:pPr>
            <a:r>
              <a:rPr/>
              <a:t>Most likely what is going on is that the capital class is using tariffs to try and protect their profits because they are no longer competitive.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webp"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Tariffs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Tariffs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a:t>
            </a:r>
          </a:p>
        </p:txBody>
      </p:sp>
      <p:sp>
        <p:nvSpPr>
          <p:cNvPr id="3" name="Content Placeholder 2"/>
          <p:cNvSpPr>
            <a:spLocks noGrp="1"/>
          </p:cNvSpPr>
          <p:nvPr>
            <p:ph idx="1"/>
          </p:nvPr>
        </p:nvSpPr>
        <p:spPr/>
        <p:txBody>
          <a:bodyPr/>
          <a:lstStyle/>
          <a:p>
            <a:pPr lvl="0"/>
            <a:r>
              <a:rPr/>
              <a:t>A tariff is essentially a tax charged on imported goods.</a:t>
            </a:r>
          </a:p>
          <a:p>
            <a:pPr lvl="0"/>
            <a:r>
              <a:rPr/>
              <a:t>The tariff is paid by the </a:t>
            </a:r>
            <a:r>
              <a:rPr i="1"/>
              <a:t>importer</a:t>
            </a:r>
            <a:r>
              <a:rPr/>
              <a:t>, not the exporter.</a:t>
            </a:r>
          </a:p>
          <a:p>
            <a:pPr lvl="0"/>
            <a:r>
              <a:rPr/>
              <a:t>Increased costs for the importer will be passed on to the final consumer.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Tariffs in the US</a:t>
            </a:r>
          </a:p>
        </p:txBody>
      </p:sp>
      <p:sp>
        <p:nvSpPr>
          <p:cNvPr id="3" name="Content Placeholder 2"/>
          <p:cNvSpPr>
            <a:spLocks noGrp="1"/>
          </p:cNvSpPr>
          <p:nvPr>
            <p:ph idx="1"/>
          </p:nvPr>
        </p:nvSpPr>
        <p:spPr/>
        <p:txBody>
          <a:bodyPr/>
          <a:lstStyle/>
          <a:p>
            <a:pPr lvl="0" indent="0" marL="0">
              <a:buNone/>
            </a:pPr>
            <a:r>
              <a:rPr/>
              <a:t>The argument goes something like this:</a:t>
            </a:r>
          </a:p>
          <a:p>
            <a:pPr lvl="0"/>
            <a:r>
              <a:rPr/>
              <a:t>The US is ‘taken advantage of’ by countries who export more to the US than the import.</a:t>
            </a:r>
          </a:p>
          <a:p>
            <a:pPr lvl="0"/>
            <a:r>
              <a:rPr/>
              <a:t>Dependence on foreign goods undermines domestic industry.</a:t>
            </a:r>
          </a:p>
          <a:p>
            <a:pPr lvl="0"/>
            <a:r>
              <a:rPr/>
              <a:t>Putting up tariffs reduces demand for imports and increases demand for domestic production (through price changes)</a:t>
            </a:r>
          </a:p>
          <a:p>
            <a:pPr lvl="0"/>
            <a:r>
              <a:rPr/>
              <a:t>Increase demand restores America’s manufacturing base.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Tariffs to Protect Industry</a:t>
            </a:r>
          </a:p>
        </p:txBody>
      </p:sp>
      <p:sp>
        <p:nvSpPr>
          <p:cNvPr id="3" name="Content Placeholder 2"/>
          <p:cNvSpPr>
            <a:spLocks noGrp="1"/>
          </p:cNvSpPr>
          <p:nvPr>
            <p:ph idx="1"/>
          </p:nvPr>
        </p:nvSpPr>
        <p:spPr/>
        <p:txBody>
          <a:bodyPr/>
          <a:lstStyle/>
          <a:p>
            <a:pPr lvl="0" indent="0" marL="0">
              <a:buNone/>
            </a:pPr>
            <a:r>
              <a:rPr/>
              <a:t>Tariffs are not new.</a:t>
            </a:r>
          </a:p>
          <a:p>
            <a:pPr lvl="0"/>
            <a:r>
              <a:rPr/>
              <a:t>Protecting local industry has long played a role in capitalist development.</a:t>
            </a:r>
          </a:p>
          <a:p>
            <a:pPr lvl="0"/>
            <a:r>
              <a:rPr/>
              <a:t>Tariffs have been used to protect new industries in developing/industrialising countries.</a:t>
            </a:r>
          </a:p>
          <a:p>
            <a:pPr lvl="0"/>
            <a:r>
              <a:rPr/>
              <a:t>Britain relied on high tariffs to develop their industry. Once developed, tariffs were disavowed in favour of “free markets” and global trade.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Tariffs to Reindustrialise</a:t>
            </a:r>
          </a:p>
        </p:txBody>
      </p:sp>
      <p:sp>
        <p:nvSpPr>
          <p:cNvPr id="3" name="Content Placeholder 2"/>
          <p:cNvSpPr>
            <a:spLocks noGrp="1"/>
          </p:cNvSpPr>
          <p:nvPr>
            <p:ph idx="1"/>
          </p:nvPr>
        </p:nvSpPr>
        <p:spPr/>
        <p:txBody>
          <a:bodyPr/>
          <a:lstStyle/>
          <a:p>
            <a:pPr lvl="0"/>
            <a:r>
              <a:rPr/>
              <a:t>America can probably extract concessions from the vassal states like South Korea and Japan.</a:t>
            </a:r>
          </a:p>
          <a:p>
            <a:pPr lvl="0"/>
            <a:r>
              <a:rPr/>
              <a:t>But, the stated strategy is relying on automation, AI, and robotics to do the work - not people.</a:t>
            </a:r>
          </a:p>
          <a:p>
            <a:pPr lvl="0"/>
            <a:r>
              <a:rPr/>
              <a:t>Globalisation means value chains are now spread across the world, so domestic prices will increase.</a:t>
            </a:r>
          </a:p>
          <a:p>
            <a:pPr lvl="0"/>
            <a:r>
              <a:rPr/>
              <a:t>Without significant investment into domestic manufacturing, demand can’t actually be met by local industry.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Tariffs to Protect Capital</a:t>
            </a:r>
          </a:p>
        </p:txBody>
      </p:sp>
      <p:sp>
        <p:nvSpPr>
          <p:cNvPr id="3" name="Content Placeholder 2"/>
          <p:cNvSpPr>
            <a:spLocks noGrp="1"/>
          </p:cNvSpPr>
          <p:nvPr>
            <p:ph idx="1"/>
          </p:nvPr>
        </p:nvSpPr>
        <p:spPr/>
        <p:txBody>
          <a:bodyPr/>
          <a:lstStyle/>
          <a:p>
            <a:pPr lvl="0"/>
            <a:r>
              <a:rPr/>
              <a:t>The rate of profit has a tendency to fall over time.</a:t>
            </a:r>
          </a:p>
          <a:p>
            <a:pPr lvl="0"/>
            <a:r>
              <a:rPr/>
              <a:t>Seeking constant productivity growth, capitalist investment focuses on machinery and technology at the expense of labour - reducing profit.</a:t>
            </a:r>
          </a:p>
          <a:p>
            <a:pPr lvl="0"/>
            <a:r>
              <a:rPr/>
              <a:t>US tariffs are intended to protect US capital from more productive or lower cost competitors, and to shift the burden of declining profitability off shore.</a:t>
            </a:r>
          </a:p>
          <a:p>
            <a:pPr lvl="0"/>
            <a:r>
              <a:rPr/>
              <a:t>This is a temporary solution.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Tariffs</dc:title>
  <dc:creator/>
  <cp:keywords/>
  <dcterms:created xsi:type="dcterms:W3CDTF">2025-10-08T02:07:33Z</dcterms:created>
  <dcterms:modified xsi:type="dcterms:W3CDTF">2025-10-08T02:07:33Z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
    <vt:lpwstr>National Research Centre</vt:lpwstr>
  </property>
  <property fmtid="{D5CDD505-2E9C-101B-9397-08002B2CF9AE}" pid="3" name="biblio-config">
    <vt:lpwstr>True</vt:lpwstr>
  </property>
  <property fmtid="{D5CDD505-2E9C-101B-9397-08002B2CF9AE}" pid="4" name="editor">
    <vt:lpwstr>visual</vt:lpwstr>
  </property>
  <property fmtid="{D5CDD505-2E9C-101B-9397-08002B2CF9AE}" pid="5" name="execute">
    <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
  </property>
  <property fmtid="{D5CDD505-2E9C-101B-9397-08002B2CF9AE}" pid="11" name="toc-title">
    <vt:lpwstr>Table of contents</vt:lpwstr>
  </property>
</Properties>
</file>