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Talking about Productivity with Members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Organiser Essentials: The NRC LEgal, Political and Economic Education Series</a:t>
            </a:r>
            <a:br/>
            <a:br/>
            <a:r>
              <a:rPr/>
              <a:t>Josh Newton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Organiser-Education---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Organiser-Education---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Organiser-Education---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Organiser Essentials: The NRC Legal, Political and Economic Education Series</a:t>
            </a:r>
          </a:p>
        </p:txBody>
      </p:sp>
      <p:sp>
        <p:nvSpPr>
          <p:cNvPr id="3" name="Content Placeholder 2"/>
          <p:cNvSpPr>
            <a:spLocks noGrp="1"/>
          </p:cNvSpPr>
          <p:nvPr>
            <p:ph idx="1"/>
          </p:nvPr>
        </p:nvSpPr>
        <p:spPr/>
        <p:txBody>
          <a:bodyPr/>
          <a:lstStyle/>
          <a:p>
            <a:pPr lvl="0"/>
            <a:r>
              <a:rPr/>
              <a:t>Tell us what you need.</a:t>
            </a:r>
          </a:p>
          <a:p>
            <a:pPr lvl="0"/>
            <a:r>
              <a:rPr/>
              <a:t>These sessions are designed to help build a culture of mindful militancy.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Talking about Productivity</a:t>
            </a:r>
          </a:p>
        </p:txBody>
      </p:sp>
      <p:sp>
        <p:nvSpPr>
          <p:cNvPr id="3" name="Content Placeholder 2"/>
          <p:cNvSpPr>
            <a:spLocks noGrp="1"/>
          </p:cNvSpPr>
          <p:nvPr>
            <p:ph idx="1"/>
          </p:nvPr>
        </p:nvSpPr>
        <p:spPr/>
        <p:txBody>
          <a:bodyPr/>
          <a:lstStyle/>
          <a:p>
            <a:pPr lvl="0"/>
            <a:r>
              <a:rPr/>
              <a:t>Why do you need to understand productivity?</a:t>
            </a:r>
          </a:p>
          <a:p>
            <a:pPr lvl="0"/>
            <a:r>
              <a:rPr/>
              <a:t>What is productivity, and what is it not?</a:t>
            </a:r>
          </a:p>
          <a:p>
            <a:pPr lvl="0"/>
            <a:r>
              <a:rPr/>
              <a:t>What factors affect trends in productivity?</a:t>
            </a:r>
          </a:p>
          <a:p>
            <a:pPr lvl="0"/>
            <a:r>
              <a:rPr/>
              <a:t>Productivity in the workplace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Organiser-Education---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about Productivity with Members</dc:title>
  <dc:creator>Josh Newton</dc:creator>
  <cp:keywords/>
  <dcterms:created xsi:type="dcterms:W3CDTF">2025-09-09T23:40:13Z</dcterms:created>
  <dcterms:modified xsi:type="dcterms:W3CDTF">2025-09-09T23:40:13Z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 - AMWU</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Organiser Essentials: The NRC LEgal, Political and Economic Education Series</vt:lpwstr>
  </property>
  <property fmtid="{D5CDD505-2E9C-101B-9397-08002B2CF9AE}" pid="13" name="toc-title">
    <vt:lpwstr>Table of contents</vt:lpwstr>
  </property>
</Properties>
</file>