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A9B9-341F-432F-9808-10B9BA25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468B1-CC66-4597-A78A-BCF39E311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2C6E-08B2-4122-896D-DD4324B4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8510-7280-4B11-B51E-4D2F1E38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BBF3-09F8-468E-8713-B9E2F7DA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006D-F214-4AC8-98F5-FEDA427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A11AA-F3FF-4B45-9242-D1F88B5AC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DE31-E7B3-444B-A35D-1350BEA8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8DB6-916B-44DB-A585-07DBB0F8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297C-BB7B-4687-8DD9-987F35E1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6A058-D07C-44A6-B493-8924AA7DA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2152C-07D0-4CC6-9DEB-436D35EBE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17E0-3FFA-418B-B1F1-C2645369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CA99-D99E-42AB-B77E-E5E5233D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773D8-AC2B-45F4-8A38-CB834B98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5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C567DC-F682-4771-9C12-244E42C4ED3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536BD-AE46-4859-A6A4-6BB623C9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369FD-B9AA-4CFF-9781-01A6971D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83A1C-7105-476D-8488-D3DC5CBA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3767-9AA3-4C7E-9D1D-37F0298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47C3-715C-47FB-8F36-6E939FCC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BDC9-3DAD-4AF8-8BC6-E4FE23C9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63F8-BC74-4034-B849-964DEA54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4033-1F52-4578-A2FE-009D5D70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D0E-D03D-4147-9A42-A7A00E51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31D99-098D-4D7D-A024-1ED1A4F8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13C4-88F1-4104-A1D1-5750F305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D26B-705A-476B-9B5E-3B615AC1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6185-2103-45CE-8762-6ABB01E4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9B2-196D-4D3D-BED7-36D8C2E4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E947-1142-4448-B465-4C21CDD67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2741-96C8-440D-89FB-7240DD11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897A-BC27-49BA-B2BB-4271AB6D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115A-7D28-4BBB-A8B8-00ECFCDB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B6339-F5C7-46E7-AC10-6146D595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892E-FF0B-480B-A3F5-64A230C2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A962-56D6-439D-B411-380D430D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F6180-0E03-45FA-A197-17DC7471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9F5AE-520D-4EBC-B561-74316D2FB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3538E-AB17-466B-A9EA-5E9C987C3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BD13B-7C1A-4732-A809-076D6B38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ACD2D-D056-4BF6-B7E1-CD2FCB91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A9CD1-E287-4967-ADA9-440BD8E5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2A00-6FF6-4BAD-914E-D58C850F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0A0D5-5F84-43A8-8012-07861124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F9801-28F9-4AC7-A25D-25867A0A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39371-59F4-4D69-8B40-02632E1F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B9E70-690D-435D-82A1-DC951C1F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84C35-F636-40A3-B8B7-5D5F5F8F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B82E1-E52C-497B-A159-CE156786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9EB9-6A03-448E-8858-B241CA26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0121-7EC5-4A44-8829-5C161F6D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82318-9805-4FE0-8549-C3FEB2E26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2153-5D65-462B-AF37-13377758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26DE-6CD2-428A-A7F1-34CF2004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43FA-161C-4388-8094-A1BE88B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797A-B090-430B-91EE-C22B4021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897D-B4F3-4245-B9E1-1F44011C4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083BF-BEA6-4202-8B6E-D555BA693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A6C7C-CE56-4FDB-9A32-D5259778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293E-C024-4DB3-B866-EC5DA355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5372E-BCB3-4E46-85B1-1F6EA1FF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6CEC9-4212-47C1-B4AF-D9BA454C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9A0AE-D2A0-41CC-B177-BE20E622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A348-D75D-4FBA-89C8-97CF08420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A28-3EB6-42B0-9689-8A0F0F4B320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7F92-B328-4A5A-9195-CF228613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0140-BC4A-42BD-B591-344452B8C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D16-1DAD-4766-9369-56CF64F9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F1FA4A-AA2A-45E2-895A-AAF3D75E0A5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3" y="736846"/>
            <a:ext cx="11417793" cy="49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4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2D1911-7488-4FA5-8D86-B7AC6B5B997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9" y="798990"/>
            <a:ext cx="11040122" cy="47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0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85720-D856-4E08-9BEE-D7A60EE8473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7049"/>
            <a:ext cx="11353800" cy="51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Sarafanov</dc:creator>
  <cp:lastModifiedBy>Alex Sarafanov</cp:lastModifiedBy>
  <cp:revision>2</cp:revision>
  <dcterms:created xsi:type="dcterms:W3CDTF">2021-09-23T13:54:29Z</dcterms:created>
  <dcterms:modified xsi:type="dcterms:W3CDTF">2021-09-23T19:11:30Z</dcterms:modified>
</cp:coreProperties>
</file>