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5" r:id="rId4"/>
    <p:sldId id="261" r:id="rId5"/>
    <p:sldId id="262" r:id="rId6"/>
    <p:sldId id="263" r:id="rId7"/>
    <p:sldId id="264" r:id="rId8"/>
    <p:sldId id="266"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9"/>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295A-E2FC-B44E-B3CB-85916300F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1452C8-E58A-674C-B57E-BBF1A3AC0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E7D1B-F256-2F4D-836A-56249E25454B}"/>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C64AC326-AF20-C149-9CD2-4C8898486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309D1-80B5-6643-A61D-44AB2E508266}"/>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18803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F76E-8267-2B45-AA97-B754AE3F3D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92D0D-272B-0642-9097-908437FFA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A1D73-80A1-7842-9983-76A470851C39}"/>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CA3B0E8A-D2DD-2347-8A0D-905057ACE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3D456-30AC-A047-A509-2FFFE8D5F4A4}"/>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10353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8F3A0-5C1A-1C4A-8426-167BF05A2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656AC3-9E18-9449-AB09-8524D02D14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7B01F-63F9-F742-A70F-1EA00D724FB5}"/>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AA10F46D-BEC5-9346-AD3A-4E820916B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FD3BF-DAED-2948-988B-D0BC18464E90}"/>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34236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A222-05D7-1147-B756-6BE06C25A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55DF6-59C7-2142-A179-C71629404E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1D635-90FC-9A43-8437-E0BE6DEBAE7C}"/>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4114E3CD-1BD8-5F4C-A171-750E205AA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CC96C-1D9F-004B-B710-7545EC99FC12}"/>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21084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27BC-257B-8444-9EA3-3644DDDF2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9AF9F-3C25-1A48-BFD1-AA5812BA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CC686B-41B3-AB41-BD30-727A0C84CE7C}"/>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D633EEA1-C307-564B-B738-A373ADA95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16119-77F8-354B-9EC3-27C788FDDB61}"/>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57182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197A-B344-A040-A77A-BCCEA9546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804BD-0F52-6E4A-A815-0591B09D37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955E93-7559-AE4D-BF5B-7F56266E8C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0634B-E064-AC4D-AE8E-7F171BAC4332}"/>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6" name="Footer Placeholder 5">
            <a:extLst>
              <a:ext uri="{FF2B5EF4-FFF2-40B4-BE49-F238E27FC236}">
                <a16:creationId xmlns:a16="http://schemas.microsoft.com/office/drawing/2014/main" id="{EF0B6889-F79D-424F-A522-3B5E3B9EB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5090E-A180-AE46-A025-71636555E199}"/>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87992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AB5E-8ACA-E843-A5D8-D382F43DD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76759-AF31-AD48-ABA8-5A21E3991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D7D4AE-1767-FC4D-A683-2099C20CA1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2AE7E-65E6-9249-903E-239DFEC36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BE6AA6-E0DA-1B4C-B308-65B51838FC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5B71-B096-794F-B1DF-58FCACA00C6B}"/>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8" name="Footer Placeholder 7">
            <a:extLst>
              <a:ext uri="{FF2B5EF4-FFF2-40B4-BE49-F238E27FC236}">
                <a16:creationId xmlns:a16="http://schemas.microsoft.com/office/drawing/2014/main" id="{C1069791-8585-EF48-ACC8-0C6BF9E6CA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57DE0-4E22-1548-8535-1E221AAB7CC5}"/>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56880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DA47-B123-7143-AC00-58FFF4E94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ECC58-D1AB-364D-8A4C-DDA780B72E97}"/>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4" name="Footer Placeholder 3">
            <a:extLst>
              <a:ext uri="{FF2B5EF4-FFF2-40B4-BE49-F238E27FC236}">
                <a16:creationId xmlns:a16="http://schemas.microsoft.com/office/drawing/2014/main" id="{5BB41722-DCEF-0A44-A1CC-500ECE4C7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9AA276-CC88-E441-848E-15CD61C28EBC}"/>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401583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74993-D89B-7440-8F3C-4D917DDAAFC3}"/>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3" name="Footer Placeholder 2">
            <a:extLst>
              <a:ext uri="{FF2B5EF4-FFF2-40B4-BE49-F238E27FC236}">
                <a16:creationId xmlns:a16="http://schemas.microsoft.com/office/drawing/2014/main" id="{C86B3B13-A037-7845-B183-8F48BCF79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27127-4DE0-734B-9DBD-FF9475740692}"/>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129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8E7-BC21-F94C-A9D6-9E45D19A3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0F517A-5D9F-3746-99A7-B1E824651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1CEA2F-F748-E04E-9393-AB764ADC3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B0FA4C-A945-C344-8B4E-99989AF54542}"/>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6" name="Footer Placeholder 5">
            <a:extLst>
              <a:ext uri="{FF2B5EF4-FFF2-40B4-BE49-F238E27FC236}">
                <a16:creationId xmlns:a16="http://schemas.microsoft.com/office/drawing/2014/main" id="{E914BC5E-B54F-6540-A72B-EDA0B3B92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2D91E-A50C-EC4D-A41C-3B40884CA850}"/>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75471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9DCF3-8789-7747-BB7B-2095B84E3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230B50-6BCC-8849-B7F4-36F17B010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8C642-D72A-EA49-9F74-5A2A9AB99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0B2436-4BB7-5F41-9284-E5EAF967F70F}"/>
              </a:ext>
            </a:extLst>
          </p:cNvPr>
          <p:cNvSpPr>
            <a:spLocks noGrp="1"/>
          </p:cNvSpPr>
          <p:nvPr>
            <p:ph type="dt" sz="half" idx="10"/>
          </p:nvPr>
        </p:nvSpPr>
        <p:spPr/>
        <p:txBody>
          <a:bodyPr/>
          <a:lstStyle/>
          <a:p>
            <a:fld id="{85B944F4-E588-A043-A758-57DBD1F647E3}" type="datetimeFigureOut">
              <a:rPr lang="en-US" smtClean="0"/>
              <a:t>3/17/18</a:t>
            </a:fld>
            <a:endParaRPr lang="en-US"/>
          </a:p>
        </p:txBody>
      </p:sp>
      <p:sp>
        <p:nvSpPr>
          <p:cNvPr id="6" name="Footer Placeholder 5">
            <a:extLst>
              <a:ext uri="{FF2B5EF4-FFF2-40B4-BE49-F238E27FC236}">
                <a16:creationId xmlns:a16="http://schemas.microsoft.com/office/drawing/2014/main" id="{AEB6CE2A-F57D-9E41-AB87-2C373AC4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C27A9-0AAF-1144-93D8-A472D70FDA8F}"/>
              </a:ext>
            </a:extLst>
          </p:cNvPr>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62172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95382-C87E-EA46-B8EC-FF621A8C7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FF8735-BA3C-8E40-81B6-A0458C80D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C96E8-A06D-F941-9C61-4692BF23A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944F4-E588-A043-A758-57DBD1F647E3}" type="datetimeFigureOut">
              <a:rPr lang="en-US" smtClean="0"/>
              <a:t>3/17/18</a:t>
            </a:fld>
            <a:endParaRPr lang="en-US"/>
          </a:p>
        </p:txBody>
      </p:sp>
      <p:sp>
        <p:nvSpPr>
          <p:cNvPr id="5" name="Footer Placeholder 4">
            <a:extLst>
              <a:ext uri="{FF2B5EF4-FFF2-40B4-BE49-F238E27FC236}">
                <a16:creationId xmlns:a16="http://schemas.microsoft.com/office/drawing/2014/main" id="{965B09A4-F86A-BA48-BE7E-6834BBC10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A122D9-1EBD-9A47-A2D3-8ADF0043C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8134-69FD-EA40-9AD3-B0AFF1BD1285}" type="slidenum">
              <a:rPr lang="en-US" smtClean="0"/>
              <a:t>‹#›</a:t>
            </a:fld>
            <a:endParaRPr lang="en-US"/>
          </a:p>
        </p:txBody>
      </p:sp>
    </p:spTree>
    <p:extLst>
      <p:ext uri="{BB962C8B-B14F-4D97-AF65-F5344CB8AC3E}">
        <p14:creationId xmlns:p14="http://schemas.microsoft.com/office/powerpoint/2010/main" val="3405184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00E7-C2A1-9640-A979-8E81E6E4DACE}"/>
              </a:ext>
            </a:extLst>
          </p:cNvPr>
          <p:cNvSpPr>
            <a:spLocks noGrp="1"/>
          </p:cNvSpPr>
          <p:nvPr>
            <p:ph type="ctrTitle"/>
          </p:nvPr>
        </p:nvSpPr>
        <p:spPr>
          <a:xfrm>
            <a:off x="1479933" y="319488"/>
            <a:ext cx="9144000" cy="1394723"/>
          </a:xfrm>
        </p:spPr>
        <p:txBody>
          <a:bodyPr/>
          <a:lstStyle/>
          <a:p>
            <a:r>
              <a:rPr lang="en-US" b="1" dirty="0"/>
              <a:t>Air Quality, Health &amp; Census</a:t>
            </a:r>
          </a:p>
        </p:txBody>
      </p:sp>
      <p:sp>
        <p:nvSpPr>
          <p:cNvPr id="3" name="Subtitle 2">
            <a:extLst>
              <a:ext uri="{FF2B5EF4-FFF2-40B4-BE49-F238E27FC236}">
                <a16:creationId xmlns:a16="http://schemas.microsoft.com/office/drawing/2014/main" id="{D0DBBB09-8BD6-4848-8C92-DDD2A418F7E1}"/>
              </a:ext>
            </a:extLst>
          </p:cNvPr>
          <p:cNvSpPr>
            <a:spLocks noGrp="1"/>
          </p:cNvSpPr>
          <p:nvPr>
            <p:ph type="subTitle" idx="1"/>
          </p:nvPr>
        </p:nvSpPr>
        <p:spPr>
          <a:xfrm>
            <a:off x="1182477" y="1841977"/>
            <a:ext cx="9144000" cy="1655762"/>
          </a:xfrm>
        </p:spPr>
        <p:txBody>
          <a:bodyPr>
            <a:normAutofit lnSpcReduction="10000"/>
          </a:bodyPr>
          <a:lstStyle/>
          <a:p>
            <a:r>
              <a:rPr lang="en-US" dirty="0"/>
              <a:t>Adam</a:t>
            </a:r>
          </a:p>
          <a:p>
            <a:r>
              <a:rPr lang="en-US" dirty="0"/>
              <a:t>Brian</a:t>
            </a:r>
          </a:p>
          <a:p>
            <a:r>
              <a:rPr lang="en-US" dirty="0" err="1"/>
              <a:t>Yamini</a:t>
            </a:r>
            <a:endParaRPr lang="en-US" dirty="0"/>
          </a:p>
          <a:p>
            <a:r>
              <a:rPr lang="en-US" dirty="0" err="1"/>
              <a:t>Vinu</a:t>
            </a:r>
            <a:endParaRPr lang="en-US" dirty="0"/>
          </a:p>
        </p:txBody>
      </p:sp>
      <p:pic>
        <p:nvPicPr>
          <p:cNvPr id="4" name="Content Placeholder 4">
            <a:extLst>
              <a:ext uri="{FF2B5EF4-FFF2-40B4-BE49-F238E27FC236}">
                <a16:creationId xmlns:a16="http://schemas.microsoft.com/office/drawing/2014/main" id="{B65B8A39-F193-B841-AD79-2B8283A48E51}"/>
              </a:ext>
            </a:extLst>
          </p:cNvPr>
          <p:cNvPicPr>
            <a:picLocks noChangeAspect="1"/>
          </p:cNvPicPr>
          <p:nvPr/>
        </p:nvPicPr>
        <p:blipFill>
          <a:blip r:embed="rId2"/>
          <a:stretch>
            <a:fillRect/>
          </a:stretch>
        </p:blipFill>
        <p:spPr>
          <a:xfrm>
            <a:off x="813488" y="3260516"/>
            <a:ext cx="2623774" cy="1881044"/>
          </a:xfrm>
          <a:prstGeom prst="rect">
            <a:avLst/>
          </a:prstGeom>
        </p:spPr>
      </p:pic>
      <p:pic>
        <p:nvPicPr>
          <p:cNvPr id="6" name="Picture 5">
            <a:extLst>
              <a:ext uri="{FF2B5EF4-FFF2-40B4-BE49-F238E27FC236}">
                <a16:creationId xmlns:a16="http://schemas.microsoft.com/office/drawing/2014/main" id="{DC0FB01F-F84C-EB4C-A402-3E47585902ED}"/>
              </a:ext>
            </a:extLst>
          </p:cNvPr>
          <p:cNvPicPr>
            <a:picLocks noChangeAspect="1"/>
          </p:cNvPicPr>
          <p:nvPr/>
        </p:nvPicPr>
        <p:blipFill>
          <a:blip r:embed="rId3"/>
          <a:stretch>
            <a:fillRect/>
          </a:stretch>
        </p:blipFill>
        <p:spPr>
          <a:xfrm>
            <a:off x="7855026" y="3260516"/>
            <a:ext cx="3285476" cy="1848080"/>
          </a:xfrm>
          <a:prstGeom prst="rect">
            <a:avLst/>
          </a:prstGeom>
        </p:spPr>
      </p:pic>
      <p:pic>
        <p:nvPicPr>
          <p:cNvPr id="8" name="Picture 7">
            <a:extLst>
              <a:ext uri="{FF2B5EF4-FFF2-40B4-BE49-F238E27FC236}">
                <a16:creationId xmlns:a16="http://schemas.microsoft.com/office/drawing/2014/main" id="{60AD6C8A-FB60-914E-8750-F142A71552A1}"/>
              </a:ext>
            </a:extLst>
          </p:cNvPr>
          <p:cNvPicPr>
            <a:picLocks noChangeAspect="1"/>
          </p:cNvPicPr>
          <p:nvPr/>
        </p:nvPicPr>
        <p:blipFill>
          <a:blip r:embed="rId4"/>
          <a:stretch>
            <a:fillRect/>
          </a:stretch>
        </p:blipFill>
        <p:spPr>
          <a:xfrm>
            <a:off x="4148461" y="4353814"/>
            <a:ext cx="3608636" cy="2090814"/>
          </a:xfrm>
          <a:prstGeom prst="rect">
            <a:avLst/>
          </a:prstGeom>
        </p:spPr>
      </p:pic>
    </p:spTree>
    <p:extLst>
      <p:ext uri="{BB962C8B-B14F-4D97-AF65-F5344CB8AC3E}">
        <p14:creationId xmlns:p14="http://schemas.microsoft.com/office/powerpoint/2010/main" val="29394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EF8E-871B-B64C-A8E2-324C38CE4DD7}"/>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EBD4BB73-E0C0-AA41-A234-5AE493F76391}"/>
              </a:ext>
            </a:extLst>
          </p:cNvPr>
          <p:cNvSpPr>
            <a:spLocks noGrp="1"/>
          </p:cNvSpPr>
          <p:nvPr>
            <p:ph idx="1"/>
          </p:nvPr>
        </p:nvSpPr>
        <p:spPr/>
        <p:txBody>
          <a:bodyPr/>
          <a:lstStyle/>
          <a:p>
            <a:r>
              <a:rPr lang="en-US" dirty="0"/>
              <a:t>Correlation between </a:t>
            </a:r>
          </a:p>
          <a:p>
            <a:pPr marL="0" indent="0">
              <a:buNone/>
            </a:pPr>
            <a:r>
              <a:rPr lang="en-US" dirty="0"/>
              <a:t> 	-Air quality </a:t>
            </a:r>
          </a:p>
          <a:p>
            <a:pPr marL="0" indent="0">
              <a:buNone/>
            </a:pPr>
            <a:r>
              <a:rPr lang="en-US" dirty="0"/>
              <a:t>	-Health</a:t>
            </a:r>
          </a:p>
          <a:p>
            <a:pPr marL="0" indent="0">
              <a:buNone/>
            </a:pPr>
            <a:r>
              <a:rPr lang="en-US" dirty="0"/>
              <a:t>	-Geographic</a:t>
            </a:r>
          </a:p>
          <a:p>
            <a:pPr marL="0" indent="0">
              <a:buNone/>
            </a:pPr>
            <a:r>
              <a:rPr lang="en-US" dirty="0"/>
              <a:t>	-Economic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968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F1B-F02C-1D4C-A8A0-61EEEDEFB10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CBF80364-4233-E248-8706-D0A914AB68AE}"/>
              </a:ext>
            </a:extLst>
          </p:cNvPr>
          <p:cNvSpPr>
            <a:spLocks noGrp="1"/>
          </p:cNvSpPr>
          <p:nvPr>
            <p:ph idx="1"/>
          </p:nvPr>
        </p:nvSpPr>
        <p:spPr/>
        <p:txBody>
          <a:bodyPr/>
          <a:lstStyle/>
          <a:p>
            <a:r>
              <a:rPr lang="en-US" dirty="0"/>
              <a:t>U.S. Census Data</a:t>
            </a:r>
          </a:p>
          <a:p>
            <a:r>
              <a:rPr lang="en-US" dirty="0"/>
              <a:t>County Health Data</a:t>
            </a:r>
          </a:p>
          <a:p>
            <a:r>
              <a:rPr lang="en-US" dirty="0"/>
              <a:t>Air Quality Data</a:t>
            </a:r>
          </a:p>
          <a:p>
            <a:endParaRPr lang="en-US" dirty="0"/>
          </a:p>
        </p:txBody>
      </p:sp>
    </p:spTree>
    <p:extLst>
      <p:ext uri="{BB962C8B-B14F-4D97-AF65-F5344CB8AC3E}">
        <p14:creationId xmlns:p14="http://schemas.microsoft.com/office/powerpoint/2010/main" val="196072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[Adam]</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236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[Brian]</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82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[Yam]</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68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9772-6DB8-394E-903D-A0C0B7F192CC}"/>
              </a:ext>
            </a:extLst>
          </p:cNvPr>
          <p:cNvSpPr>
            <a:spLocks noGrp="1"/>
          </p:cNvSpPr>
          <p:nvPr>
            <p:ph type="title"/>
          </p:nvPr>
        </p:nvSpPr>
        <p:spPr/>
        <p:txBody>
          <a:bodyPr/>
          <a:lstStyle/>
          <a:p>
            <a:r>
              <a:rPr lang="en-US" dirty="0"/>
              <a:t>Key take </a:t>
            </a:r>
            <a:r>
              <a:rPr lang="en-US" dirty="0" err="1"/>
              <a:t>aways</a:t>
            </a:r>
            <a:r>
              <a:rPr lang="en-US" dirty="0"/>
              <a:t> [</a:t>
            </a:r>
            <a:r>
              <a:rPr lang="en-US" dirty="0" err="1"/>
              <a:t>Vinu</a:t>
            </a:r>
            <a:r>
              <a:rPr lang="en-US" dirty="0"/>
              <a:t>]</a:t>
            </a:r>
          </a:p>
        </p:txBody>
      </p:sp>
      <p:sp>
        <p:nvSpPr>
          <p:cNvPr id="3" name="Content Placeholder 2">
            <a:extLst>
              <a:ext uri="{FF2B5EF4-FFF2-40B4-BE49-F238E27FC236}">
                <a16:creationId xmlns:a16="http://schemas.microsoft.com/office/drawing/2014/main"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351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C3E3-E243-AD42-B10E-C07AB97B5A91}"/>
              </a:ext>
            </a:extLst>
          </p:cNvPr>
          <p:cNvSpPr>
            <a:spLocks noGrp="1"/>
          </p:cNvSpPr>
          <p:nvPr>
            <p:ph type="title"/>
          </p:nvPr>
        </p:nvSpPr>
        <p:spPr/>
        <p:txBody>
          <a:bodyPr/>
          <a:lstStyle/>
          <a:p>
            <a:r>
              <a:rPr lang="en-US" dirty="0"/>
              <a:t>Summary of all outputs</a:t>
            </a:r>
          </a:p>
        </p:txBody>
      </p:sp>
      <p:sp>
        <p:nvSpPr>
          <p:cNvPr id="3" name="Content Placeholder 2">
            <a:extLst>
              <a:ext uri="{FF2B5EF4-FFF2-40B4-BE49-F238E27FC236}">
                <a16:creationId xmlns:a16="http://schemas.microsoft.com/office/drawing/2014/main" id="{C5145D40-1BF8-FC49-8996-000AEFBE3D12}"/>
              </a:ext>
            </a:extLst>
          </p:cNvPr>
          <p:cNvSpPr>
            <a:spLocks noGrp="1"/>
          </p:cNvSpPr>
          <p:nvPr>
            <p:ph idx="1"/>
          </p:nvPr>
        </p:nvSpPr>
        <p:spPr/>
        <p:txBody>
          <a:bodyPr/>
          <a:lstStyle/>
          <a:p>
            <a:pPr marL="457200" indent="-457200">
              <a:buAutoNum type="arabicPeriod"/>
            </a:pPr>
            <a:r>
              <a:rPr lang="en-US" sz="2400" dirty="0"/>
              <a:t>Incomplete data from one source (Air Quality) made it difficult to find relationships between more complete data sets (census), but the data that we found showed that generally the more populous areas had worse air quality</a:t>
            </a:r>
          </a:p>
          <a:p>
            <a:pPr marL="514350" indent="-514350">
              <a:buAutoNum type="arabicPeriod"/>
            </a:pPr>
            <a:endParaRPr lang="en-US" dirty="0"/>
          </a:p>
        </p:txBody>
      </p:sp>
    </p:spTree>
    <p:extLst>
      <p:ext uri="{BB962C8B-B14F-4D97-AF65-F5344CB8AC3E}">
        <p14:creationId xmlns:p14="http://schemas.microsoft.com/office/powerpoint/2010/main" val="202060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80F81-C445-234E-8D47-34F121A65D60}"/>
              </a:ext>
            </a:extLst>
          </p:cNvPr>
          <p:cNvPicPr>
            <a:picLocks noGrp="1" noChangeAspect="1"/>
          </p:cNvPicPr>
          <p:nvPr>
            <p:ph idx="1"/>
          </p:nvPr>
        </p:nvPicPr>
        <p:blipFill>
          <a:blip r:embed="rId2"/>
          <a:stretch>
            <a:fillRect/>
          </a:stretch>
        </p:blipFill>
        <p:spPr>
          <a:xfrm>
            <a:off x="2599979" y="1362752"/>
            <a:ext cx="6634515" cy="4284791"/>
          </a:xfrm>
        </p:spPr>
      </p:pic>
      <p:sp>
        <p:nvSpPr>
          <p:cNvPr id="6" name="TextBox 5">
            <a:extLst>
              <a:ext uri="{FF2B5EF4-FFF2-40B4-BE49-F238E27FC236}">
                <a16:creationId xmlns:a16="http://schemas.microsoft.com/office/drawing/2014/main" id="{7338766B-8CCC-E447-BD13-6E763821F813}"/>
              </a:ext>
            </a:extLst>
          </p:cNvPr>
          <p:cNvSpPr txBox="1"/>
          <p:nvPr/>
        </p:nvSpPr>
        <p:spPr>
          <a:xfrm>
            <a:off x="4212640" y="6468082"/>
            <a:ext cx="7358743" cy="246221"/>
          </a:xfrm>
          <a:prstGeom prst="rect">
            <a:avLst/>
          </a:prstGeom>
          <a:noFill/>
        </p:spPr>
        <p:txBody>
          <a:bodyPr wrap="square" rtlCol="0">
            <a:spAutoFit/>
          </a:bodyPr>
          <a:lstStyle/>
          <a:p>
            <a:r>
              <a:rPr lang="en-US" sz="1000" dirty="0"/>
              <a:t>http://</a:t>
            </a:r>
            <a:r>
              <a:rPr lang="en-US" sz="1000" dirty="0" err="1"/>
              <a:t>www.dnrec.delaware.gov</a:t>
            </a:r>
            <a:r>
              <a:rPr lang="en-US" sz="1000" dirty="0"/>
              <a:t>/volunteer/Pages/</a:t>
            </a:r>
            <a:r>
              <a:rPr lang="en-US" sz="1000" dirty="0" err="1"/>
              <a:t>AQvolunteers.aspx</a:t>
            </a:r>
            <a:endParaRPr lang="en-US" sz="1000" dirty="0"/>
          </a:p>
        </p:txBody>
      </p:sp>
      <p:sp>
        <p:nvSpPr>
          <p:cNvPr id="7" name="TextBox 6">
            <a:extLst>
              <a:ext uri="{FF2B5EF4-FFF2-40B4-BE49-F238E27FC236}">
                <a16:creationId xmlns:a16="http://schemas.microsoft.com/office/drawing/2014/main" id="{0502ECD0-6ADE-E04F-A440-F894834D72AB}"/>
              </a:ext>
            </a:extLst>
          </p:cNvPr>
          <p:cNvSpPr txBox="1"/>
          <p:nvPr/>
        </p:nvSpPr>
        <p:spPr>
          <a:xfrm>
            <a:off x="4792337" y="1630496"/>
            <a:ext cx="2677099" cy="492443"/>
          </a:xfrm>
          <a:prstGeom prst="rect">
            <a:avLst/>
          </a:prstGeom>
          <a:noFill/>
        </p:spPr>
        <p:txBody>
          <a:bodyPr wrap="square" rtlCol="0">
            <a:spAutoFit/>
          </a:bodyPr>
          <a:lstStyle/>
          <a:p>
            <a:pPr algn="ctr"/>
            <a:r>
              <a:rPr lang="en-US" sz="2600" b="1" i="1" dirty="0">
                <a:solidFill>
                  <a:srgbClr val="C00000"/>
                </a:solidFill>
                <a:latin typeface="Apple Chancery" panose="03020702040506060504" pitchFamily="66" charset="-79"/>
                <a:cs typeface="Apple Chancery" panose="03020702040506060504" pitchFamily="66" charset="-79"/>
              </a:rPr>
              <a:t>Q &amp; A</a:t>
            </a:r>
          </a:p>
        </p:txBody>
      </p:sp>
    </p:spTree>
    <p:extLst>
      <p:ext uri="{BB962C8B-B14F-4D97-AF65-F5344CB8AC3E}">
        <p14:creationId xmlns:p14="http://schemas.microsoft.com/office/powerpoint/2010/main" val="3918693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117</Words>
  <Application>Microsoft Macintosh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 Chancery</vt:lpstr>
      <vt:lpstr>Arial</vt:lpstr>
      <vt:lpstr>Calibri</vt:lpstr>
      <vt:lpstr>Calibri Light</vt:lpstr>
      <vt:lpstr>Office Theme</vt:lpstr>
      <vt:lpstr>Air Quality, Health &amp; Census</vt:lpstr>
      <vt:lpstr>Project Scope</vt:lpstr>
      <vt:lpstr>Data Sources</vt:lpstr>
      <vt:lpstr>Key take aways [Adam]</vt:lpstr>
      <vt:lpstr>Key take aways [Brian]</vt:lpstr>
      <vt:lpstr>Key take aways [Yam]</vt:lpstr>
      <vt:lpstr>Key take aways [Vinu]</vt:lpstr>
      <vt:lpstr>Summary of all outputs</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Health by state</dc:title>
  <dc:creator>Vinothini Balasubramanian</dc:creator>
  <cp:lastModifiedBy>Vinothini Balasubramanian</cp:lastModifiedBy>
  <cp:revision>8</cp:revision>
  <dcterms:created xsi:type="dcterms:W3CDTF">2018-03-17T15:04:06Z</dcterms:created>
  <dcterms:modified xsi:type="dcterms:W3CDTF">2018-03-17T22:08:44Z</dcterms:modified>
</cp:coreProperties>
</file>