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9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295A-E2FC-B44E-B3CB-85916300F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452C8-E58A-674C-B57E-BBF1A3AC0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E7D1B-F256-2F4D-836A-56249E25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4F4-E588-A043-A758-57DBD1F647E3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AC326-AF20-C149-9CD2-4C889848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309D1-80B5-6643-A61D-44AB2E50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134-69FD-EA40-9AD3-B0AFF1BD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3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F76E-8267-2B45-AA97-B754AE3F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92D0D-272B-0642-9097-908437FFA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1D73-80A1-7842-9983-76A47085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4F4-E588-A043-A758-57DBD1F647E3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B0E8A-D2DD-2347-8A0D-905057AC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3D456-30AC-A047-A509-2FFFE8D5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134-69FD-EA40-9AD3-B0AFF1BD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3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8F3A0-5C1A-1C4A-8426-167BF05A2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56AC3-9E18-9449-AB09-8524D02D1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B01F-63F9-F742-A70F-1EA00D72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4F4-E588-A043-A758-57DBD1F647E3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0F46D-BEC5-9346-AD3A-4E820916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FD3BF-DAED-2948-988B-D0BC1846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134-69FD-EA40-9AD3-B0AFF1BD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6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A222-05D7-1147-B756-6BE06C25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5DF6-59C7-2142-A179-C71629404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D635-90FC-9A43-8437-E0BE6DEB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4F4-E588-A043-A758-57DBD1F647E3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E3CD-1BD8-5F4C-A171-750E205A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CC96C-1D9F-004B-B710-7545EC99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134-69FD-EA40-9AD3-B0AFF1BD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4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27BC-257B-8444-9EA3-3644DDDF2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9AF9F-3C25-1A48-BFD1-AA5812BA0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C686B-41B3-AB41-BD30-727A0C84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4F4-E588-A043-A758-57DBD1F647E3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3EEA1-C307-564B-B738-A373ADA9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16119-77F8-354B-9EC3-27C788FD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134-69FD-EA40-9AD3-B0AFF1BD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2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197A-B344-A040-A77A-BCCEA954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804BD-0F52-6E4A-A815-0591B09D3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55E93-7559-AE4D-BF5B-7F56266E8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0634B-E064-AC4D-AE8E-7F171BAC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4F4-E588-A043-A758-57DBD1F647E3}" type="datetimeFigureOut">
              <a:rPr lang="en-US" smtClean="0"/>
              <a:t>3/17/18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B6889-F79D-424F-A522-3B5E3B9E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5090E-A180-AE46-A025-71636555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134-69FD-EA40-9AD3-B0AFF1BD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2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AB5E-8ACA-E843-A5D8-D382F43D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76759-AF31-AD48-ABA8-5A21E3991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7D4AE-1767-FC4D-A683-2099C20CA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2AE7E-65E6-9249-903E-239DFEC36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E6AA6-E0DA-1B4C-B308-65B51838F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95B71-B096-794F-B1DF-58FCACA0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4F4-E588-A043-A758-57DBD1F647E3}" type="datetimeFigureOut">
              <a:rPr lang="en-US" smtClean="0"/>
              <a:t>3/17/18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69791-8585-EF48-ACC8-0C6BF9E6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57DE0-4E22-1548-8535-1E221AAB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134-69FD-EA40-9AD3-B0AFF1BD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0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DA47-B123-7143-AC00-58FFF4E9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ECC58-D1AB-364D-8A4C-DDA780B7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4F4-E588-A043-A758-57DBD1F647E3}" type="datetimeFigureOut">
              <a:rPr lang="en-US" smtClean="0"/>
              <a:t>3/17/18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41722-DCEF-0A44-A1CC-500ECE4C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AA276-CC88-E441-848E-15CD61C2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134-69FD-EA40-9AD3-B0AFF1BD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3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74993-D89B-7440-8F3C-4D917DDA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4F4-E588-A043-A758-57DBD1F647E3}" type="datetimeFigureOut">
              <a:rPr lang="en-US" smtClean="0"/>
              <a:t>3/17/18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B3B13-A037-7845-B183-8F48BCF7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27127-4DE0-734B-9DBD-FF947574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134-69FD-EA40-9AD3-B0AFF1BD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68E7-BC21-F94C-A9D6-9E45D19A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517A-5D9F-3746-99A7-B1E824651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CEA2F-F748-E04E-9393-AB764ADC3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0FA4C-A945-C344-8B4E-99989AF5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4F4-E588-A043-A758-57DBD1F647E3}" type="datetimeFigureOut">
              <a:rPr lang="en-US" smtClean="0"/>
              <a:t>3/17/18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4BC5E-B54F-6540-A72B-EDA0B3B9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2D91E-A50C-EC4D-A41C-3B40884C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134-69FD-EA40-9AD3-B0AFF1BD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1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DCF3-8789-7747-BB7B-2095B84E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30B50-6BCC-8849-B7F4-36F17B010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8C642-D72A-EA49-9F74-5A2A9AB99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B2436-4BB7-5F41-9284-E5EAF967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4F4-E588-A043-A758-57DBD1F647E3}" type="datetimeFigureOut">
              <a:rPr lang="en-US" smtClean="0"/>
              <a:t>3/17/18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6CE2A-F57D-9E41-AB87-2C373AC4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C27A9-0AAF-1144-93D8-A472D70F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134-69FD-EA40-9AD3-B0AFF1BD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2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95382-C87E-EA46-B8EC-FF621A8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F8735-BA3C-8E40-81B6-A0458C80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C96E8-A06D-F941-9C61-4692BF23A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44F4-E588-A043-A758-57DBD1F647E3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B09A4-F86A-BA48-BE7E-6834BBC10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122D9-1EBD-9A47-A2D3-8ADF0043C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8134-69FD-EA40-9AD3-B0AFF1BD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8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00E7-C2A1-9640-A979-8E81E6E4D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 Quality, Health by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BBB09-8BD6-4848-8C92-DDD2A418F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Adam</a:t>
            </a:r>
          </a:p>
          <a:p>
            <a:r>
              <a:rPr lang="en-US" dirty="0"/>
              <a:t>Brian</a:t>
            </a:r>
          </a:p>
          <a:p>
            <a:r>
              <a:rPr lang="en-US" dirty="0" err="1"/>
              <a:t>Yamini</a:t>
            </a:r>
            <a:endParaRPr lang="en-US" dirty="0"/>
          </a:p>
          <a:p>
            <a:r>
              <a:rPr lang="en-US" dirty="0" err="1"/>
              <a:t>Vinu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9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8B2E-614B-5248-8EF8-294FCE2F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Air Quality 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0CB5A3-78EE-C24A-BDB4-86C556736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450" y="1966572"/>
            <a:ext cx="4127500" cy="29591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AB2CFA-0513-AB46-8961-E626A64818C7}"/>
              </a:ext>
            </a:extLst>
          </p:cNvPr>
          <p:cNvSpPr txBox="1"/>
          <p:nvPr/>
        </p:nvSpPr>
        <p:spPr>
          <a:xfrm>
            <a:off x="1441450" y="6379030"/>
            <a:ext cx="8203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airmega.com</a:t>
            </a:r>
            <a:r>
              <a:rPr lang="en-US" sz="1200" dirty="0"/>
              <a:t>/air-quality-index/</a:t>
            </a:r>
          </a:p>
        </p:txBody>
      </p:sp>
    </p:spTree>
    <p:extLst>
      <p:ext uri="{BB962C8B-B14F-4D97-AF65-F5344CB8AC3E}">
        <p14:creationId xmlns:p14="http://schemas.microsoft.com/office/powerpoint/2010/main" val="149421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E80F81-C445-234E-8D47-34F121A65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115" y="670268"/>
            <a:ext cx="7587342" cy="49001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38766B-8CCC-E447-BD13-6E763821F813}"/>
              </a:ext>
            </a:extLst>
          </p:cNvPr>
          <p:cNvSpPr txBox="1"/>
          <p:nvPr/>
        </p:nvSpPr>
        <p:spPr>
          <a:xfrm>
            <a:off x="2394857" y="6302829"/>
            <a:ext cx="7358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www.dnrec.delaware.gov</a:t>
            </a:r>
            <a:r>
              <a:rPr lang="en-US" sz="1200" dirty="0"/>
              <a:t>/volunteer/Pages/</a:t>
            </a:r>
            <a:r>
              <a:rPr lang="en-US" sz="1200" dirty="0" err="1"/>
              <a:t>AQvolunteers.aspx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869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Air Quality, Health by state</vt:lpstr>
      <vt:lpstr>Air Quality Index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Quality, Health by state</dc:title>
  <dc:creator>Vinothini Balasubramanian</dc:creator>
  <cp:lastModifiedBy>Vinothini Balasubramanian</cp:lastModifiedBy>
  <cp:revision>2</cp:revision>
  <dcterms:created xsi:type="dcterms:W3CDTF">2018-03-17T15:04:06Z</dcterms:created>
  <dcterms:modified xsi:type="dcterms:W3CDTF">2018-03-17T15:12:34Z</dcterms:modified>
</cp:coreProperties>
</file>