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2" r:id="rId3"/>
    <p:sldId id="257" r:id="rId4"/>
    <p:sldId id="258" r:id="rId5"/>
    <p:sldId id="259" r:id="rId6"/>
    <p:sldId id="263" r:id="rId7"/>
    <p:sldId id="261" r:id="rId8"/>
    <p:sldId id="265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84" r:id="rId17"/>
    <p:sldId id="275" r:id="rId18"/>
    <p:sldId id="276" r:id="rId19"/>
    <p:sldId id="280" r:id="rId20"/>
    <p:sldId id="281" r:id="rId21"/>
    <p:sldId id="282" r:id="rId22"/>
    <p:sldId id="273" r:id="rId23"/>
    <p:sldId id="274" r:id="rId24"/>
    <p:sldId id="289" r:id="rId25"/>
    <p:sldId id="278" r:id="rId26"/>
    <p:sldId id="287" r:id="rId27"/>
    <p:sldId id="286" r:id="rId28"/>
    <p:sldId id="288" r:id="rId29"/>
    <p:sldId id="28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4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E665E-910D-4D20-AAED-540FD2849473}" type="datetimeFigureOut">
              <a:rPr lang="zh-CN" altLang="en-US" smtClean="0"/>
              <a:t>2013/10/23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15027-6C90-48DC-92AB-DEA957292C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9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5027-6C90-48DC-92AB-DEA957292C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0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sterhome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自动化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思寒</a:t>
            </a:r>
            <a:endParaRPr lang="en-US" altLang="zh-CN" dirty="0" smtClean="0"/>
          </a:p>
          <a:p>
            <a:r>
              <a:rPr lang="en-US" altLang="zh-CN" dirty="0" err="1" smtClean="0"/>
              <a:t>Weibo</a:t>
            </a:r>
            <a:r>
              <a:rPr lang="zh-CN" altLang="en-US" dirty="0" smtClean="0"/>
              <a:t>：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eveniruby</a:t>
            </a:r>
            <a:endParaRPr lang="en-US" altLang="zh-CN" dirty="0" smtClean="0"/>
          </a:p>
          <a:p>
            <a:r>
              <a:rPr lang="en-US" altLang="zh-CN" dirty="0" smtClean="0"/>
              <a:t>Testerhome.com </a:t>
            </a:r>
            <a:r>
              <a:rPr lang="en-US" altLang="zh-CN" dirty="0" err="1" smtClean="0"/>
              <a:t>seveniruby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13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5903"/>
            <a:ext cx="7014500" cy="40230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115" y="3897264"/>
            <a:ext cx="6658665" cy="272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2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/>
              <a:t>支持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的原生控件和</a:t>
            </a:r>
            <a:r>
              <a:rPr lang="en-US" altLang="zh-CN" dirty="0" err="1" smtClean="0"/>
              <a:t>webview</a:t>
            </a:r>
            <a:r>
              <a:rPr lang="zh-CN" altLang="en-US" dirty="0"/>
              <a:t>控件</a:t>
            </a:r>
            <a:r>
              <a:rPr lang="zh-CN" altLang="en-US" dirty="0" smtClean="0"/>
              <a:t>映射为特定的命名</a:t>
            </a:r>
            <a:endParaRPr lang="en-US" altLang="zh-CN" dirty="0" smtClean="0"/>
          </a:p>
          <a:p>
            <a:r>
              <a:rPr lang="zh-CN" altLang="en-US" dirty="0" smtClean="0"/>
              <a:t>把当前的</a:t>
            </a:r>
            <a:r>
              <a:rPr lang="zh-CN" altLang="en-US" dirty="0"/>
              <a:t>结构</a:t>
            </a:r>
            <a:r>
              <a:rPr lang="zh-CN" altLang="en-US" dirty="0" smtClean="0"/>
              <a:t>树映射为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来选择元素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三种定位方式 </a:t>
            </a:r>
            <a:r>
              <a:rPr lang="en-US" altLang="zh-CN" dirty="0" err="1"/>
              <a:t>t</a:t>
            </a:r>
            <a:r>
              <a:rPr lang="en-US" altLang="zh-CN" dirty="0" err="1" smtClean="0"/>
              <a:t>ag_name</a:t>
            </a:r>
            <a:r>
              <a:rPr lang="en-US" altLang="zh-CN" dirty="0" smtClean="0"/>
              <a:t>  name </a:t>
            </a:r>
            <a:r>
              <a:rPr lang="en-US" altLang="zh-CN" dirty="0" err="1" smtClean="0"/>
              <a:t>xpath</a:t>
            </a:r>
            <a:endParaRPr lang="en-US" altLang="zh-CN" dirty="0" smtClean="0"/>
          </a:p>
          <a:p>
            <a:r>
              <a:rPr lang="en-US" altLang="zh-CN" dirty="0" smtClean="0"/>
              <a:t>Name  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label text</a:t>
            </a:r>
          </a:p>
          <a:p>
            <a:r>
              <a:rPr lang="en-US" altLang="zh-CN" dirty="0" err="1" smtClean="0"/>
              <a:t>Tag_name</a:t>
            </a:r>
            <a:r>
              <a:rPr lang="en-US" altLang="zh-CN" dirty="0" smtClean="0"/>
              <a:t>  component type</a:t>
            </a:r>
          </a:p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zh-CN" altLang="en-US" dirty="0" smtClean="0"/>
              <a:t>定位元素建议采用</a:t>
            </a:r>
            <a:r>
              <a:rPr lang="en-US" altLang="zh-CN" dirty="0" err="1" smtClean="0"/>
              <a:t>PageObject</a:t>
            </a:r>
            <a:r>
              <a:rPr lang="zh-CN" altLang="en-US" dirty="0" smtClean="0"/>
              <a:t>模式，使用</a:t>
            </a:r>
            <a:r>
              <a:rPr lang="en-US" altLang="zh-CN" dirty="0" err="1" smtClean="0"/>
              <a:t>XPath</a:t>
            </a:r>
            <a:endParaRPr lang="en-US" altLang="zh-CN" dirty="0"/>
          </a:p>
          <a:p>
            <a:r>
              <a:rPr lang="zh-CN" altLang="en-US" dirty="0" smtClean="0"/>
              <a:t>不要在测试用例中使用</a:t>
            </a:r>
            <a:r>
              <a:rPr lang="en-US" altLang="zh-CN" dirty="0" err="1" smtClean="0"/>
              <a:t>XPath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034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具体的映射名字需要看代码，暂无文档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23511"/>
            <a:ext cx="4464496" cy="28517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5160581"/>
            <a:ext cx="61245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7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端口转发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forward</a:t>
            </a:r>
          </a:p>
          <a:p>
            <a:r>
              <a:rPr lang="zh-CN" altLang="en-US" dirty="0" smtClean="0"/>
              <a:t>代理方式执行命令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运行非常自由，可以调用各种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上的库</a:t>
            </a:r>
            <a:endParaRPr lang="en-US" altLang="zh-CN" dirty="0" smtClean="0"/>
          </a:p>
          <a:p>
            <a:r>
              <a:rPr lang="zh-CN" altLang="en-US" dirty="0" smtClean="0"/>
              <a:t>手机自动化指令才调用</a:t>
            </a:r>
            <a:r>
              <a:rPr lang="en-US" altLang="zh-CN" dirty="0" smtClean="0"/>
              <a:t>android</a:t>
            </a:r>
          </a:p>
          <a:p>
            <a:r>
              <a:rPr lang="zh-CN" altLang="en-US" dirty="0" smtClean="0"/>
              <a:t>处理还是在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r>
              <a:rPr lang="zh-CN" altLang="en-US" dirty="0" smtClean="0"/>
              <a:t>适合</a:t>
            </a:r>
            <a:r>
              <a:rPr lang="zh-CN" altLang="en-US" dirty="0"/>
              <a:t>持续集成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23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的扩展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因为现有</a:t>
            </a:r>
            <a:r>
              <a:rPr lang="en-US" altLang="zh-CN" dirty="0" err="1" smtClean="0"/>
              <a:t>webdrive</a:t>
            </a:r>
            <a:r>
              <a:rPr lang="zh-CN" altLang="en-US" dirty="0" smtClean="0"/>
              <a:t>的协议没有考虑</a:t>
            </a:r>
            <a:r>
              <a:rPr lang="en-US" altLang="zh-CN" dirty="0" smtClean="0"/>
              <a:t>mobile</a:t>
            </a:r>
          </a:p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增加了</a:t>
            </a:r>
            <a:r>
              <a:rPr lang="en-US" altLang="zh-CN" dirty="0" smtClean="0"/>
              <a:t>tap flick swipe</a:t>
            </a:r>
            <a:r>
              <a:rPr lang="zh-CN" altLang="en-US" dirty="0" smtClean="0"/>
              <a:t>等各种手机上的移动手势</a:t>
            </a:r>
            <a:endParaRPr lang="en-US" altLang="zh-CN" dirty="0" smtClean="0"/>
          </a:p>
          <a:p>
            <a:r>
              <a:rPr lang="zh-CN" altLang="en-US" dirty="0" smtClean="0"/>
              <a:t>增加了一些虚拟机处理命令，比如位置模拟（慎用，因为不兼容不同的环境）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在推动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加入新的标准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34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位置模拟演示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94" y="3857232"/>
            <a:ext cx="7863504" cy="14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9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移动云测试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Saucelabs</a:t>
            </a:r>
            <a:r>
              <a:rPr lang="zh-CN" altLang="en-US" dirty="0" smtClean="0"/>
              <a:t>提供了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的在线云环境</a:t>
            </a:r>
            <a:endParaRPr lang="en-US" altLang="zh-CN" dirty="0" smtClean="0"/>
          </a:p>
          <a:p>
            <a:r>
              <a:rPr lang="zh-CN" altLang="en-US" dirty="0" smtClean="0"/>
              <a:t>提供虚拟机</a:t>
            </a:r>
            <a:endParaRPr lang="en-US" altLang="zh-CN" dirty="0" smtClean="0"/>
          </a:p>
          <a:p>
            <a:r>
              <a:rPr lang="zh-CN" altLang="en-US" dirty="0" smtClean="0"/>
              <a:t>提供运行时的截图和录像</a:t>
            </a:r>
            <a:endParaRPr lang="en-US" altLang="zh-CN" dirty="0" smtClean="0"/>
          </a:p>
          <a:p>
            <a:r>
              <a:rPr lang="zh-CN" altLang="en-US" dirty="0" smtClean="0"/>
              <a:t>脚本执行非常简单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600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Appium0.9 published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CHANGES IN VERSION 0.9.0 (from 0.8.5)</a:t>
            </a:r>
          </a:p>
          <a:p>
            <a:r>
              <a:rPr lang="en-US" altLang="zh-CN" dirty="0"/>
              <a:t>=====================================</a:t>
            </a:r>
          </a:p>
          <a:p>
            <a:endParaRPr lang="en-US" altLang="zh-CN" dirty="0"/>
          </a:p>
          <a:p>
            <a:r>
              <a:rPr lang="en-US" altLang="zh-CN" dirty="0"/>
              <a:t>#### General</a:t>
            </a:r>
          </a:p>
          <a:p>
            <a:r>
              <a:rPr lang="en-US" altLang="zh-CN" dirty="0"/>
              <a:t>- update troubleshooting doc</a:t>
            </a:r>
          </a:p>
          <a:p>
            <a:r>
              <a:rPr lang="en-US" altLang="zh-CN" dirty="0"/>
              <a:t>- fix app unzip issue</a:t>
            </a:r>
          </a:p>
          <a:p>
            <a:r>
              <a:rPr lang="en-US" altLang="zh-CN" dirty="0"/>
              <a:t>- remove app/</a:t>
            </a:r>
            <a:r>
              <a:rPr lang="en-US" altLang="zh-CN" dirty="0" err="1"/>
              <a:t>apk</a:t>
            </a:r>
            <a:r>
              <a:rPr lang="en-US" altLang="zh-CN" dirty="0"/>
              <a:t> files from zip path before </a:t>
            </a:r>
            <a:r>
              <a:rPr lang="en-US" altLang="zh-CN" dirty="0" err="1"/>
              <a:t>appium</a:t>
            </a:r>
            <a:r>
              <a:rPr lang="en-US" altLang="zh-CN" dirty="0"/>
              <a:t> starts</a:t>
            </a:r>
          </a:p>
          <a:p>
            <a:r>
              <a:rPr lang="en-US" altLang="zh-CN" dirty="0"/>
              <a:t>- fix location of </a:t>
            </a:r>
            <a:r>
              <a:rPr lang="en-US" altLang="zh-CN" dirty="0" err="1"/>
              <a:t>UICatalog</a:t>
            </a:r>
            <a:r>
              <a:rPr lang="en-US" altLang="zh-CN" dirty="0"/>
              <a:t> in reset.sh</a:t>
            </a:r>
          </a:p>
          <a:p>
            <a:r>
              <a:rPr lang="en-US" altLang="zh-CN" dirty="0"/>
              <a:t>- fix reset.sh android device matching</a:t>
            </a:r>
          </a:p>
          <a:p>
            <a:r>
              <a:rPr lang="en-US" altLang="zh-CN" dirty="0"/>
              <a:t>- update ruby examples</a:t>
            </a:r>
          </a:p>
          <a:p>
            <a:r>
              <a:rPr lang="en-US" altLang="zh-CN" dirty="0"/>
              <a:t>- add chrome example in node</a:t>
            </a:r>
          </a:p>
          <a:p>
            <a:r>
              <a:rPr lang="en-US" altLang="zh-CN" dirty="0"/>
              <a:t>- improve python example code</a:t>
            </a:r>
          </a:p>
          <a:p>
            <a:r>
              <a:rPr lang="en-US" altLang="zh-CN" dirty="0"/>
              <a:t>- </a:t>
            </a:r>
            <a:r>
              <a:rPr lang="en-US" altLang="zh-CN" b="1" dirty="0"/>
              <a:t>begin to migrate tests from </a:t>
            </a:r>
            <a:r>
              <a:rPr lang="en-US" altLang="zh-CN" b="1" dirty="0" err="1"/>
              <a:t>wd</a:t>
            </a:r>
            <a:r>
              <a:rPr lang="en-US" altLang="zh-CN" b="1" dirty="0"/>
              <a:t> to </a:t>
            </a:r>
            <a:r>
              <a:rPr lang="en-US" altLang="zh-CN" b="1" dirty="0" err="1"/>
              <a:t>yiewd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4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异步代码未来的写法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ECMAScript</a:t>
            </a:r>
            <a:r>
              <a:rPr lang="en-US" altLang="zh-CN" dirty="0" smtClean="0"/>
              <a:t> 6</a:t>
            </a:r>
            <a:r>
              <a:rPr lang="zh-CN" altLang="en-US" dirty="0" smtClean="0"/>
              <a:t>标准加入了</a:t>
            </a:r>
            <a:r>
              <a:rPr lang="en-US" altLang="zh-CN" dirty="0" smtClean="0"/>
              <a:t>harmony</a:t>
            </a:r>
          </a:p>
          <a:p>
            <a:r>
              <a:rPr lang="en-US" altLang="zh-CN" dirty="0" smtClean="0"/>
              <a:t>V8 3.5</a:t>
            </a:r>
            <a:r>
              <a:rPr lang="zh-CN" altLang="en-US" dirty="0" smtClean="0"/>
              <a:t>最早实现</a:t>
            </a:r>
            <a:endParaRPr lang="en-US" altLang="zh-CN" dirty="0" smtClean="0"/>
          </a:p>
          <a:p>
            <a:r>
              <a:rPr lang="en-US" altLang="zh-CN" dirty="0"/>
              <a:t>Node 0.8.12</a:t>
            </a:r>
            <a:r>
              <a:rPr lang="zh-CN" altLang="en-US" dirty="0"/>
              <a:t>开始支持</a:t>
            </a:r>
            <a:r>
              <a:rPr lang="en-US" altLang="zh-CN" dirty="0"/>
              <a:t>v8</a:t>
            </a:r>
            <a:r>
              <a:rPr lang="zh-CN" altLang="en-US" dirty="0"/>
              <a:t>的</a:t>
            </a:r>
            <a:r>
              <a:rPr lang="en-US" altLang="zh-CN" dirty="0"/>
              <a:t>harmony</a:t>
            </a:r>
            <a:r>
              <a:rPr lang="zh-CN" altLang="en-US" dirty="0"/>
              <a:t>特性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Yiewd</a:t>
            </a:r>
            <a:endParaRPr lang="en-US" altLang="zh-CN" dirty="0" smtClean="0"/>
          </a:p>
          <a:p>
            <a:r>
              <a:rPr lang="en-US" altLang="zh-CN" b="1" dirty="0" smtClean="0"/>
              <a:t>Monocle-</a:t>
            </a:r>
            <a:r>
              <a:rPr lang="en-US" altLang="zh-CN" b="1" dirty="0" err="1" smtClean="0"/>
              <a:t>js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dirty="0" smtClean="0"/>
              <a:t>运行时需要指定参数</a:t>
            </a:r>
            <a:endParaRPr lang="en-US" altLang="zh-CN" dirty="0" smtClean="0"/>
          </a:p>
          <a:p>
            <a:r>
              <a:rPr lang="en-US" altLang="zh-CN" dirty="0"/>
              <a:t>mocha -R spec -t 60000 --harmony test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Node </a:t>
            </a:r>
            <a:r>
              <a:rPr lang="en-US" altLang="zh-CN" dirty="0"/>
              <a:t>--harmony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65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Callback Block hell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44183"/>
            <a:ext cx="6173616" cy="523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7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自动化的方案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91414"/>
            <a:ext cx="7060834" cy="462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46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yield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27656"/>
            <a:ext cx="5328592" cy="46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68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ruby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的特性非常接近</a:t>
            </a:r>
            <a:endParaRPr lang="en-US" altLang="zh-CN" dirty="0" smtClean="0"/>
          </a:p>
          <a:p>
            <a:r>
              <a:rPr lang="zh-CN" altLang="en-US" dirty="0" smtClean="0"/>
              <a:t>动态修改</a:t>
            </a:r>
            <a:endParaRPr lang="en-US" altLang="zh-CN" dirty="0" smtClean="0"/>
          </a:p>
          <a:p>
            <a:r>
              <a:rPr lang="zh-CN" altLang="en-US" dirty="0" smtClean="0"/>
              <a:t>生成器</a:t>
            </a:r>
            <a:endParaRPr lang="en-US" altLang="zh-CN" dirty="0" smtClean="0"/>
          </a:p>
          <a:p>
            <a:r>
              <a:rPr lang="en-US" altLang="zh-CN" dirty="0" smtClean="0"/>
              <a:t>Sails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rails </a:t>
            </a:r>
          </a:p>
          <a:p>
            <a:r>
              <a:rPr lang="zh-CN" altLang="en-US" dirty="0" smtClean="0"/>
              <a:t>可支持离线的</a:t>
            </a:r>
            <a:r>
              <a:rPr lang="en-US" altLang="zh-CN" dirty="0" smtClean="0"/>
              <a:t>Meteor</a:t>
            </a:r>
            <a:r>
              <a:rPr lang="zh-CN" altLang="en-US" dirty="0" smtClean="0"/>
              <a:t>和百度</a:t>
            </a:r>
            <a:r>
              <a:rPr lang="en-US" altLang="zh-CN" dirty="0" err="1" smtClean="0"/>
              <a:t>clouda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前途无可限量，赶紧看过来啊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505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的坑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的支持有问题，并不是完全的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功能，还需要完善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各种语言库对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协议的实现不太一致，建议使用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的库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也可以直接调用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，其他语言就不行，但是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的异步写法有点坑，需要借助一些</a:t>
            </a:r>
            <a:r>
              <a:rPr lang="en-US" altLang="zh-CN" dirty="0" smtClean="0"/>
              <a:t>lib</a:t>
            </a:r>
            <a:r>
              <a:rPr lang="zh-CN" altLang="en-US" dirty="0" smtClean="0"/>
              <a:t>来减少代码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一些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比如</a:t>
            </a:r>
            <a:r>
              <a:rPr lang="en-US" altLang="zh-CN" dirty="0" err="1" smtClean="0"/>
              <a:t>qq</a:t>
            </a:r>
            <a:r>
              <a:rPr lang="zh-CN" altLang="en-US" dirty="0" smtClean="0"/>
              <a:t>不允许简单的</a:t>
            </a:r>
            <a:r>
              <a:rPr lang="en-US" altLang="zh-CN" dirty="0" smtClean="0"/>
              <a:t>am start</a:t>
            </a:r>
            <a:r>
              <a:rPr lang="zh-CN" altLang="en-US" dirty="0" smtClean="0"/>
              <a:t>，需要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扩展支持</a:t>
            </a:r>
            <a:r>
              <a:rPr lang="en-US" altLang="zh-CN" dirty="0" err="1" smtClean="0"/>
              <a:t>su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长时间运行后存在内存占用疯涨的现象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一些指令不支持跨平台，比如位置模拟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12118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展望</a:t>
            </a:r>
            <a:r>
              <a:rPr lang="en-US" altLang="zh-CN" dirty="0" err="1" smtClean="0"/>
              <a:t>appium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目前还未到正式版，很多地方需要完善，但是代码清晰，而且还有</a:t>
            </a:r>
            <a:r>
              <a:rPr lang="en-US" altLang="zh-CN" dirty="0" err="1" smtClean="0"/>
              <a:t>saucelabs</a:t>
            </a:r>
            <a:r>
              <a:rPr lang="zh-CN" altLang="en-US" dirty="0" smtClean="0"/>
              <a:t>的工程师维护，代码质量有保证</a:t>
            </a:r>
            <a:endParaRPr lang="en-US" altLang="zh-CN" dirty="0" smtClean="0"/>
          </a:p>
          <a:p>
            <a:r>
              <a:rPr lang="zh-CN" altLang="en-US" dirty="0" smtClean="0"/>
              <a:t>架构非常优秀，扩展性很好，不会限制用户使用特定的语言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成为</a:t>
            </a:r>
            <a:r>
              <a:rPr lang="en-US" altLang="zh-CN" dirty="0"/>
              <a:t>mobile</a:t>
            </a:r>
            <a:r>
              <a:rPr lang="zh-CN" altLang="en-US" dirty="0"/>
              <a:t>自动化的标准</a:t>
            </a:r>
            <a:endParaRPr lang="en-US" altLang="zh-CN" dirty="0"/>
          </a:p>
          <a:p>
            <a:r>
              <a:rPr lang="en-US" altLang="zh-CN" dirty="0" err="1"/>
              <a:t>Saucelabs</a:t>
            </a:r>
            <a:r>
              <a:rPr lang="zh-CN" altLang="en-US" dirty="0"/>
              <a:t>云服务已经支持</a:t>
            </a:r>
            <a:r>
              <a:rPr lang="en-US" altLang="zh-CN" dirty="0" err="1"/>
              <a:t>appium</a:t>
            </a:r>
            <a:r>
              <a:rPr lang="zh-CN" altLang="en-US" dirty="0"/>
              <a:t>，</a:t>
            </a:r>
            <a:r>
              <a:rPr lang="en-US" altLang="zh-CN" dirty="0"/>
              <a:t>MTC TESTIN</a:t>
            </a:r>
            <a:r>
              <a:rPr lang="zh-CN" altLang="en-US" dirty="0"/>
              <a:t>后续也可能会跟进，使</a:t>
            </a:r>
            <a:r>
              <a:rPr lang="en-US" altLang="zh-CN" dirty="0" err="1"/>
              <a:t>appium</a:t>
            </a:r>
            <a:r>
              <a:rPr lang="zh-CN" altLang="en-US" dirty="0"/>
              <a:t>成为标准的云端解决方案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5878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的缺点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mic</a:t>
            </a:r>
            <a:r>
              <a:rPr lang="zh-CN" altLang="en-US" dirty="0" smtClean="0"/>
              <a:t>的反馈，记录下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产品必须成型才能自动化，只适用于验收测试，自动化的成本还是会偏大。</a:t>
            </a:r>
            <a:endParaRPr lang="en-US" altLang="zh-CN" dirty="0" smtClean="0"/>
          </a:p>
          <a:p>
            <a:r>
              <a:rPr lang="zh-CN" altLang="en-US" dirty="0" smtClean="0"/>
              <a:t>不能和研发体系结合，前端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自动化可以实现组件化的测试，但是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目前还不支持</a:t>
            </a:r>
            <a:endParaRPr lang="en-US" altLang="zh-CN" dirty="0" smtClean="0"/>
          </a:p>
          <a:p>
            <a:r>
              <a:rPr lang="en-US" altLang="zh-CN" dirty="0" smtClean="0"/>
              <a:t>Google</a:t>
            </a:r>
            <a:r>
              <a:rPr lang="zh-CN" altLang="en-US" dirty="0" smtClean="0"/>
              <a:t>也推出了新的测试框架，存在一定的方案竞争（参考</a:t>
            </a:r>
            <a:r>
              <a:rPr lang="en-US" altLang="zh-CN" dirty="0" smtClean="0"/>
              <a:t>blog</a:t>
            </a:r>
            <a:r>
              <a:rPr lang="zh-CN" altLang="en-US" dirty="0" smtClean="0"/>
              <a:t>的文章）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108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我为什么转型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研究后端测试基本只能在大公司工作</a:t>
            </a:r>
            <a:r>
              <a:rPr lang="zh-CN" altLang="en-US" dirty="0" smtClean="0"/>
              <a:t>。后端测试需要靠工具，不能靠云服务生存，</a:t>
            </a:r>
            <a:r>
              <a:rPr lang="zh-CN" altLang="en-US" dirty="0" smtClean="0"/>
              <a:t>所以选择转前端和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领域，摆脱对职场的依赖</a:t>
            </a:r>
            <a:r>
              <a:rPr lang="zh-CN" altLang="en-US" dirty="0" smtClean="0"/>
              <a:t>。随着</a:t>
            </a:r>
            <a:r>
              <a:rPr lang="zh-CN" altLang="en-US" dirty="0" smtClean="0"/>
              <a:t>新兴的后端测试技术发展，后端测试也会</a:t>
            </a:r>
            <a:r>
              <a:rPr lang="zh-CN" altLang="en-US" dirty="0" smtClean="0"/>
              <a:t>逐渐成熟并出现</a:t>
            </a:r>
            <a:r>
              <a:rPr lang="zh-CN" altLang="en-US" dirty="0" smtClean="0"/>
              <a:t>需求萎缩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前端测试出现了新的变革机遇，前端在逐渐的复杂和臃肿和碎片化。单元测试，覆盖率，调试分析，</a:t>
            </a:r>
            <a:r>
              <a:rPr lang="en-US" altLang="zh-CN" dirty="0" smtClean="0"/>
              <a:t>headless testing</a:t>
            </a:r>
            <a:r>
              <a:rPr lang="zh-CN" altLang="en-US" dirty="0" smtClean="0"/>
              <a:t>，云测等概念也逐渐发展起来。后端的测试技术理念可以很好的移植到前端去</a:t>
            </a:r>
            <a:r>
              <a:rPr lang="zh-CN" altLang="en-US" dirty="0" smtClean="0"/>
              <a:t>发展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大型公司的测试技术趋于成熟，中小型公司仍有很多问题，有创造价值空间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677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个人发展定位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测试咨询</a:t>
            </a:r>
            <a:endParaRPr lang="en-US" altLang="zh-CN" dirty="0" smtClean="0"/>
          </a:p>
          <a:p>
            <a:r>
              <a:rPr lang="zh-CN" altLang="en-US" dirty="0" smtClean="0"/>
              <a:t>测试</a:t>
            </a:r>
            <a:r>
              <a:rPr lang="zh-CN" altLang="en-US" dirty="0"/>
              <a:t>培训</a:t>
            </a:r>
            <a:endParaRPr lang="en-US" altLang="zh-CN" dirty="0"/>
          </a:p>
          <a:p>
            <a:r>
              <a:rPr lang="zh-CN" altLang="en-US" dirty="0"/>
              <a:t>测试</a:t>
            </a:r>
            <a:r>
              <a:rPr lang="zh-CN" altLang="en-US" dirty="0" smtClean="0"/>
              <a:t>产品</a:t>
            </a:r>
            <a:endParaRPr lang="en-US" altLang="zh-CN" dirty="0" smtClean="0"/>
          </a:p>
          <a:p>
            <a:r>
              <a:rPr lang="zh-CN" altLang="en-US" dirty="0" smtClean="0"/>
              <a:t>测试服务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4840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Testerhome</a:t>
            </a:r>
            <a:r>
              <a:rPr lang="zh-CN" altLang="en-US" dirty="0"/>
              <a:t>论坛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testerhome.com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我们发现目前没有一个供</a:t>
            </a:r>
            <a:r>
              <a:rPr lang="en-US" altLang="zh-CN" dirty="0" smtClean="0"/>
              <a:t>QA</a:t>
            </a:r>
            <a:r>
              <a:rPr lang="zh-CN" altLang="en-US" dirty="0" smtClean="0"/>
              <a:t>交流测试技术的圈子。</a:t>
            </a:r>
            <a:endParaRPr lang="en-US" altLang="zh-CN" dirty="0" smtClean="0"/>
          </a:p>
          <a:p>
            <a:r>
              <a:rPr lang="en-US" altLang="zh-CN" dirty="0" smtClean="0"/>
              <a:t>51testing</a:t>
            </a:r>
            <a:r>
              <a:rPr lang="zh-CN" altLang="en-US" dirty="0" smtClean="0"/>
              <a:t>的测试交流太低级，而且他们只希望保持热度，不想提升技术深度。</a:t>
            </a:r>
            <a:endParaRPr lang="en-US" altLang="zh-CN" dirty="0" smtClean="0"/>
          </a:p>
          <a:p>
            <a:r>
              <a:rPr lang="zh-CN" altLang="en-US" dirty="0"/>
              <a:t>微</a:t>
            </a:r>
            <a:r>
              <a:rPr lang="zh-CN" altLang="en-US" dirty="0" smtClean="0"/>
              <a:t>博交流太零散，不能被记录和索引</a:t>
            </a:r>
            <a:endParaRPr lang="en-US" altLang="zh-CN" dirty="0" smtClean="0"/>
          </a:p>
          <a:p>
            <a:r>
              <a:rPr lang="zh-CN" altLang="en-US" dirty="0" smtClean="0"/>
              <a:t>这些年测试技术和领域在不断演进。</a:t>
            </a:r>
            <a:endParaRPr lang="en-US" altLang="zh-CN" dirty="0" smtClean="0"/>
          </a:p>
          <a:p>
            <a:r>
              <a:rPr lang="zh-CN" altLang="en-US" dirty="0" smtClean="0"/>
              <a:t>所以想构建一个高阶的技术交流圈子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论坛上线了，希望大家捧场， </a:t>
            </a:r>
            <a:r>
              <a:rPr lang="en-US" altLang="zh-CN" dirty="0" smtClean="0">
                <a:hlinkClick r:id="rId2"/>
              </a:rPr>
              <a:t>testerhome.com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249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61" y="908720"/>
            <a:ext cx="8582463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35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0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</a:t>
            </a:r>
            <a:r>
              <a:rPr lang="en-US" altLang="zh-CN" dirty="0" err="1" smtClean="0"/>
              <a:t>saucelab</a:t>
            </a:r>
            <a:r>
              <a:rPr lang="zh-CN" altLang="en-US" dirty="0" smtClean="0"/>
              <a:t>维护，一家伟大的测试产品公司</a:t>
            </a:r>
            <a:endParaRPr lang="en-US" altLang="zh-CN" dirty="0" smtClean="0"/>
          </a:p>
          <a:p>
            <a:r>
              <a:rPr lang="en-US" altLang="zh-CN" dirty="0" err="1" smtClean="0"/>
              <a:t>Saucelab</a:t>
            </a:r>
            <a:r>
              <a:rPr lang="zh-CN" altLang="en-US" dirty="0" smtClean="0"/>
              <a:t>有针对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的云产品，</a:t>
            </a:r>
            <a:r>
              <a:rPr lang="en-US" altLang="zh-CN" dirty="0" err="1" smtClean="0"/>
              <a:t>testin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mtc</a:t>
            </a:r>
            <a:r>
              <a:rPr lang="zh-CN" altLang="en-US" dirty="0" smtClean="0"/>
              <a:t>可以借鉴下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29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不依赖插桩体系</a:t>
            </a:r>
            <a:endParaRPr lang="en-US" altLang="zh-CN" dirty="0" smtClean="0"/>
          </a:p>
          <a:p>
            <a:r>
              <a:rPr lang="zh-CN" altLang="en-US" dirty="0" smtClean="0"/>
              <a:t>跨架构，</a:t>
            </a:r>
            <a:r>
              <a:rPr lang="en-US" altLang="zh-CN" dirty="0" smtClean="0"/>
              <a:t>native hybrid </a:t>
            </a:r>
            <a:r>
              <a:rPr lang="en-US" altLang="zh-CN" dirty="0" err="1" smtClean="0"/>
              <a:t>webview</a:t>
            </a:r>
            <a:endParaRPr lang="en-US" altLang="zh-CN" dirty="0" smtClean="0"/>
          </a:p>
          <a:p>
            <a:r>
              <a:rPr lang="zh-CN" altLang="en-US" dirty="0" smtClean="0"/>
              <a:t>跨设备，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  </a:t>
            </a:r>
            <a:r>
              <a:rPr lang="en-US" altLang="zh-CN" dirty="0" smtClean="0"/>
              <a:t>android  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firefoxos</a:t>
            </a:r>
            <a:endParaRPr lang="en-US" altLang="zh-CN" dirty="0" smtClean="0"/>
          </a:p>
          <a:p>
            <a:r>
              <a:rPr lang="zh-CN" altLang="en-US" dirty="0"/>
              <a:t>跨</a:t>
            </a:r>
            <a:r>
              <a:rPr lang="zh-CN" altLang="en-US" dirty="0" smtClean="0"/>
              <a:t>语言， </a:t>
            </a:r>
            <a:r>
              <a:rPr lang="en-US" altLang="zh-CN" dirty="0" smtClean="0"/>
              <a:t>java python ruby </a:t>
            </a:r>
            <a:r>
              <a:rPr lang="en-US" altLang="zh-CN" dirty="0" err="1" smtClean="0"/>
              <a:t>nodejs</a:t>
            </a:r>
            <a:endParaRPr lang="en-US" altLang="zh-CN" dirty="0" smtClean="0"/>
          </a:p>
          <a:p>
            <a:r>
              <a:rPr lang="zh-CN" altLang="en-US" dirty="0" smtClean="0"/>
              <a:t>脚本通用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可以做到）同样的脚本可以同时运行于各种设备上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04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05952"/>
            <a:ext cx="7825008" cy="405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0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的加载流程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在</a:t>
            </a:r>
            <a:r>
              <a:rPr lang="en-US" altLang="zh-CN" dirty="0" smtClean="0"/>
              <a:t>4.1</a:t>
            </a:r>
            <a:r>
              <a:rPr lang="zh-CN" altLang="en-US" dirty="0" smtClean="0"/>
              <a:t>以上使用</a:t>
            </a:r>
            <a:r>
              <a:rPr lang="en-US" altLang="zh-CN" dirty="0" err="1" smtClean="0"/>
              <a:t>uiautomator</a:t>
            </a:r>
            <a:endParaRPr lang="en-US" altLang="zh-CN" dirty="0"/>
          </a:p>
          <a:p>
            <a:r>
              <a:rPr lang="en-US" altLang="zh-CN" dirty="0" smtClean="0"/>
              <a:t>4.1</a:t>
            </a:r>
            <a:r>
              <a:rPr lang="zh-CN" altLang="en-US" dirty="0" smtClean="0"/>
              <a:t>以下使用</a:t>
            </a:r>
            <a:r>
              <a:rPr lang="en-US" altLang="zh-CN" dirty="0" err="1" smtClean="0"/>
              <a:t>selendroid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android </a:t>
            </a:r>
            <a:r>
              <a:rPr lang="en-US" altLang="zh-CN" dirty="0" err="1" smtClean="0"/>
              <a:t>adb</a:t>
            </a:r>
            <a:r>
              <a:rPr lang="zh-CN" altLang="en-US" dirty="0" smtClean="0"/>
              <a:t>完成基本的系统操作</a:t>
            </a:r>
            <a:endParaRPr lang="en-US" altLang="zh-CN" dirty="0" smtClean="0"/>
          </a:p>
          <a:p>
            <a:r>
              <a:rPr lang="zh-CN" altLang="en-US" dirty="0" smtClean="0"/>
              <a:t>向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上部署</a:t>
            </a:r>
            <a:r>
              <a:rPr lang="en-US" altLang="zh-CN" dirty="0" smtClean="0"/>
              <a:t>bootstrap.jar</a:t>
            </a:r>
            <a:r>
              <a:rPr lang="zh-CN" altLang="en-US" dirty="0" smtClean="0"/>
              <a:t>包并启动</a:t>
            </a:r>
            <a:endParaRPr lang="en-US" altLang="zh-CN" dirty="0" smtClean="0"/>
          </a:p>
          <a:p>
            <a:r>
              <a:rPr lang="en-US" altLang="zh-CN" dirty="0" smtClean="0"/>
              <a:t>Forward android</a:t>
            </a:r>
            <a:r>
              <a:rPr lang="zh-CN" altLang="en-US" dirty="0" smtClean="0"/>
              <a:t>的端口到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机器上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Pc</a:t>
            </a:r>
            <a:r>
              <a:rPr lang="zh-CN" altLang="en-US" dirty="0" smtClean="0"/>
              <a:t>上监听端口接受请求，使用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zh-CN" altLang="en-US" dirty="0" smtClean="0"/>
              <a:t>分析命令并转通过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的端口发给</a:t>
            </a:r>
            <a:r>
              <a:rPr lang="en-US" altLang="zh-CN" dirty="0" smtClean="0"/>
              <a:t>bootstrap.jar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Bootstrap.jar</a:t>
            </a:r>
            <a:r>
              <a:rPr lang="zh-CN" altLang="en-US" dirty="0" smtClean="0"/>
              <a:t>接受请求并把命令发给</a:t>
            </a:r>
            <a:r>
              <a:rPr lang="en-US" altLang="zh-CN" dirty="0" err="1" smtClean="0"/>
              <a:t>uiautomator</a:t>
            </a:r>
            <a:r>
              <a:rPr lang="zh-CN" altLang="en-US" dirty="0" smtClean="0"/>
              <a:t>或者插桩体系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44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具体流程举例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Element.send_keys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Post /</a:t>
            </a:r>
            <a:r>
              <a:rPr lang="en-US" altLang="zh-CN" dirty="0" err="1" smtClean="0"/>
              <a:t>wd</a:t>
            </a:r>
            <a:r>
              <a:rPr lang="en-US" altLang="zh-CN" dirty="0" smtClean="0"/>
              <a:t>/hub/session/xxx/keys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转发给</a:t>
            </a:r>
            <a:r>
              <a:rPr lang="en-US" altLang="zh-CN" dirty="0" smtClean="0"/>
              <a:t>Bootstrap.jar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Bootstrap.jar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uiautomator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Uiautomator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settext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52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的设计精妙之处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抽象</a:t>
            </a:r>
            <a:endParaRPr lang="en-US" altLang="zh-CN" dirty="0" smtClean="0"/>
          </a:p>
          <a:p>
            <a:r>
              <a:rPr lang="zh-CN" altLang="en-US" dirty="0" smtClean="0"/>
              <a:t>通过端口转发实现了手机和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的通讯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27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Webdriver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协议，成熟标准，应用广泛</a:t>
            </a:r>
            <a:endParaRPr lang="en-US" altLang="zh-CN" dirty="0" smtClean="0"/>
          </a:p>
          <a:p>
            <a:r>
              <a:rPr lang="zh-CN" altLang="en-US" dirty="0" smtClean="0"/>
              <a:t>它即将成为</a:t>
            </a:r>
            <a:r>
              <a:rPr lang="en-US" altLang="zh-CN" dirty="0" smtClean="0"/>
              <a:t>w3c</a:t>
            </a:r>
            <a:r>
              <a:rPr lang="zh-CN" altLang="en-US" dirty="0" smtClean="0"/>
              <a:t>业界标准</a:t>
            </a:r>
            <a:endParaRPr lang="en-US" altLang="zh-CN" dirty="0" smtClean="0"/>
          </a:p>
          <a:p>
            <a:r>
              <a:rPr lang="zh-CN" altLang="en-US" dirty="0" smtClean="0"/>
              <a:t>跨语言</a:t>
            </a:r>
            <a:endParaRPr lang="en-US" altLang="zh-CN" dirty="0" smtClean="0"/>
          </a:p>
          <a:p>
            <a:r>
              <a:rPr lang="en-US" altLang="zh-CN" dirty="0" smtClean="0"/>
              <a:t>Remote 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支持云测和集群使用</a:t>
            </a:r>
            <a:endParaRPr lang="en-US" altLang="zh-CN" dirty="0" smtClean="0"/>
          </a:p>
          <a:p>
            <a:r>
              <a:rPr lang="en-US" altLang="zh-CN" dirty="0" smtClean="0"/>
              <a:t>PC</a:t>
            </a:r>
            <a:r>
              <a:rPr lang="zh-CN" altLang="en-US" dirty="0" smtClean="0"/>
              <a:t>端运行可以支持各种</a:t>
            </a:r>
            <a:r>
              <a:rPr lang="en-US" altLang="zh-CN" dirty="0" smtClean="0"/>
              <a:t>runtimes</a:t>
            </a:r>
            <a:r>
              <a:rPr lang="zh-CN" altLang="en-US" dirty="0" smtClean="0"/>
              <a:t>，不受限手机环境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39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1035</Words>
  <Application>Microsoft Office PowerPoint</Application>
  <PresentationFormat>全屏显示(4:3)</PresentationFormat>
  <Paragraphs>167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宋体</vt:lpstr>
      <vt:lpstr>Arial</vt:lpstr>
      <vt:lpstr>Calibri</vt:lpstr>
      <vt:lpstr>Office 主题</vt:lpstr>
      <vt:lpstr>Appium自动化</vt:lpstr>
      <vt:lpstr>目前mobile自动化的方案</vt:lpstr>
      <vt:lpstr>Appium简介</vt:lpstr>
      <vt:lpstr>Appium的优点</vt:lpstr>
      <vt:lpstr>Appium的架构</vt:lpstr>
      <vt:lpstr>Appium的加载流程</vt:lpstr>
      <vt:lpstr>具体流程举例</vt:lpstr>
      <vt:lpstr>Appium的设计精妙之处</vt:lpstr>
      <vt:lpstr>Webdriver协议</vt:lpstr>
      <vt:lpstr>PowerPoint 演示文稿</vt:lpstr>
      <vt:lpstr>Xpath支持</vt:lpstr>
      <vt:lpstr>Xpath示例</vt:lpstr>
      <vt:lpstr>Android端口转发</vt:lpstr>
      <vt:lpstr>Appium对webdriver的扩展</vt:lpstr>
      <vt:lpstr>位置模拟演示</vt:lpstr>
      <vt:lpstr>移动云测试</vt:lpstr>
      <vt:lpstr>Appium0.9 published</vt:lpstr>
      <vt:lpstr>异步代码未来的写法</vt:lpstr>
      <vt:lpstr>Callback Block hell</vt:lpstr>
      <vt:lpstr>使用yield</vt:lpstr>
      <vt:lpstr>Javascript与ruby</vt:lpstr>
      <vt:lpstr>一些appium的坑</vt:lpstr>
      <vt:lpstr>展望appium</vt:lpstr>
      <vt:lpstr>Appium的缺点</vt:lpstr>
      <vt:lpstr>我为什么转型</vt:lpstr>
      <vt:lpstr>个人发展定位</vt:lpstr>
      <vt:lpstr>Testerhome论坛</vt:lpstr>
      <vt:lpstr>PowerPoint 演示文稿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Appium自动化</dc:title>
  <dc:creator>thinkpad</dc:creator>
  <cp:lastModifiedBy>思寒</cp:lastModifiedBy>
  <cp:revision>29</cp:revision>
  <dcterms:created xsi:type="dcterms:W3CDTF">2013-09-10T17:14:44Z</dcterms:created>
  <dcterms:modified xsi:type="dcterms:W3CDTF">2013-10-23T14:12:40Z</dcterms:modified>
</cp:coreProperties>
</file>