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调试秘籍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思寒  </a:t>
            </a:r>
            <a:r>
              <a:rPr lang="en-US" altLang="zh-CN" dirty="0" err="1" smtClean="0"/>
              <a:t>seveniruby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逆向分析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Apktookit</a:t>
            </a:r>
            <a:endParaRPr lang="en-US" altLang="zh-CN" dirty="0" smtClean="0"/>
          </a:p>
          <a:p>
            <a:r>
              <a:rPr lang="en-US" altLang="zh-CN" dirty="0" err="1" smtClean="0"/>
              <a:t>AllInOne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64" y="1417638"/>
            <a:ext cx="3848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自带工具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Monitor.bat </a:t>
            </a:r>
            <a:r>
              <a:rPr lang="zh-CN" altLang="en-US" dirty="0" smtClean="0"/>
              <a:t>全能工具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589414" cy="28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Emulator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芯片指令，所以很慢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Bluestack</a:t>
            </a:r>
            <a:endParaRPr lang="en-US" altLang="zh-CN" dirty="0" smtClean="0"/>
          </a:p>
          <a:p>
            <a:r>
              <a:rPr lang="zh-CN" altLang="en-US" dirty="0" smtClean="0"/>
              <a:t>一个独立的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实现，可以跨平台，同时提供了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指令在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上的模拟，所以兼容性很好。缺点是阉割了很多功能，不支持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，也不支持虚拟机指令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Genymotion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虚拟机完整的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实现，以虚拟机方式来运行。缺点是不兼容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指令，如果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内包含了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文件，那么就执行不了。官方也提过兼容，但是实测有问题。百度地图，微信，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都无法运行。目前只能玩玩，期待以后更好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43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bluestacks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5" y="1417638"/>
            <a:ext cx="7855550" cy="49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3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在手机上搭建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sshd</a:t>
            </a:r>
            <a:r>
              <a:rPr lang="en-US" altLang="zh-CN" dirty="0" smtClean="0"/>
              <a:t> app</a:t>
            </a:r>
          </a:p>
          <a:p>
            <a:r>
              <a:rPr lang="zh-CN" altLang="en-US" dirty="0" smtClean="0"/>
              <a:t>登陆手机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0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adb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setprop</a:t>
            </a:r>
            <a:r>
              <a:rPr lang="en-US" altLang="zh-CN" dirty="0"/>
              <a:t> </a:t>
            </a:r>
            <a:r>
              <a:rPr lang="en-US" altLang="zh-CN" dirty="0" err="1"/>
              <a:t>service.adb.tcp.port</a:t>
            </a:r>
            <a:r>
              <a:rPr lang="en-US" altLang="zh-CN" dirty="0"/>
              <a:t> 5555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stop </a:t>
            </a:r>
            <a:r>
              <a:rPr lang="en-US" altLang="zh-CN" dirty="0" err="1"/>
              <a:t>adbd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start </a:t>
            </a:r>
            <a:r>
              <a:rPr lang="en-US" altLang="zh-CN" dirty="0" err="1"/>
              <a:t>adbd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connect wifi.ip.address:5555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53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讯手机助手问题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564904"/>
            <a:ext cx="5732539" cy="1224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365104"/>
            <a:ext cx="3315956" cy="20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分析系统</a:t>
            </a:r>
            <a:r>
              <a:rPr lang="en-US" altLang="zh-CN" dirty="0" smtClean="0"/>
              <a:t>log </a:t>
            </a:r>
            <a:r>
              <a:rPr lang="en-US" altLang="zh-CN" dirty="0" err="1" smtClean="0"/>
              <a:t>logcat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logcat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得到当前操作的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logcat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ActivityManager:I</a:t>
            </a:r>
            <a:r>
              <a:rPr lang="en-US" altLang="zh-CN" dirty="0" smtClean="0"/>
              <a:t> *:S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437112"/>
            <a:ext cx="895878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设备录制监听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查看可输入的设备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</a:t>
            </a:r>
            <a:r>
              <a:rPr lang="en-US" altLang="zh-CN" dirty="0" err="1"/>
              <a:t>getevent</a:t>
            </a:r>
            <a:r>
              <a:rPr lang="en-US" altLang="zh-CN" dirty="0"/>
              <a:t> -p 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获得特定设备的输入信息</a:t>
            </a:r>
            <a:endParaRPr lang="en-US" altLang="zh-CN" dirty="0" smtClean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getevent</a:t>
            </a:r>
            <a:r>
              <a:rPr lang="en-US" altLang="zh-CN" dirty="0"/>
              <a:t> /</a:t>
            </a:r>
            <a:r>
              <a:rPr lang="en-US" altLang="zh-CN" dirty="0" err="1"/>
              <a:t>dev</a:t>
            </a:r>
            <a:r>
              <a:rPr lang="en-US" altLang="zh-CN" dirty="0"/>
              <a:t>/input/event0</a:t>
            </a:r>
          </a:p>
          <a:p>
            <a:r>
              <a:rPr lang="en-US" altLang="zh-CN" dirty="0"/>
              <a:t>  </a:t>
            </a:r>
            <a:endParaRPr lang="en-US" altLang="zh-CN" dirty="0" smtClean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sendevent</a:t>
            </a:r>
            <a:r>
              <a:rPr lang="en-US" altLang="zh-CN" dirty="0"/>
              <a:t> [device] [type] [code] [value]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操作设备的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点击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input tap 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发送按键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input </a:t>
            </a:r>
            <a:r>
              <a:rPr lang="en-US" altLang="zh-CN" dirty="0" err="1" smtClean="0"/>
              <a:t>keyevent</a:t>
            </a:r>
            <a:r>
              <a:rPr lang="en-US" altLang="zh-CN" dirty="0" smtClean="0"/>
              <a:t> 82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输入文本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input text </a:t>
            </a:r>
            <a:r>
              <a:rPr lang="en-US" altLang="zh-CN" dirty="0" err="1" smtClean="0"/>
              <a:t>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9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</a:t>
            </a:r>
            <a:r>
              <a:rPr lang="en-US" altLang="zh-CN" dirty="0" err="1" smtClean="0"/>
              <a:t>uiautomator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仅适用于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以上，（是否可移植到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获得发生的事件，非常详细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uiautomator</a:t>
            </a:r>
            <a:r>
              <a:rPr lang="en-US" altLang="zh-CN" dirty="0" smtClean="0"/>
              <a:t> events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获得当前的视图结构，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 smtClean="0"/>
              <a:t>uiautomator</a:t>
            </a:r>
            <a:r>
              <a:rPr lang="en-US" altLang="zh-CN" dirty="0" smtClean="0"/>
              <a:t> dump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的测试用例</a:t>
            </a:r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uiautomator</a:t>
            </a:r>
            <a:r>
              <a:rPr lang="en-US" altLang="zh-CN" dirty="0"/>
              <a:t> </a:t>
            </a:r>
            <a:r>
              <a:rPr lang="en-US" altLang="zh-CN" dirty="0" err="1" smtClean="0"/>
              <a:t>runtest</a:t>
            </a:r>
            <a:r>
              <a:rPr lang="zh-CN" altLang="en-US" dirty="0" smtClean="0"/>
              <a:t>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5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jdwp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的虚拟机基于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可使用通用的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jdwp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mobileqq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jdwp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forward tcp:8700 jdwp:1234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94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jdb</a:t>
            </a:r>
            <a:r>
              <a:rPr lang="en-US" altLang="zh-CN" dirty="0"/>
              <a:t> -connect </a:t>
            </a:r>
            <a:r>
              <a:rPr lang="en-US" altLang="zh-CN" dirty="0" err="1" smtClean="0"/>
              <a:t>com.sun.jdi.SocketAttach:hostname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localhost,port</a:t>
            </a:r>
            <a:r>
              <a:rPr lang="en-US" altLang="zh-CN" dirty="0" smtClean="0"/>
              <a:t>=8700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jdb</a:t>
            </a:r>
            <a:r>
              <a:rPr lang="zh-CN" altLang="en-US" dirty="0" smtClean="0"/>
              <a:t>的调试命令去调试</a:t>
            </a:r>
            <a:endParaRPr lang="en-US" altLang="zh-CN" dirty="0" smtClean="0"/>
          </a:p>
          <a:p>
            <a:r>
              <a:rPr lang="zh-CN" altLang="en-US" dirty="0" smtClean="0"/>
              <a:t>也可以使用</a:t>
            </a:r>
            <a:r>
              <a:rPr lang="en-US" altLang="zh-CN" dirty="0" smtClean="0"/>
              <a:t>eclipse </a:t>
            </a:r>
            <a:r>
              <a:rPr lang="en-US" altLang="zh-CN" dirty="0" err="1" smtClean="0"/>
              <a:t>netbean</a:t>
            </a:r>
            <a:r>
              <a:rPr lang="zh-CN" altLang="en-US" dirty="0" smtClean="0"/>
              <a:t>来调试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393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err="1" smtClean="0"/>
              <a:t>mobileqq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in 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&gt;(char[])</a:t>
            </a:r>
          </a:p>
          <a:p>
            <a:r>
              <a:rPr lang="en-US" altLang="zh-CN" dirty="0" smtClean="0"/>
              <a:t>Monitor dump data</a:t>
            </a:r>
          </a:p>
          <a:p>
            <a:r>
              <a:rPr lang="en-US" altLang="zh-CN" dirty="0" err="1" smtClean="0"/>
              <a:t>Cont</a:t>
            </a:r>
            <a:endParaRPr lang="en-US" altLang="zh-CN" dirty="0" smtClean="0"/>
          </a:p>
          <a:p>
            <a:r>
              <a:rPr lang="en-US" altLang="zh-CN" dirty="0" smtClean="0"/>
              <a:t>Step</a:t>
            </a:r>
          </a:p>
          <a:p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2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规划中。。。</a:t>
            </a:r>
            <a:endParaRPr lang="en-US" altLang="zh-CN" dirty="0" smtClean="0"/>
          </a:p>
          <a:p>
            <a:r>
              <a:rPr lang="en-US" altLang="zh-CN" dirty="0" err="1" smtClean="0"/>
              <a:t>Jdb</a:t>
            </a:r>
            <a:r>
              <a:rPr lang="zh-CN" altLang="en-US" dirty="0" smtClean="0"/>
              <a:t>自身问题很多</a:t>
            </a:r>
            <a:endParaRPr lang="en-US" altLang="zh-CN" dirty="0" smtClean="0"/>
          </a:p>
          <a:p>
            <a:r>
              <a:rPr lang="en-US" altLang="zh-CN" dirty="0" err="1" smtClean="0"/>
              <a:t>Jdwp</a:t>
            </a:r>
            <a:r>
              <a:rPr lang="zh-CN" altLang="en-US" dirty="0" smtClean="0"/>
              <a:t>协议较为复杂</a:t>
            </a:r>
            <a:endParaRPr lang="en-US" altLang="zh-CN" dirty="0" smtClean="0"/>
          </a:p>
          <a:p>
            <a:r>
              <a:rPr lang="zh-CN" altLang="en-US" dirty="0" smtClean="0"/>
              <a:t>用于解决一些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相关问题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比如分析</a:t>
            </a:r>
            <a:r>
              <a:rPr lang="zh-CN" altLang="en-US" dirty="0"/>
              <a:t>微</a:t>
            </a:r>
            <a:r>
              <a:rPr lang="zh-CN" altLang="en-US" dirty="0" smtClean="0"/>
              <a:t>信协议</a:t>
            </a:r>
            <a:endParaRPr lang="en-US" altLang="zh-CN" dirty="0" smtClean="0"/>
          </a:p>
          <a:p>
            <a:r>
              <a:rPr lang="zh-CN" altLang="en-US" dirty="0" smtClean="0"/>
              <a:t>破解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3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344</Words>
  <Application>Microsoft Office PowerPoint</Application>
  <PresentationFormat>全屏显示(4:3)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</vt:lpstr>
      <vt:lpstr>Android调试秘籍</vt:lpstr>
      <vt:lpstr>分析系统log logcat</vt:lpstr>
      <vt:lpstr>设备录制监听Event相关</vt:lpstr>
      <vt:lpstr>操作设备的input命令</vt:lpstr>
      <vt:lpstr>自动化测试uiautomator</vt:lpstr>
      <vt:lpstr>jdwp</vt:lpstr>
      <vt:lpstr>jdb</vt:lpstr>
      <vt:lpstr>调试mobileqq</vt:lpstr>
      <vt:lpstr>自动化调试</vt:lpstr>
      <vt:lpstr>逆向分析</vt:lpstr>
      <vt:lpstr>SDK自带工具</vt:lpstr>
      <vt:lpstr>模拟器</vt:lpstr>
      <vt:lpstr>bluestacks</vt:lpstr>
      <vt:lpstr>在手机上搭建sshd服务器</vt:lpstr>
      <vt:lpstr>通过wifi连接adb</vt:lpstr>
      <vt:lpstr>腾讯手机助手问题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Android调试秘籍</dc:title>
  <dc:creator>thinkpad</dc:creator>
  <cp:lastModifiedBy>thinkpad</cp:lastModifiedBy>
  <cp:revision>10</cp:revision>
  <dcterms:created xsi:type="dcterms:W3CDTF">2013-09-13T10:36:38Z</dcterms:created>
  <dcterms:modified xsi:type="dcterms:W3CDTF">2013-09-15T05:27:30Z</dcterms:modified>
</cp:coreProperties>
</file>