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84" r:id="rId17"/>
    <p:sldId id="275" r:id="rId18"/>
    <p:sldId id="276" r:id="rId19"/>
    <p:sldId id="280" r:id="rId20"/>
    <p:sldId id="281" r:id="rId21"/>
    <p:sldId id="282" r:id="rId22"/>
    <p:sldId id="273" r:id="rId23"/>
    <p:sldId id="274" r:id="rId24"/>
    <p:sldId id="278" r:id="rId25"/>
    <p:sldId id="287" r:id="rId26"/>
    <p:sldId id="286" r:id="rId27"/>
    <p:sldId id="28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665E-910D-4D20-AAED-540FD2849473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5027-6C90-48DC-92AB-DEA957292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5027-6C90-48DC-92AB-DEA957292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erhom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思</a:t>
            </a:r>
            <a:r>
              <a:rPr lang="zh-CN" altLang="en-US" dirty="0" smtClean="0"/>
              <a:t>寒</a:t>
            </a:r>
            <a:endParaRPr lang="en-US" altLang="zh-CN" dirty="0" smtClean="0"/>
          </a:p>
          <a:p>
            <a:r>
              <a:rPr lang="en-US" altLang="zh-CN" dirty="0" err="1" smtClean="0"/>
              <a:t>Weibo</a:t>
            </a:r>
            <a:r>
              <a:rPr lang="zh-CN" altLang="en-US" dirty="0" smtClean="0"/>
              <a:t>：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eveniruby</a:t>
            </a:r>
            <a:endParaRPr lang="en-US" altLang="zh-CN" dirty="0" smtClean="0"/>
          </a:p>
          <a:p>
            <a:r>
              <a:rPr lang="en-US" altLang="zh-CN" dirty="0" smtClean="0"/>
              <a:t>Testerhome.com </a:t>
            </a:r>
            <a:r>
              <a:rPr lang="en-US" altLang="zh-CN" dirty="0" err="1" smtClean="0"/>
              <a:t>seveniruby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13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903"/>
            <a:ext cx="7014500" cy="4023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115" y="3897264"/>
            <a:ext cx="6658665" cy="27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/>
              <a:t>支持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的原生控件和</a:t>
            </a:r>
            <a:r>
              <a:rPr lang="en-US" altLang="zh-CN" dirty="0" err="1" smtClean="0"/>
              <a:t>webview</a:t>
            </a:r>
            <a:r>
              <a:rPr lang="zh-CN" altLang="en-US" dirty="0"/>
              <a:t>控件</a:t>
            </a:r>
            <a:r>
              <a:rPr lang="zh-CN" altLang="en-US" dirty="0" smtClean="0"/>
              <a:t>映射为特定的命名</a:t>
            </a:r>
            <a:endParaRPr lang="en-US" altLang="zh-CN" dirty="0" smtClean="0"/>
          </a:p>
          <a:p>
            <a:r>
              <a:rPr lang="zh-CN" altLang="en-US" dirty="0" smtClean="0"/>
              <a:t>把当前的</a:t>
            </a:r>
            <a:r>
              <a:rPr lang="zh-CN" altLang="en-US" dirty="0"/>
              <a:t>结构</a:t>
            </a:r>
            <a:r>
              <a:rPr lang="zh-CN" altLang="en-US" dirty="0" smtClean="0"/>
              <a:t>树映射为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来选择元素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三种定位方式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ag_name</a:t>
            </a:r>
            <a:r>
              <a:rPr lang="en-US" altLang="zh-CN" dirty="0" smtClean="0"/>
              <a:t>  name 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r>
              <a:rPr lang="en-US" altLang="zh-CN" dirty="0" smtClean="0"/>
              <a:t>Name  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label text</a:t>
            </a:r>
          </a:p>
          <a:p>
            <a:r>
              <a:rPr lang="en-US" altLang="zh-CN" dirty="0" err="1" smtClean="0"/>
              <a:t>Tag_name</a:t>
            </a:r>
            <a:r>
              <a:rPr lang="en-US" altLang="zh-CN" dirty="0" smtClean="0"/>
              <a:t>  component type</a:t>
            </a:r>
          </a:p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定位元素建议采用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模式，使用</a:t>
            </a:r>
            <a:r>
              <a:rPr lang="en-US" altLang="zh-CN" dirty="0" err="1" smtClean="0"/>
              <a:t>XPath</a:t>
            </a:r>
            <a:endParaRPr lang="en-US" altLang="zh-CN" dirty="0"/>
          </a:p>
          <a:p>
            <a:r>
              <a:rPr lang="zh-CN" altLang="en-US" dirty="0" smtClean="0"/>
              <a:t>不要在测试用例中使用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03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具体的映射名字需要看代码，暂无文档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3511"/>
            <a:ext cx="4464496" cy="28517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5160581"/>
            <a:ext cx="6124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7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端口转发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forward</a:t>
            </a:r>
          </a:p>
          <a:p>
            <a:r>
              <a:rPr lang="zh-CN" altLang="en-US" dirty="0" smtClean="0"/>
              <a:t>代理方式执行命令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运行非常自由，可以调用各种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上的库</a:t>
            </a:r>
            <a:endParaRPr lang="en-US" altLang="zh-CN" dirty="0" smtClean="0"/>
          </a:p>
          <a:p>
            <a:r>
              <a:rPr lang="zh-CN" altLang="en-US" dirty="0" smtClean="0"/>
              <a:t>手机自动化指令才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android</a:t>
            </a:r>
          </a:p>
          <a:p>
            <a:r>
              <a:rPr lang="zh-CN" altLang="en-US" dirty="0" smtClean="0"/>
              <a:t>处理还是在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适合</a:t>
            </a:r>
            <a:r>
              <a:rPr lang="zh-CN" altLang="en-US" dirty="0"/>
              <a:t>持续集成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23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因为现有</a:t>
            </a:r>
            <a:r>
              <a:rPr lang="en-US" altLang="zh-CN" dirty="0" err="1" smtClean="0"/>
              <a:t>webdrive</a:t>
            </a:r>
            <a:r>
              <a:rPr lang="zh-CN" altLang="en-US" dirty="0" smtClean="0"/>
              <a:t>的协议没有考虑</a:t>
            </a:r>
            <a:r>
              <a:rPr lang="en-US" altLang="zh-CN" dirty="0" smtClean="0"/>
              <a:t>mobile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增加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tap flick swipe</a:t>
            </a:r>
            <a:r>
              <a:rPr lang="zh-CN" altLang="en-US" dirty="0" smtClean="0"/>
              <a:t>等各种手机上的移动手势</a:t>
            </a:r>
            <a:endParaRPr lang="en-US" altLang="zh-CN" dirty="0" smtClean="0"/>
          </a:p>
          <a:p>
            <a:r>
              <a:rPr lang="zh-CN" altLang="en-US" dirty="0" smtClean="0"/>
              <a:t>增加了一些虚拟机处理命令，比如位置模拟（慎用，因为不兼容不同的环境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在推动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加入新的标准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34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位置模拟演示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94" y="3857232"/>
            <a:ext cx="7863504" cy="14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移动云测试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Saucelabs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的在线云环境</a:t>
            </a:r>
            <a:endParaRPr lang="en-US" altLang="zh-CN" dirty="0" smtClean="0"/>
          </a:p>
          <a:p>
            <a:r>
              <a:rPr lang="zh-CN" altLang="en-US" dirty="0" smtClean="0"/>
              <a:t>提供虚拟机</a:t>
            </a:r>
            <a:endParaRPr lang="en-US" altLang="zh-CN" dirty="0" smtClean="0"/>
          </a:p>
          <a:p>
            <a:r>
              <a:rPr lang="zh-CN" altLang="en-US" dirty="0" smtClean="0"/>
              <a:t>提供运行时的截图和录像</a:t>
            </a:r>
            <a:endParaRPr lang="en-US" altLang="zh-CN" dirty="0" smtClean="0"/>
          </a:p>
          <a:p>
            <a:r>
              <a:rPr lang="zh-CN" altLang="en-US" dirty="0" smtClean="0"/>
              <a:t>脚本执行非常简单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60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Appium0.9 published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CHANGES IN VERSION 0.9.0 (from 0.8.5)</a:t>
            </a:r>
          </a:p>
          <a:p>
            <a:r>
              <a:rPr lang="en-US" altLang="zh-CN" dirty="0"/>
              <a:t>=====================================</a:t>
            </a:r>
          </a:p>
          <a:p>
            <a:endParaRPr lang="en-US" altLang="zh-CN" dirty="0"/>
          </a:p>
          <a:p>
            <a:r>
              <a:rPr lang="en-US" altLang="zh-CN" dirty="0"/>
              <a:t>#### General</a:t>
            </a:r>
          </a:p>
          <a:p>
            <a:r>
              <a:rPr lang="en-US" altLang="zh-CN" dirty="0"/>
              <a:t>- update troubleshooting doc</a:t>
            </a:r>
          </a:p>
          <a:p>
            <a:r>
              <a:rPr lang="en-US" altLang="zh-CN" dirty="0"/>
              <a:t>- fix app unzip issue</a:t>
            </a:r>
          </a:p>
          <a:p>
            <a:r>
              <a:rPr lang="en-US" altLang="zh-CN" dirty="0"/>
              <a:t>- remove app/</a:t>
            </a:r>
            <a:r>
              <a:rPr lang="en-US" altLang="zh-CN" dirty="0" err="1"/>
              <a:t>apk</a:t>
            </a:r>
            <a:r>
              <a:rPr lang="en-US" altLang="zh-CN" dirty="0"/>
              <a:t> files from zip path before </a:t>
            </a:r>
            <a:r>
              <a:rPr lang="en-US" altLang="zh-CN" dirty="0" err="1"/>
              <a:t>appium</a:t>
            </a:r>
            <a:r>
              <a:rPr lang="en-US" altLang="zh-CN" dirty="0"/>
              <a:t> starts</a:t>
            </a:r>
          </a:p>
          <a:p>
            <a:r>
              <a:rPr lang="en-US" altLang="zh-CN" dirty="0"/>
              <a:t>- fix location of </a:t>
            </a:r>
            <a:r>
              <a:rPr lang="en-US" altLang="zh-CN" dirty="0" err="1"/>
              <a:t>UICatalog</a:t>
            </a:r>
            <a:r>
              <a:rPr lang="en-US" altLang="zh-CN" dirty="0"/>
              <a:t> in reset.sh</a:t>
            </a:r>
          </a:p>
          <a:p>
            <a:r>
              <a:rPr lang="en-US" altLang="zh-CN" dirty="0"/>
              <a:t>- fix reset.sh android device matching</a:t>
            </a:r>
          </a:p>
          <a:p>
            <a:r>
              <a:rPr lang="en-US" altLang="zh-CN" dirty="0"/>
              <a:t>- update ruby examples</a:t>
            </a:r>
          </a:p>
          <a:p>
            <a:r>
              <a:rPr lang="en-US" altLang="zh-CN" dirty="0"/>
              <a:t>- add chrome example in node</a:t>
            </a:r>
          </a:p>
          <a:p>
            <a:r>
              <a:rPr lang="en-US" altLang="zh-CN" dirty="0"/>
              <a:t>- improve python example code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begin to migrate tests from </a:t>
            </a:r>
            <a:r>
              <a:rPr lang="en-US" altLang="zh-CN" b="1" dirty="0" err="1"/>
              <a:t>wd</a:t>
            </a:r>
            <a:r>
              <a:rPr lang="en-US" altLang="zh-CN" b="1" dirty="0"/>
              <a:t> to </a:t>
            </a:r>
            <a:r>
              <a:rPr lang="en-US" altLang="zh-CN" b="1" dirty="0" err="1"/>
              <a:t>yiewd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异步代码未来的写法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ECMAScript</a:t>
            </a:r>
            <a:r>
              <a:rPr lang="en-US" altLang="zh-CN" dirty="0" smtClean="0"/>
              <a:t> 6</a:t>
            </a:r>
            <a:r>
              <a:rPr lang="zh-CN" altLang="en-US" dirty="0" smtClean="0"/>
              <a:t>标准加入了</a:t>
            </a:r>
            <a:r>
              <a:rPr lang="en-US" altLang="zh-CN" dirty="0" smtClean="0"/>
              <a:t>harmony</a:t>
            </a:r>
          </a:p>
          <a:p>
            <a:r>
              <a:rPr lang="en-US" altLang="zh-CN" dirty="0" smtClean="0"/>
              <a:t>V8 3.5</a:t>
            </a:r>
            <a:r>
              <a:rPr lang="zh-CN" altLang="en-US" dirty="0" smtClean="0"/>
              <a:t>最早实现</a:t>
            </a:r>
            <a:endParaRPr lang="en-US" altLang="zh-CN" dirty="0" smtClean="0"/>
          </a:p>
          <a:p>
            <a:r>
              <a:rPr lang="en-US" altLang="zh-CN" dirty="0"/>
              <a:t>Node 0.8.12</a:t>
            </a:r>
            <a:r>
              <a:rPr lang="zh-CN" altLang="en-US" dirty="0"/>
              <a:t>开始支持</a:t>
            </a:r>
            <a:r>
              <a:rPr lang="en-US" altLang="zh-CN" dirty="0"/>
              <a:t>v8</a:t>
            </a:r>
            <a:r>
              <a:rPr lang="zh-CN" altLang="en-US" dirty="0"/>
              <a:t>的</a:t>
            </a:r>
            <a:r>
              <a:rPr lang="en-US" altLang="zh-CN" dirty="0"/>
              <a:t>harmony</a:t>
            </a:r>
            <a:r>
              <a:rPr lang="zh-CN" altLang="en-US" dirty="0"/>
              <a:t>特性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Yiewd</a:t>
            </a:r>
            <a:endParaRPr lang="en-US" altLang="zh-CN" dirty="0" smtClean="0"/>
          </a:p>
          <a:p>
            <a:r>
              <a:rPr lang="en-US" altLang="zh-CN" b="1" dirty="0" smtClean="0"/>
              <a:t>Monocle-</a:t>
            </a:r>
            <a:r>
              <a:rPr lang="en-US" altLang="zh-CN" b="1" dirty="0" err="1" smtClean="0"/>
              <a:t>js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运行时需要指定参数</a:t>
            </a:r>
            <a:endParaRPr lang="en-US" altLang="zh-CN" dirty="0" smtClean="0"/>
          </a:p>
          <a:p>
            <a:r>
              <a:rPr lang="en-US" altLang="zh-CN" dirty="0"/>
              <a:t>mocha -R spec -t 60000 --harmony test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Node </a:t>
            </a:r>
            <a:r>
              <a:rPr lang="en-US" altLang="zh-CN" dirty="0"/>
              <a:t>--harmony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6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Callback Block 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44183"/>
            <a:ext cx="6173616" cy="52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自动化的方案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91414"/>
            <a:ext cx="7060834" cy="4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7656"/>
            <a:ext cx="5328592" cy="46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ruby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的特性非常接近</a:t>
            </a:r>
            <a:endParaRPr lang="en-US" altLang="zh-CN" dirty="0" smtClean="0"/>
          </a:p>
          <a:p>
            <a:r>
              <a:rPr lang="zh-CN" altLang="en-US" dirty="0" smtClean="0"/>
              <a:t>动态修改</a:t>
            </a:r>
            <a:endParaRPr lang="en-US" altLang="zh-CN" dirty="0" smtClean="0"/>
          </a:p>
          <a:p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en-US" altLang="zh-CN" dirty="0" smtClean="0"/>
              <a:t>Sails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rails </a:t>
            </a:r>
          </a:p>
          <a:p>
            <a:r>
              <a:rPr lang="zh-CN" altLang="en-US" dirty="0" smtClean="0"/>
              <a:t>可支持离线的</a:t>
            </a:r>
            <a:r>
              <a:rPr lang="en-US" altLang="zh-CN" dirty="0" smtClean="0"/>
              <a:t>Meteor</a:t>
            </a:r>
            <a:r>
              <a:rPr lang="zh-CN" altLang="en-US" dirty="0" smtClean="0"/>
              <a:t>和百度</a:t>
            </a:r>
            <a:r>
              <a:rPr lang="en-US" altLang="zh-CN" dirty="0" err="1" smtClean="0"/>
              <a:t>clouda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前途无可限量，赶紧看过来啊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50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的支持有问题，并不是完全的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功能，还需要完善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各种语言库对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协议的实现不太一致，建议使用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也可以直接调用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，其他语言就不行，但是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的异步写法有点坑，需要借助一些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来减少代码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不允许简单的</a:t>
            </a:r>
            <a:r>
              <a:rPr lang="en-US" altLang="zh-CN" dirty="0" smtClean="0"/>
              <a:t>am start</a:t>
            </a:r>
            <a:r>
              <a:rPr lang="zh-CN" altLang="en-US" dirty="0" smtClean="0"/>
              <a:t>，需要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扩展支持</a:t>
            </a:r>
            <a:r>
              <a:rPr lang="en-US" altLang="zh-CN" dirty="0" err="1" smtClean="0"/>
              <a:t>su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长时间运行后存在内存占用疯涨的现象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一些指令不支持跨平台，比如位置模拟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211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r>
              <a:rPr lang="en-US" altLang="zh-CN" dirty="0" err="1" smtClean="0"/>
              <a:t>appium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目前还未到正式版，很多地方需要完善，但是代码清晰，而且还有</a:t>
            </a:r>
            <a:r>
              <a:rPr lang="en-US" altLang="zh-CN" dirty="0" err="1" smtClean="0"/>
              <a:t>saucelabs</a:t>
            </a:r>
            <a:r>
              <a:rPr lang="zh-CN" altLang="en-US" dirty="0" smtClean="0"/>
              <a:t>的工程师维护，代码质量有保证</a:t>
            </a:r>
            <a:endParaRPr lang="en-US" altLang="zh-CN" dirty="0" smtClean="0"/>
          </a:p>
          <a:p>
            <a:r>
              <a:rPr lang="zh-CN" altLang="en-US" dirty="0" smtClean="0"/>
              <a:t>架构非常优秀，扩展性很好，不会限制用户使用特定的语言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成为</a:t>
            </a:r>
            <a:r>
              <a:rPr lang="en-US" altLang="zh-CN" dirty="0"/>
              <a:t>mobile</a:t>
            </a:r>
            <a:r>
              <a:rPr lang="zh-CN" altLang="en-US" dirty="0"/>
              <a:t>自动化的标准</a:t>
            </a:r>
            <a:endParaRPr lang="en-US" altLang="zh-CN" dirty="0"/>
          </a:p>
          <a:p>
            <a:r>
              <a:rPr lang="en-US" altLang="zh-CN" dirty="0" err="1"/>
              <a:t>Saucelabs</a:t>
            </a:r>
            <a:r>
              <a:rPr lang="zh-CN" altLang="en-US" dirty="0"/>
              <a:t>云服务已经支持</a:t>
            </a:r>
            <a:r>
              <a:rPr lang="en-US" altLang="zh-CN" dirty="0" err="1"/>
              <a:t>appium</a:t>
            </a:r>
            <a:r>
              <a:rPr lang="zh-CN" altLang="en-US" dirty="0"/>
              <a:t>，</a:t>
            </a:r>
            <a:r>
              <a:rPr lang="en-US" altLang="zh-CN" dirty="0"/>
              <a:t>MTC TESTIN</a:t>
            </a:r>
            <a:r>
              <a:rPr lang="zh-CN" altLang="en-US" dirty="0"/>
              <a:t>后续也可能会跟进，使</a:t>
            </a:r>
            <a:r>
              <a:rPr lang="en-US" altLang="zh-CN" dirty="0" err="1"/>
              <a:t>appium</a:t>
            </a:r>
            <a:r>
              <a:rPr lang="zh-CN" altLang="en-US" dirty="0"/>
              <a:t>成为标准的云端解决方案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878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我为什么转型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研究后端测试基本只能在大公司工作</a:t>
            </a:r>
            <a:r>
              <a:rPr lang="zh-CN" altLang="en-US" dirty="0" smtClean="0"/>
              <a:t>。不想在大公司混吃等死熬日子，所以选择转</a:t>
            </a:r>
            <a:r>
              <a:rPr lang="zh-CN" altLang="en-US" dirty="0" smtClean="0"/>
              <a:t>前端和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领域，摆脱对职场的依赖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随着</a:t>
            </a:r>
            <a:r>
              <a:rPr lang="zh-CN" altLang="en-US" dirty="0" smtClean="0"/>
              <a:t>新兴的后端测试技术发展，后端测试也会逐渐出现需求</a:t>
            </a:r>
            <a:r>
              <a:rPr lang="zh-CN" altLang="en-US" dirty="0" smtClean="0"/>
              <a:t>萎缩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前端测试出现了新的变革机遇，前端在逐渐的复杂和臃肿和碎片化。单元测试，覆盖率，调试分析，</a:t>
            </a:r>
            <a:r>
              <a:rPr lang="en-US" altLang="zh-CN" dirty="0" smtClean="0"/>
              <a:t>headless testing</a:t>
            </a:r>
            <a:r>
              <a:rPr lang="zh-CN" altLang="en-US" dirty="0" smtClean="0"/>
              <a:t>，云测等概念也逐渐发展起来。后端的测试技术理念可以很好的移植到前端去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将成为</a:t>
            </a:r>
            <a:r>
              <a:rPr lang="zh-CN" altLang="en-US" dirty="0"/>
              <a:t>最</a:t>
            </a:r>
            <a:r>
              <a:rPr lang="zh-CN" altLang="en-US" dirty="0" smtClean="0"/>
              <a:t>适合</a:t>
            </a:r>
            <a:r>
              <a:rPr lang="en-US" altLang="zh-CN" dirty="0" smtClean="0"/>
              <a:t>QA</a:t>
            </a:r>
            <a:r>
              <a:rPr lang="zh-CN" altLang="en-US" dirty="0" smtClean="0"/>
              <a:t>的语言，</a:t>
            </a:r>
            <a:r>
              <a:rPr lang="en-US" altLang="zh-CN" dirty="0" smtClean="0"/>
              <a:t>mocha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rspec</a:t>
            </a:r>
            <a:r>
              <a:rPr lang="zh-CN" altLang="en-US" dirty="0" smtClean="0"/>
              <a:t>等优秀的测试框架移植。开始全面转向 </a:t>
            </a:r>
            <a:r>
              <a:rPr lang="en-US" altLang="zh-CN" dirty="0" err="1" smtClean="0"/>
              <a:t>node+javascript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各家公司对测试技术的研究和测试的理解上存在很大的偏差，需要中间组织来融合与改进</a:t>
            </a:r>
            <a:r>
              <a:rPr lang="zh-CN" altLang="en-US" dirty="0" smtClean="0"/>
              <a:t>。并把技术服务于中小公司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7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个人发展定位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测试咨询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zh-CN" altLang="en-US" dirty="0"/>
              <a:t>培训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r>
              <a:rPr lang="zh-CN" altLang="en-US" dirty="0" smtClean="0"/>
              <a:t>测试服务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84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Testerhome</a:t>
            </a:r>
            <a:r>
              <a:rPr lang="zh-CN" altLang="en-US" dirty="0"/>
              <a:t>论坛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testerhome.com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我们发现目前没有一个供</a:t>
            </a:r>
            <a:r>
              <a:rPr lang="en-US" altLang="zh-CN" dirty="0" smtClean="0"/>
              <a:t>QA</a:t>
            </a:r>
            <a:r>
              <a:rPr lang="zh-CN" altLang="en-US" dirty="0" smtClean="0"/>
              <a:t>交流测试技术的圈子。</a:t>
            </a:r>
            <a:endParaRPr lang="en-US" altLang="zh-CN" dirty="0" smtClean="0"/>
          </a:p>
          <a:p>
            <a:r>
              <a:rPr lang="en-US" altLang="zh-CN" dirty="0" smtClean="0"/>
              <a:t>51testing</a:t>
            </a:r>
            <a:r>
              <a:rPr lang="zh-CN" altLang="en-US" dirty="0" smtClean="0"/>
              <a:t>的测试交流太低级，而且他们只希望保持热度，不想提升技术深度。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博交流太零散，不能被记录和索引</a:t>
            </a:r>
            <a:endParaRPr lang="en-US" altLang="zh-CN" dirty="0" smtClean="0"/>
          </a:p>
          <a:p>
            <a:r>
              <a:rPr lang="zh-CN" altLang="en-US" dirty="0" smtClean="0"/>
              <a:t>这些年测试技术和领域在不断演进。</a:t>
            </a:r>
            <a:endParaRPr lang="en-US" altLang="zh-CN" dirty="0" smtClean="0"/>
          </a:p>
          <a:p>
            <a:r>
              <a:rPr lang="zh-CN" altLang="en-US" dirty="0" smtClean="0"/>
              <a:t>所以想构建一个高阶的技术交流圈子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论坛上线了，希望大家捧场， </a:t>
            </a:r>
            <a:r>
              <a:rPr lang="en-US" altLang="zh-CN" dirty="0" smtClean="0">
                <a:hlinkClick r:id="rId2"/>
              </a:rPr>
              <a:t>testerhome.com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saucelab</a:t>
            </a:r>
            <a:r>
              <a:rPr lang="zh-CN" altLang="en-US" dirty="0" smtClean="0"/>
              <a:t>维护，一家伟大的测试产品公司</a:t>
            </a:r>
            <a:endParaRPr lang="en-US" altLang="zh-CN" dirty="0" smtClean="0"/>
          </a:p>
          <a:p>
            <a:r>
              <a:rPr lang="en-US" altLang="zh-CN" dirty="0" err="1" smtClean="0"/>
              <a:t>Saucelab</a:t>
            </a:r>
            <a:r>
              <a:rPr lang="zh-CN" altLang="en-US" dirty="0" smtClean="0"/>
              <a:t>有针对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的云产品，</a:t>
            </a:r>
            <a:r>
              <a:rPr lang="en-US" altLang="zh-CN" dirty="0" err="1" smtClean="0"/>
              <a:t>testin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mtc</a:t>
            </a:r>
            <a:r>
              <a:rPr lang="zh-CN" altLang="en-US" dirty="0" smtClean="0"/>
              <a:t>可以借鉴下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29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不依赖插桩体系</a:t>
            </a:r>
            <a:endParaRPr lang="en-US" altLang="zh-CN" dirty="0" smtClean="0"/>
          </a:p>
          <a:p>
            <a:r>
              <a:rPr lang="zh-CN" altLang="en-US" dirty="0" smtClean="0"/>
              <a:t>跨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native hybrid </a:t>
            </a:r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zh-CN" altLang="en-US" dirty="0" smtClean="0"/>
              <a:t>跨设备，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  </a:t>
            </a:r>
            <a:r>
              <a:rPr lang="en-US" altLang="zh-CN" dirty="0" smtClean="0"/>
              <a:t>android 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firefoxos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语言， </a:t>
            </a:r>
            <a:r>
              <a:rPr lang="en-US" altLang="zh-CN" dirty="0" smtClean="0"/>
              <a:t>java python ruby 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zh-CN" altLang="en-US" dirty="0" smtClean="0"/>
              <a:t>脚本通用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可以做到）同样的脚本可以同时运行于各种设备上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04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05952"/>
            <a:ext cx="7825008" cy="40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的加载流程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以上使用</a:t>
            </a:r>
            <a:r>
              <a:rPr lang="en-US" altLang="zh-CN" dirty="0" err="1" smtClean="0"/>
              <a:t>uiautomator</a:t>
            </a:r>
            <a:endParaRPr lang="en-US" altLang="zh-CN" dirty="0"/>
          </a:p>
          <a:p>
            <a:r>
              <a:rPr lang="en-US" altLang="zh-CN" dirty="0" smtClean="0"/>
              <a:t>4.1</a:t>
            </a:r>
            <a:r>
              <a:rPr lang="zh-CN" altLang="en-US" dirty="0" smtClean="0"/>
              <a:t>以下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selendroid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完成基本的系统操作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包并启动</a:t>
            </a:r>
            <a:endParaRPr lang="en-US" altLang="zh-CN" dirty="0" smtClean="0"/>
          </a:p>
          <a:p>
            <a:r>
              <a:rPr lang="en-US" altLang="zh-CN" dirty="0" smtClean="0"/>
              <a:t>Forward android</a:t>
            </a:r>
            <a:r>
              <a:rPr lang="zh-CN" altLang="en-US" dirty="0" smtClean="0"/>
              <a:t>的端口到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机器上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上监听端口接受请求，使用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分析命令并转通过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的端口发给</a:t>
            </a:r>
            <a:r>
              <a:rPr lang="en-US" altLang="zh-CN" dirty="0" smtClean="0"/>
              <a:t>bootstrap.jar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Bootstrap.jar</a:t>
            </a:r>
            <a:r>
              <a:rPr lang="zh-CN" altLang="en-US" dirty="0" smtClean="0"/>
              <a:t>接受请求并把命令</a:t>
            </a:r>
            <a:r>
              <a:rPr lang="zh-CN" altLang="en-US" dirty="0" smtClean="0"/>
              <a:t>发给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或者插桩体系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44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具体流程举例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Element.send_keys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Post /</a:t>
            </a:r>
            <a:r>
              <a:rPr lang="en-US" altLang="zh-CN" dirty="0" err="1" smtClean="0"/>
              <a:t>wd</a:t>
            </a:r>
            <a:r>
              <a:rPr lang="en-US" altLang="zh-CN" dirty="0" smtClean="0"/>
              <a:t>/hub/session/xxx/keys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转发给</a:t>
            </a:r>
            <a:r>
              <a:rPr lang="en-US" altLang="zh-CN" dirty="0" smtClean="0"/>
              <a:t>Bootstrap.jar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Bootstrap.jar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uiautomator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Uiautomator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settext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52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的设计精妙之处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zh-CN" altLang="en-US" dirty="0" smtClean="0"/>
              <a:t>通过端口转发实现了手机和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的通讯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27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Webdriver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协议，成熟标准，应用广泛</a:t>
            </a:r>
            <a:endParaRPr lang="en-US" altLang="zh-CN" dirty="0" smtClean="0"/>
          </a:p>
          <a:p>
            <a:r>
              <a:rPr lang="zh-CN" altLang="en-US" dirty="0" smtClean="0"/>
              <a:t>它即将成为</a:t>
            </a:r>
            <a:r>
              <a:rPr lang="en-US" altLang="zh-CN" dirty="0" smtClean="0"/>
              <a:t>w3c</a:t>
            </a:r>
            <a:r>
              <a:rPr lang="zh-CN" altLang="en-US" dirty="0" smtClean="0"/>
              <a:t>业界标准</a:t>
            </a:r>
            <a:endParaRPr lang="en-US" altLang="zh-CN" dirty="0" smtClean="0"/>
          </a:p>
          <a:p>
            <a:r>
              <a:rPr lang="zh-CN" altLang="en-US" dirty="0" smtClean="0"/>
              <a:t>跨语言</a:t>
            </a:r>
            <a:endParaRPr lang="en-US" altLang="zh-CN" dirty="0" smtClean="0"/>
          </a:p>
          <a:p>
            <a:r>
              <a:rPr lang="en-US" altLang="zh-CN" dirty="0" smtClean="0"/>
              <a:t>Remote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支持云测和集群使用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r>
              <a:rPr lang="zh-CN" altLang="en-US" dirty="0" smtClean="0"/>
              <a:t>运行可以支持</a:t>
            </a:r>
            <a:r>
              <a:rPr lang="zh-CN" altLang="en-US" dirty="0" smtClean="0"/>
              <a:t>各种</a:t>
            </a:r>
            <a:r>
              <a:rPr lang="en-US" altLang="zh-CN" dirty="0" smtClean="0"/>
              <a:t>runtimes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不受限手机环境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39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996</Words>
  <Application>Microsoft Office PowerPoint</Application>
  <PresentationFormat>全屏显示(4:3)</PresentationFormat>
  <Paragraphs>165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宋体</vt:lpstr>
      <vt:lpstr>Arial</vt:lpstr>
      <vt:lpstr>Calibri</vt:lpstr>
      <vt:lpstr>Office 主题</vt:lpstr>
      <vt:lpstr>Appium自动化</vt:lpstr>
      <vt:lpstr>目前mobile自动化的方案</vt:lpstr>
      <vt:lpstr>Appium简介</vt:lpstr>
      <vt:lpstr>Appium的优点</vt:lpstr>
      <vt:lpstr>Appium的架构</vt:lpstr>
      <vt:lpstr>Appium的加载流程</vt:lpstr>
      <vt:lpstr>具体流程举例</vt:lpstr>
      <vt:lpstr>Appium的设计精妙之处</vt:lpstr>
      <vt:lpstr>Webdriver协议</vt:lpstr>
      <vt:lpstr>PowerPoint 演示文稿</vt:lpstr>
      <vt:lpstr>Xpath支持</vt:lpstr>
      <vt:lpstr>Xpath示例</vt:lpstr>
      <vt:lpstr>Android端口转发</vt:lpstr>
      <vt:lpstr>Appium对webdriver的扩展</vt:lpstr>
      <vt:lpstr>位置模拟演示</vt:lpstr>
      <vt:lpstr>移动云测试</vt:lpstr>
      <vt:lpstr>Appium0.9 published</vt:lpstr>
      <vt:lpstr>异步代码未来的写法</vt:lpstr>
      <vt:lpstr>Callback Block hell</vt:lpstr>
      <vt:lpstr>使用yield</vt:lpstr>
      <vt:lpstr>Javascript与ruby</vt:lpstr>
      <vt:lpstr>一些appium的坑</vt:lpstr>
      <vt:lpstr>展望appium</vt:lpstr>
      <vt:lpstr>我为什么转型</vt:lpstr>
      <vt:lpstr>个人发展定位</vt:lpstr>
      <vt:lpstr>Testerhome论坛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Appium自动化</dc:title>
  <dc:creator>thinkpad</dc:creator>
  <cp:lastModifiedBy>思寒</cp:lastModifiedBy>
  <cp:revision>25</cp:revision>
  <dcterms:created xsi:type="dcterms:W3CDTF">2013-09-10T17:14:44Z</dcterms:created>
  <dcterms:modified xsi:type="dcterms:W3CDTF">2013-10-22T06:24:36Z</dcterms:modified>
</cp:coreProperties>
</file>