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4"/>
    <p:sldMasterId id="2147483676" r:id="rId5"/>
    <p:sldMasterId id="2147483686" r:id="rId6"/>
  </p:sldMasterIdLst>
  <p:notesMasterIdLst>
    <p:notesMasterId r:id="rId40"/>
  </p:notesMasterIdLst>
  <p:sldIdLst>
    <p:sldId id="294" r:id="rId7"/>
    <p:sldId id="330" r:id="rId8"/>
    <p:sldId id="321" r:id="rId9"/>
    <p:sldId id="322" r:id="rId10"/>
    <p:sldId id="324" r:id="rId11"/>
    <p:sldId id="331" r:id="rId12"/>
    <p:sldId id="326" r:id="rId13"/>
    <p:sldId id="325" r:id="rId14"/>
    <p:sldId id="323" r:id="rId15"/>
    <p:sldId id="327" r:id="rId16"/>
    <p:sldId id="262" r:id="rId17"/>
    <p:sldId id="264" r:id="rId18"/>
    <p:sldId id="266" r:id="rId19"/>
    <p:sldId id="267" r:id="rId20"/>
    <p:sldId id="269" r:id="rId21"/>
    <p:sldId id="268" r:id="rId22"/>
    <p:sldId id="270" r:id="rId23"/>
    <p:sldId id="332" r:id="rId24"/>
    <p:sldId id="271" r:id="rId25"/>
    <p:sldId id="272" r:id="rId26"/>
    <p:sldId id="273" r:id="rId27"/>
    <p:sldId id="274" r:id="rId28"/>
    <p:sldId id="291" r:id="rId29"/>
    <p:sldId id="279" r:id="rId30"/>
    <p:sldId id="280" r:id="rId31"/>
    <p:sldId id="293" r:id="rId32"/>
    <p:sldId id="275" r:id="rId33"/>
    <p:sldId id="276" r:id="rId34"/>
    <p:sldId id="277" r:id="rId35"/>
    <p:sldId id="281" r:id="rId36"/>
    <p:sldId id="288" r:id="rId37"/>
    <p:sldId id="282" r:id="rId38"/>
    <p:sldId id="329" r:id="rId39"/>
  </p:sldIdLst>
  <p:sldSz cx="12192000" cy="6858000"/>
  <p:notesSz cx="6858000" cy="9144000"/>
  <p:embeddedFontLst>
    <p:embeddedFont>
      <p:font typeface="Calibri" panose="020F0502020204030204" pitchFamily="34" charset="0"/>
      <p:regular r:id="rId41"/>
      <p:bold r:id="rId42"/>
      <p:italic r:id="rId43"/>
      <p:boldItalic r:id="rId44"/>
    </p:embeddedFont>
    <p:embeddedFont>
      <p:font typeface="Cambria Math" panose="02040503050406030204" pitchFamily="18" charset="0"/>
      <p:regular r:id="rId4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7BD3CD-BBCC-4EFA-B046-B835C9F088AD}" v="444" dt="2020-11-14T09:53:32.4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49" autoAdjust="0"/>
    <p:restoredTop sz="92541" autoAdjust="0"/>
  </p:normalViewPr>
  <p:slideViewPr>
    <p:cSldViewPr snapToGrid="0">
      <p:cViewPr varScale="1">
        <p:scale>
          <a:sx n="117" d="100"/>
          <a:sy n="117" d="100"/>
        </p:scale>
        <p:origin x="282" y="108"/>
      </p:cViewPr>
      <p:guideLst/>
    </p:cSldViewPr>
  </p:slideViewPr>
  <p:outlineViewPr>
    <p:cViewPr>
      <p:scale>
        <a:sx n="33" d="100"/>
        <a:sy n="33" d="100"/>
      </p:scale>
      <p:origin x="0" y="-1622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font" Target="fonts/font2.fntdata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font" Target="fonts/font1.fntdata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5.fntdata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font" Target="fonts/font4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font" Target="fonts/font3.fntdata"/><Relationship Id="rId48" Type="http://schemas.openxmlformats.org/officeDocument/2006/relationships/theme" Target="theme/theme1.xml"/><Relationship Id="rId8" Type="http://schemas.openxmlformats.org/officeDocument/2006/relationships/slide" Target="slides/slide2.xml"/><Relationship Id="rId51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esley, Tom" userId="ee42a82f-7ffb-4da4-9528-a704ef14c0a0" providerId="ADAL" clId="{1DD5B7B4-42F1-459F-8211-55AE8901C366}"/>
    <pc:docChg chg="undo custSel addSld modSld">
      <pc:chgData name="Beesley, Tom" userId="ee42a82f-7ffb-4da4-9528-a704ef14c0a0" providerId="ADAL" clId="{1DD5B7B4-42F1-459F-8211-55AE8901C366}" dt="2019-11-17T20:26:39.867" v="484" actId="20577"/>
      <pc:docMkLst>
        <pc:docMk/>
      </pc:docMkLst>
      <pc:sldChg chg="addSp modSp">
        <pc:chgData name="Beesley, Tom" userId="ee42a82f-7ffb-4da4-9528-a704ef14c0a0" providerId="ADAL" clId="{1DD5B7B4-42F1-459F-8211-55AE8901C366}" dt="2019-11-17T12:09:51.566" v="320" actId="1076"/>
        <pc:sldMkLst>
          <pc:docMk/>
          <pc:sldMk cId="1844862610" sldId="260"/>
        </pc:sldMkLst>
        <pc:spChg chg="mod">
          <ac:chgData name="Beesley, Tom" userId="ee42a82f-7ffb-4da4-9528-a704ef14c0a0" providerId="ADAL" clId="{1DD5B7B4-42F1-459F-8211-55AE8901C366}" dt="2019-11-17T12:06:05.565" v="59" actId="14100"/>
          <ac:spMkLst>
            <pc:docMk/>
            <pc:sldMk cId="1844862610" sldId="260"/>
            <ac:spMk id="2" creationId="{00000000-0000-0000-0000-000000000000}"/>
          </ac:spMkLst>
        </pc:spChg>
        <pc:spChg chg="add mod">
          <ac:chgData name="Beesley, Tom" userId="ee42a82f-7ffb-4da4-9528-a704ef14c0a0" providerId="ADAL" clId="{1DD5B7B4-42F1-459F-8211-55AE8901C366}" dt="2019-11-17T12:06:30.499" v="61" actId="14100"/>
          <ac:spMkLst>
            <pc:docMk/>
            <pc:sldMk cId="1844862610" sldId="260"/>
            <ac:spMk id="4" creationId="{2E3D1E48-A48B-4A33-8519-C7CDA9F355EB}"/>
          </ac:spMkLst>
        </pc:spChg>
        <pc:spChg chg="add mod">
          <ac:chgData name="Beesley, Tom" userId="ee42a82f-7ffb-4da4-9528-a704ef14c0a0" providerId="ADAL" clId="{1DD5B7B4-42F1-459F-8211-55AE8901C366}" dt="2019-11-17T12:09:51.566" v="320" actId="1076"/>
          <ac:spMkLst>
            <pc:docMk/>
            <pc:sldMk cId="1844862610" sldId="260"/>
            <ac:spMk id="5" creationId="{24EA30EA-00A5-43FC-A8D2-AFE099C1EC7D}"/>
          </ac:spMkLst>
        </pc:spChg>
      </pc:sldChg>
      <pc:sldChg chg="modSp">
        <pc:chgData name="Beesley, Tom" userId="ee42a82f-7ffb-4da4-9528-a704ef14c0a0" providerId="ADAL" clId="{1DD5B7B4-42F1-459F-8211-55AE8901C366}" dt="2019-11-17T20:26:39.867" v="484" actId="20577"/>
        <pc:sldMkLst>
          <pc:docMk/>
          <pc:sldMk cId="3606771901" sldId="284"/>
        </pc:sldMkLst>
        <pc:spChg chg="mod">
          <ac:chgData name="Beesley, Tom" userId="ee42a82f-7ffb-4da4-9528-a704ef14c0a0" providerId="ADAL" clId="{1DD5B7B4-42F1-459F-8211-55AE8901C366}" dt="2019-11-17T20:26:39.867" v="484" actId="20577"/>
          <ac:spMkLst>
            <pc:docMk/>
            <pc:sldMk cId="3606771901" sldId="284"/>
            <ac:spMk id="2" creationId="{00000000-0000-0000-0000-000000000000}"/>
          </ac:spMkLst>
        </pc:spChg>
      </pc:sldChg>
      <pc:sldChg chg="addSp delSp modSp add">
        <pc:chgData name="Beesley, Tom" userId="ee42a82f-7ffb-4da4-9528-a704ef14c0a0" providerId="ADAL" clId="{1DD5B7B4-42F1-459F-8211-55AE8901C366}" dt="2019-11-17T20:20:30.219" v="396" actId="6549"/>
        <pc:sldMkLst>
          <pc:docMk/>
          <pc:sldMk cId="3018886915" sldId="294"/>
        </pc:sldMkLst>
        <pc:spChg chg="mod">
          <ac:chgData name="Beesley, Tom" userId="ee42a82f-7ffb-4da4-9528-a704ef14c0a0" providerId="ADAL" clId="{1DD5B7B4-42F1-459F-8211-55AE8901C366}" dt="2019-11-17T20:19:42.864" v="362" actId="5793"/>
          <ac:spMkLst>
            <pc:docMk/>
            <pc:sldMk cId="3018886915" sldId="294"/>
            <ac:spMk id="2" creationId="{232F79B3-78ED-4028-93A1-6DD9E6732324}"/>
          </ac:spMkLst>
        </pc:spChg>
        <pc:spChg chg="add del mod">
          <ac:chgData name="Beesley, Tom" userId="ee42a82f-7ffb-4da4-9528-a704ef14c0a0" providerId="ADAL" clId="{1DD5B7B4-42F1-459F-8211-55AE8901C366}" dt="2019-11-17T20:20:30.219" v="396" actId="6549"/>
          <ac:spMkLst>
            <pc:docMk/>
            <pc:sldMk cId="3018886915" sldId="294"/>
            <ac:spMk id="3" creationId="{19752996-61F1-436B-8000-C17B74123071}"/>
          </ac:spMkLst>
        </pc:spChg>
        <pc:spChg chg="add del">
          <ac:chgData name="Beesley, Tom" userId="ee42a82f-7ffb-4da4-9528-a704ef14c0a0" providerId="ADAL" clId="{1DD5B7B4-42F1-459F-8211-55AE8901C366}" dt="2019-11-17T20:19:48.519" v="364"/>
          <ac:spMkLst>
            <pc:docMk/>
            <pc:sldMk cId="3018886915" sldId="294"/>
            <ac:spMk id="4" creationId="{D54DE14C-24BF-4A39-9163-1B743352E449}"/>
          </ac:spMkLst>
        </pc:spChg>
      </pc:sldChg>
      <pc:sldChg chg="addSp delSp modSp add">
        <pc:chgData name="Beesley, Tom" userId="ee42a82f-7ffb-4da4-9528-a704ef14c0a0" providerId="ADAL" clId="{1DD5B7B4-42F1-459F-8211-55AE8901C366}" dt="2019-11-17T20:25:14.814" v="433" actId="6549"/>
        <pc:sldMkLst>
          <pc:docMk/>
          <pc:sldMk cId="298803986" sldId="295"/>
        </pc:sldMkLst>
        <pc:spChg chg="mod">
          <ac:chgData name="Beesley, Tom" userId="ee42a82f-7ffb-4da4-9528-a704ef14c0a0" providerId="ADAL" clId="{1DD5B7B4-42F1-459F-8211-55AE8901C366}" dt="2019-11-17T20:25:14.814" v="433" actId="6549"/>
          <ac:spMkLst>
            <pc:docMk/>
            <pc:sldMk cId="298803986" sldId="295"/>
            <ac:spMk id="3" creationId="{19752996-61F1-436B-8000-C17B74123071}"/>
          </ac:spMkLst>
        </pc:spChg>
        <pc:spChg chg="add del">
          <ac:chgData name="Beesley, Tom" userId="ee42a82f-7ffb-4da4-9528-a704ef14c0a0" providerId="ADAL" clId="{1DD5B7B4-42F1-459F-8211-55AE8901C366}" dt="2019-11-17T20:24:44.842" v="399"/>
          <ac:spMkLst>
            <pc:docMk/>
            <pc:sldMk cId="298803986" sldId="295"/>
            <ac:spMk id="4" creationId="{1AD0B106-032B-4A98-8707-0B2802644E73}"/>
          </ac:spMkLst>
        </pc:spChg>
      </pc:sldChg>
    </pc:docChg>
  </pc:docChgLst>
  <pc:docChgLst>
    <pc:chgData name="Beesley, Tom" userId="ee42a82f-7ffb-4da4-9528-a704ef14c0a0" providerId="ADAL" clId="{8B7BD3CD-BBCC-4EFA-B046-B835C9F088AD}"/>
    <pc:docChg chg="undo custSel addSld delSld modSld sldOrd">
      <pc:chgData name="Beesley, Tom" userId="ee42a82f-7ffb-4da4-9528-a704ef14c0a0" providerId="ADAL" clId="{8B7BD3CD-BBCC-4EFA-B046-B835C9F088AD}" dt="2020-11-14T09:53:32.441" v="2840" actId="962"/>
      <pc:docMkLst>
        <pc:docMk/>
      </pc:docMkLst>
      <pc:sldChg chg="modSp del">
        <pc:chgData name="Beesley, Tom" userId="ee42a82f-7ffb-4da4-9528-a704ef14c0a0" providerId="ADAL" clId="{8B7BD3CD-BBCC-4EFA-B046-B835C9F088AD}" dt="2020-11-10T12:17:53.633" v="14" actId="2696"/>
        <pc:sldMkLst>
          <pc:docMk/>
          <pc:sldMk cId="2372010115" sldId="257"/>
        </pc:sldMkLst>
        <pc:spChg chg="mod">
          <ac:chgData name="Beesley, Tom" userId="ee42a82f-7ffb-4da4-9528-a704ef14c0a0" providerId="ADAL" clId="{8B7BD3CD-BBCC-4EFA-B046-B835C9F088AD}" dt="2020-11-10T12:13:16.322" v="3" actId="20577"/>
          <ac:spMkLst>
            <pc:docMk/>
            <pc:sldMk cId="2372010115" sldId="257"/>
            <ac:spMk id="23554" creationId="{00000000-0000-0000-0000-000000000000}"/>
          </ac:spMkLst>
        </pc:spChg>
      </pc:sldChg>
      <pc:sldChg chg="del">
        <pc:chgData name="Beesley, Tom" userId="ee42a82f-7ffb-4da4-9528-a704ef14c0a0" providerId="ADAL" clId="{8B7BD3CD-BBCC-4EFA-B046-B835C9F088AD}" dt="2020-11-10T12:14:20.192" v="7" actId="2696"/>
        <pc:sldMkLst>
          <pc:docMk/>
          <pc:sldMk cId="3871773721" sldId="261"/>
        </pc:sldMkLst>
      </pc:sldChg>
      <pc:sldChg chg="addSp delSp modSp">
        <pc:chgData name="Beesley, Tom" userId="ee42a82f-7ffb-4da4-9528-a704ef14c0a0" providerId="ADAL" clId="{8B7BD3CD-BBCC-4EFA-B046-B835C9F088AD}" dt="2020-11-14T09:48:32.819" v="2513" actId="962"/>
        <pc:sldMkLst>
          <pc:docMk/>
          <pc:sldMk cId="218074102" sldId="262"/>
        </pc:sldMkLst>
        <pc:spChg chg="mod">
          <ac:chgData name="Beesley, Tom" userId="ee42a82f-7ffb-4da4-9528-a704ef14c0a0" providerId="ADAL" clId="{8B7BD3CD-BBCC-4EFA-B046-B835C9F088AD}" dt="2020-11-10T16:03:07.343" v="316" actId="20577"/>
          <ac:spMkLst>
            <pc:docMk/>
            <pc:sldMk cId="218074102" sldId="262"/>
            <ac:spMk id="2" creationId="{00000000-0000-0000-0000-000000000000}"/>
          </ac:spMkLst>
        </pc:spChg>
        <pc:spChg chg="mod">
          <ac:chgData name="Beesley, Tom" userId="ee42a82f-7ffb-4da4-9528-a704ef14c0a0" providerId="ADAL" clId="{8B7BD3CD-BBCC-4EFA-B046-B835C9F088AD}" dt="2020-11-10T16:52:42.038" v="954" actId="207"/>
          <ac:spMkLst>
            <pc:docMk/>
            <pc:sldMk cId="218074102" sldId="262"/>
            <ac:spMk id="3" creationId="{00000000-0000-0000-0000-000000000000}"/>
          </ac:spMkLst>
        </pc:spChg>
        <pc:spChg chg="add mod">
          <ac:chgData name="Beesley, Tom" userId="ee42a82f-7ffb-4da4-9528-a704ef14c0a0" providerId="ADAL" clId="{8B7BD3CD-BBCC-4EFA-B046-B835C9F088AD}" dt="2020-11-10T16:52:26.648" v="952" actId="1076"/>
          <ac:spMkLst>
            <pc:docMk/>
            <pc:sldMk cId="218074102" sldId="262"/>
            <ac:spMk id="7" creationId="{2CC22C97-1941-4921-BD97-D41FBA3E7572}"/>
          </ac:spMkLst>
        </pc:spChg>
        <pc:spChg chg="add del mod">
          <ac:chgData name="Beesley, Tom" userId="ee42a82f-7ffb-4da4-9528-a704ef14c0a0" providerId="ADAL" clId="{8B7BD3CD-BBCC-4EFA-B046-B835C9F088AD}" dt="2020-11-10T16:53:51.216" v="965" actId="478"/>
          <ac:spMkLst>
            <pc:docMk/>
            <pc:sldMk cId="218074102" sldId="262"/>
            <ac:spMk id="8" creationId="{25FFFB7D-738E-42F8-B24D-34CE485BA87B}"/>
          </ac:spMkLst>
        </pc:spChg>
        <pc:spChg chg="add mod">
          <ac:chgData name="Beesley, Tom" userId="ee42a82f-7ffb-4da4-9528-a704ef14c0a0" providerId="ADAL" clId="{8B7BD3CD-BBCC-4EFA-B046-B835C9F088AD}" dt="2020-11-10T16:52:26.648" v="952" actId="1076"/>
          <ac:spMkLst>
            <pc:docMk/>
            <pc:sldMk cId="218074102" sldId="262"/>
            <ac:spMk id="10" creationId="{07085BB6-6F63-4E15-84B3-B270679FF04D}"/>
          </ac:spMkLst>
        </pc:spChg>
        <pc:spChg chg="add mod">
          <ac:chgData name="Beesley, Tom" userId="ee42a82f-7ffb-4da4-9528-a704ef14c0a0" providerId="ADAL" clId="{8B7BD3CD-BBCC-4EFA-B046-B835C9F088AD}" dt="2020-11-10T16:52:26.648" v="952" actId="1076"/>
          <ac:spMkLst>
            <pc:docMk/>
            <pc:sldMk cId="218074102" sldId="262"/>
            <ac:spMk id="12" creationId="{7A9E77CC-0A8B-4D98-82E3-310FB9893ABE}"/>
          </ac:spMkLst>
        </pc:spChg>
        <pc:spChg chg="add mod">
          <ac:chgData name="Beesley, Tom" userId="ee42a82f-7ffb-4da4-9528-a704ef14c0a0" providerId="ADAL" clId="{8B7BD3CD-BBCC-4EFA-B046-B835C9F088AD}" dt="2020-11-10T16:54:09.777" v="976" actId="207"/>
          <ac:spMkLst>
            <pc:docMk/>
            <pc:sldMk cId="218074102" sldId="262"/>
            <ac:spMk id="15" creationId="{AA3F1F0E-998C-491F-8392-86A0300ABDBA}"/>
          </ac:spMkLst>
        </pc:spChg>
        <pc:cxnChg chg="add mod">
          <ac:chgData name="Beesley, Tom" userId="ee42a82f-7ffb-4da4-9528-a704ef14c0a0" providerId="ADAL" clId="{8B7BD3CD-BBCC-4EFA-B046-B835C9F088AD}" dt="2020-11-14T09:48:20.499" v="2509" actId="962"/>
          <ac:cxnSpMkLst>
            <pc:docMk/>
            <pc:sldMk cId="218074102" sldId="262"/>
            <ac:cxnSpMk id="9" creationId="{CF144454-00C7-4272-8C1F-78CC658A7200}"/>
          </ac:cxnSpMkLst>
        </pc:cxnChg>
        <pc:cxnChg chg="add mod">
          <ac:chgData name="Beesley, Tom" userId="ee42a82f-7ffb-4da4-9528-a704ef14c0a0" providerId="ADAL" clId="{8B7BD3CD-BBCC-4EFA-B046-B835C9F088AD}" dt="2020-11-14T09:48:22.635" v="2510" actId="962"/>
          <ac:cxnSpMkLst>
            <pc:docMk/>
            <pc:sldMk cId="218074102" sldId="262"/>
            <ac:cxnSpMk id="11" creationId="{0BB1E01E-9D11-488A-9BBC-EB90CE938060}"/>
          </ac:cxnSpMkLst>
        </pc:cxnChg>
        <pc:cxnChg chg="add mod">
          <ac:chgData name="Beesley, Tom" userId="ee42a82f-7ffb-4da4-9528-a704ef14c0a0" providerId="ADAL" clId="{8B7BD3CD-BBCC-4EFA-B046-B835C9F088AD}" dt="2020-11-14T09:48:26.019" v="2511" actId="962"/>
          <ac:cxnSpMkLst>
            <pc:docMk/>
            <pc:sldMk cId="218074102" sldId="262"/>
            <ac:cxnSpMk id="13" creationId="{6726FA27-167A-4A03-A90E-C526AE1684B4}"/>
          </ac:cxnSpMkLst>
        </pc:cxnChg>
        <pc:cxnChg chg="add mod">
          <ac:chgData name="Beesley, Tom" userId="ee42a82f-7ffb-4da4-9528-a704ef14c0a0" providerId="ADAL" clId="{8B7BD3CD-BBCC-4EFA-B046-B835C9F088AD}" dt="2020-11-14T09:48:30.402" v="2512" actId="962"/>
          <ac:cxnSpMkLst>
            <pc:docMk/>
            <pc:sldMk cId="218074102" sldId="262"/>
            <ac:cxnSpMk id="14" creationId="{19E71019-BF20-4244-B934-D27932F8AE2B}"/>
          </ac:cxnSpMkLst>
        </pc:cxnChg>
        <pc:cxnChg chg="add mod">
          <ac:chgData name="Beesley, Tom" userId="ee42a82f-7ffb-4da4-9528-a704ef14c0a0" providerId="ADAL" clId="{8B7BD3CD-BBCC-4EFA-B046-B835C9F088AD}" dt="2020-11-14T09:48:32.819" v="2513" actId="962"/>
          <ac:cxnSpMkLst>
            <pc:docMk/>
            <pc:sldMk cId="218074102" sldId="262"/>
            <ac:cxnSpMk id="16" creationId="{9062D29B-393B-4824-B64C-9D5834494932}"/>
          </ac:cxnSpMkLst>
        </pc:cxnChg>
      </pc:sldChg>
      <pc:sldChg chg="del modTransition">
        <pc:chgData name="Beesley, Tom" userId="ee42a82f-7ffb-4da4-9528-a704ef14c0a0" providerId="ADAL" clId="{8B7BD3CD-BBCC-4EFA-B046-B835C9F088AD}" dt="2020-11-12T14:06:50.559" v="1187" actId="2696"/>
        <pc:sldMkLst>
          <pc:docMk/>
          <pc:sldMk cId="1322847890" sldId="263"/>
        </pc:sldMkLst>
      </pc:sldChg>
      <pc:sldChg chg="modSp">
        <pc:chgData name="Beesley, Tom" userId="ee42a82f-7ffb-4da4-9528-a704ef14c0a0" providerId="ADAL" clId="{8B7BD3CD-BBCC-4EFA-B046-B835C9F088AD}" dt="2020-11-12T16:28:26.650" v="1721" actId="1076"/>
        <pc:sldMkLst>
          <pc:docMk/>
          <pc:sldMk cId="458649957" sldId="264"/>
        </pc:sldMkLst>
        <pc:spChg chg="mod">
          <ac:chgData name="Beesley, Tom" userId="ee42a82f-7ffb-4da4-9528-a704ef14c0a0" providerId="ADAL" clId="{8B7BD3CD-BBCC-4EFA-B046-B835C9F088AD}" dt="2020-11-10T16:03:19.287" v="337" actId="20577"/>
          <ac:spMkLst>
            <pc:docMk/>
            <pc:sldMk cId="458649957" sldId="264"/>
            <ac:spMk id="2" creationId="{00000000-0000-0000-0000-000000000000}"/>
          </ac:spMkLst>
        </pc:spChg>
        <pc:spChg chg="mod">
          <ac:chgData name="Beesley, Tom" userId="ee42a82f-7ffb-4da4-9528-a704ef14c0a0" providerId="ADAL" clId="{8B7BD3CD-BBCC-4EFA-B046-B835C9F088AD}" dt="2020-11-12T16:28:26.650" v="1721" actId="1076"/>
          <ac:spMkLst>
            <pc:docMk/>
            <pc:sldMk cId="458649957" sldId="264"/>
            <ac:spMk id="3" creationId="{00000000-0000-0000-0000-000000000000}"/>
          </ac:spMkLst>
        </pc:spChg>
      </pc:sldChg>
      <pc:sldChg chg="modSp">
        <pc:chgData name="Beesley, Tom" userId="ee42a82f-7ffb-4da4-9528-a704ef14c0a0" providerId="ADAL" clId="{8B7BD3CD-BBCC-4EFA-B046-B835C9F088AD}" dt="2020-11-12T14:06:35.282" v="1185" actId="14100"/>
        <pc:sldMkLst>
          <pc:docMk/>
          <pc:sldMk cId="1124469837" sldId="266"/>
        </pc:sldMkLst>
        <pc:spChg chg="mod">
          <ac:chgData name="Beesley, Tom" userId="ee42a82f-7ffb-4da4-9528-a704ef14c0a0" providerId="ADAL" clId="{8B7BD3CD-BBCC-4EFA-B046-B835C9F088AD}" dt="2020-11-12T14:06:35.282" v="1185" actId="14100"/>
          <ac:spMkLst>
            <pc:docMk/>
            <pc:sldMk cId="1124469837" sldId="266"/>
            <ac:spMk id="3" creationId="{00000000-0000-0000-0000-000000000000}"/>
          </ac:spMkLst>
        </pc:spChg>
      </pc:sldChg>
      <pc:sldChg chg="modSp">
        <pc:chgData name="Beesley, Tom" userId="ee42a82f-7ffb-4da4-9528-a704ef14c0a0" providerId="ADAL" clId="{8B7BD3CD-BBCC-4EFA-B046-B835C9F088AD}" dt="2020-11-12T14:06:57.532" v="1189" actId="5793"/>
        <pc:sldMkLst>
          <pc:docMk/>
          <pc:sldMk cId="2064764041" sldId="267"/>
        </pc:sldMkLst>
        <pc:spChg chg="mod">
          <ac:chgData name="Beesley, Tom" userId="ee42a82f-7ffb-4da4-9528-a704ef14c0a0" providerId="ADAL" clId="{8B7BD3CD-BBCC-4EFA-B046-B835C9F088AD}" dt="2020-11-12T14:06:57.532" v="1189" actId="5793"/>
          <ac:spMkLst>
            <pc:docMk/>
            <pc:sldMk cId="2064764041" sldId="267"/>
            <ac:spMk id="3" creationId="{00000000-0000-0000-0000-000000000000}"/>
          </ac:spMkLst>
        </pc:spChg>
      </pc:sldChg>
      <pc:sldChg chg="modSp">
        <pc:chgData name="Beesley, Tom" userId="ee42a82f-7ffb-4da4-9528-a704ef14c0a0" providerId="ADAL" clId="{8B7BD3CD-BBCC-4EFA-B046-B835C9F088AD}" dt="2020-11-14T09:52:10.411" v="2609" actId="13244"/>
        <pc:sldMkLst>
          <pc:docMk/>
          <pc:sldMk cId="3282708818" sldId="268"/>
        </pc:sldMkLst>
        <pc:spChg chg="mod">
          <ac:chgData name="Beesley, Tom" userId="ee42a82f-7ffb-4da4-9528-a704ef14c0a0" providerId="ADAL" clId="{8B7BD3CD-BBCC-4EFA-B046-B835C9F088AD}" dt="2020-11-12T14:08:42.142" v="1205" actId="14100"/>
          <ac:spMkLst>
            <pc:docMk/>
            <pc:sldMk cId="3282708818" sldId="268"/>
            <ac:spMk id="3" creationId="{00000000-0000-0000-0000-000000000000}"/>
          </ac:spMkLst>
        </pc:spChg>
        <pc:spChg chg="mod">
          <ac:chgData name="Beesley, Tom" userId="ee42a82f-7ffb-4da4-9528-a704ef14c0a0" providerId="ADAL" clId="{8B7BD3CD-BBCC-4EFA-B046-B835C9F088AD}" dt="2020-11-12T14:08:48.582" v="1206" actId="1076"/>
          <ac:spMkLst>
            <pc:docMk/>
            <pc:sldMk cId="3282708818" sldId="268"/>
            <ac:spMk id="4" creationId="{00000000-0000-0000-0000-000000000000}"/>
          </ac:spMkLst>
        </pc:spChg>
        <pc:spChg chg="mod">
          <ac:chgData name="Beesley, Tom" userId="ee42a82f-7ffb-4da4-9528-a704ef14c0a0" providerId="ADAL" clId="{8B7BD3CD-BBCC-4EFA-B046-B835C9F088AD}" dt="2020-11-12T14:08:48.582" v="1206" actId="1076"/>
          <ac:spMkLst>
            <pc:docMk/>
            <pc:sldMk cId="3282708818" sldId="268"/>
            <ac:spMk id="5" creationId="{00000000-0000-0000-0000-000000000000}"/>
          </ac:spMkLst>
        </pc:spChg>
        <pc:spChg chg="mod">
          <ac:chgData name="Beesley, Tom" userId="ee42a82f-7ffb-4da4-9528-a704ef14c0a0" providerId="ADAL" clId="{8B7BD3CD-BBCC-4EFA-B046-B835C9F088AD}" dt="2020-11-14T09:52:10.411" v="2609" actId="13244"/>
          <ac:spMkLst>
            <pc:docMk/>
            <pc:sldMk cId="3282708818" sldId="268"/>
            <ac:spMk id="6" creationId="{00000000-0000-0000-0000-000000000000}"/>
          </ac:spMkLst>
        </pc:spChg>
        <pc:spChg chg="mod">
          <ac:chgData name="Beesley, Tom" userId="ee42a82f-7ffb-4da4-9528-a704ef14c0a0" providerId="ADAL" clId="{8B7BD3CD-BBCC-4EFA-B046-B835C9F088AD}" dt="2020-11-12T14:08:48.582" v="1206" actId="1076"/>
          <ac:spMkLst>
            <pc:docMk/>
            <pc:sldMk cId="3282708818" sldId="268"/>
            <ac:spMk id="7" creationId="{00000000-0000-0000-0000-000000000000}"/>
          </ac:spMkLst>
        </pc:spChg>
      </pc:sldChg>
      <pc:sldChg chg="addSp delSp modSp">
        <pc:chgData name="Beesley, Tom" userId="ee42a82f-7ffb-4da4-9528-a704ef14c0a0" providerId="ADAL" clId="{8B7BD3CD-BBCC-4EFA-B046-B835C9F088AD}" dt="2020-11-12T14:08:15.886" v="1203" actId="14100"/>
        <pc:sldMkLst>
          <pc:docMk/>
          <pc:sldMk cId="853265474" sldId="269"/>
        </pc:sldMkLst>
        <pc:picChg chg="del mod">
          <ac:chgData name="Beesley, Tom" userId="ee42a82f-7ffb-4da4-9528-a704ef14c0a0" providerId="ADAL" clId="{8B7BD3CD-BBCC-4EFA-B046-B835C9F088AD}" dt="2020-11-12T14:07:55.263" v="1196" actId="478"/>
          <ac:picMkLst>
            <pc:docMk/>
            <pc:sldMk cId="853265474" sldId="269"/>
            <ac:picMk id="4" creationId="{00000000-0000-0000-0000-000000000000}"/>
          </ac:picMkLst>
        </pc:picChg>
        <pc:picChg chg="add mod modCrop">
          <ac:chgData name="Beesley, Tom" userId="ee42a82f-7ffb-4da4-9528-a704ef14c0a0" providerId="ADAL" clId="{8B7BD3CD-BBCC-4EFA-B046-B835C9F088AD}" dt="2020-11-12T14:08:15.886" v="1203" actId="14100"/>
          <ac:picMkLst>
            <pc:docMk/>
            <pc:sldMk cId="853265474" sldId="269"/>
            <ac:picMk id="8" creationId="{704319D6-C880-42DF-9DF1-CC4EDD698DD9}"/>
          </ac:picMkLst>
        </pc:picChg>
      </pc:sldChg>
      <pc:sldChg chg="modSp">
        <pc:chgData name="Beesley, Tom" userId="ee42a82f-7ffb-4da4-9528-a704ef14c0a0" providerId="ADAL" clId="{8B7BD3CD-BBCC-4EFA-B046-B835C9F088AD}" dt="2020-11-12T14:09:09.139" v="1209" actId="113"/>
        <pc:sldMkLst>
          <pc:docMk/>
          <pc:sldMk cId="3876356013" sldId="270"/>
        </pc:sldMkLst>
        <pc:spChg chg="mod">
          <ac:chgData name="Beesley, Tom" userId="ee42a82f-7ffb-4da4-9528-a704ef14c0a0" providerId="ADAL" clId="{8B7BD3CD-BBCC-4EFA-B046-B835C9F088AD}" dt="2020-11-12T14:09:09.139" v="1209" actId="113"/>
          <ac:spMkLst>
            <pc:docMk/>
            <pc:sldMk cId="3876356013" sldId="270"/>
            <ac:spMk id="3" creationId="{00000000-0000-0000-0000-000000000000}"/>
          </ac:spMkLst>
        </pc:spChg>
      </pc:sldChg>
      <pc:sldChg chg="modSp add del">
        <pc:chgData name="Beesley, Tom" userId="ee42a82f-7ffb-4da4-9528-a704ef14c0a0" providerId="ADAL" clId="{8B7BD3CD-BBCC-4EFA-B046-B835C9F088AD}" dt="2020-11-14T09:48:44.861" v="2571" actId="962"/>
        <pc:sldMkLst>
          <pc:docMk/>
          <pc:sldMk cId="1229346320" sldId="271"/>
        </pc:sldMkLst>
        <pc:spChg chg="mod">
          <ac:chgData name="Beesley, Tom" userId="ee42a82f-7ffb-4da4-9528-a704ef14c0a0" providerId="ADAL" clId="{8B7BD3CD-BBCC-4EFA-B046-B835C9F088AD}" dt="2020-11-12T14:59:02.248" v="1237" actId="20577"/>
          <ac:spMkLst>
            <pc:docMk/>
            <pc:sldMk cId="1229346320" sldId="271"/>
            <ac:spMk id="3" creationId="{00000000-0000-0000-0000-000000000000}"/>
          </ac:spMkLst>
        </pc:spChg>
        <pc:spChg chg="mod">
          <ac:chgData name="Beesley, Tom" userId="ee42a82f-7ffb-4da4-9528-a704ef14c0a0" providerId="ADAL" clId="{8B7BD3CD-BBCC-4EFA-B046-B835C9F088AD}" dt="2020-11-12T14:45:44.902" v="1225" actId="1076"/>
          <ac:spMkLst>
            <pc:docMk/>
            <pc:sldMk cId="1229346320" sldId="271"/>
            <ac:spMk id="5" creationId="{00000000-0000-0000-0000-000000000000}"/>
          </ac:spMkLst>
        </pc:spChg>
        <pc:picChg chg="mod">
          <ac:chgData name="Beesley, Tom" userId="ee42a82f-7ffb-4da4-9528-a704ef14c0a0" providerId="ADAL" clId="{8B7BD3CD-BBCC-4EFA-B046-B835C9F088AD}" dt="2020-11-14T09:48:44.861" v="2571" actId="962"/>
          <ac:picMkLst>
            <pc:docMk/>
            <pc:sldMk cId="1229346320" sldId="271"/>
            <ac:picMk id="4" creationId="{00000000-0000-0000-0000-000000000000}"/>
          </ac:picMkLst>
        </pc:picChg>
      </pc:sldChg>
      <pc:sldChg chg="modSp">
        <pc:chgData name="Beesley, Tom" userId="ee42a82f-7ffb-4da4-9528-a704ef14c0a0" providerId="ADAL" clId="{8B7BD3CD-BBCC-4EFA-B046-B835C9F088AD}" dt="2020-11-12T14:59:32.623" v="1241" actId="1076"/>
        <pc:sldMkLst>
          <pc:docMk/>
          <pc:sldMk cId="1741962815" sldId="272"/>
        </pc:sldMkLst>
        <pc:spChg chg="mod">
          <ac:chgData name="Beesley, Tom" userId="ee42a82f-7ffb-4da4-9528-a704ef14c0a0" providerId="ADAL" clId="{8B7BD3CD-BBCC-4EFA-B046-B835C9F088AD}" dt="2020-11-12T14:59:32.623" v="1241" actId="1076"/>
          <ac:spMkLst>
            <pc:docMk/>
            <pc:sldMk cId="1741962815" sldId="272"/>
            <ac:spMk id="3" creationId="{00000000-0000-0000-0000-000000000000}"/>
          </ac:spMkLst>
        </pc:spChg>
      </pc:sldChg>
      <pc:sldChg chg="addSp delSp modSp">
        <pc:chgData name="Beesley, Tom" userId="ee42a82f-7ffb-4da4-9528-a704ef14c0a0" providerId="ADAL" clId="{8B7BD3CD-BBCC-4EFA-B046-B835C9F088AD}" dt="2020-11-14T09:52:48.108" v="2610" actId="13244"/>
        <pc:sldMkLst>
          <pc:docMk/>
          <pc:sldMk cId="222581706" sldId="273"/>
        </pc:sldMkLst>
        <pc:spChg chg="add mod">
          <ac:chgData name="Beesley, Tom" userId="ee42a82f-7ffb-4da4-9528-a704ef14c0a0" providerId="ADAL" clId="{8B7BD3CD-BBCC-4EFA-B046-B835C9F088AD}" dt="2020-11-14T09:52:48.108" v="2610" actId="13244"/>
          <ac:spMkLst>
            <pc:docMk/>
            <pc:sldMk cId="222581706" sldId="273"/>
            <ac:spMk id="2" creationId="{9B002B8E-4C0D-4EB4-B71F-C17BFBBE7630}"/>
          </ac:spMkLst>
        </pc:spChg>
        <pc:spChg chg="del mod">
          <ac:chgData name="Beesley, Tom" userId="ee42a82f-7ffb-4da4-9528-a704ef14c0a0" providerId="ADAL" clId="{8B7BD3CD-BBCC-4EFA-B046-B835C9F088AD}" dt="2020-11-14T09:49:44.499" v="2584" actId="478"/>
          <ac:spMkLst>
            <pc:docMk/>
            <pc:sldMk cId="222581706" sldId="273"/>
            <ac:spMk id="4" creationId="{00000000-0000-0000-0000-000000000000}"/>
          </ac:spMkLst>
        </pc:spChg>
        <pc:spChg chg="mod">
          <ac:chgData name="Beesley, Tom" userId="ee42a82f-7ffb-4da4-9528-a704ef14c0a0" providerId="ADAL" clId="{8B7BD3CD-BBCC-4EFA-B046-B835C9F088AD}" dt="2020-11-12T14:45:08.023" v="1221" actId="1076"/>
          <ac:spMkLst>
            <pc:docMk/>
            <pc:sldMk cId="222581706" sldId="273"/>
            <ac:spMk id="5" creationId="{00000000-0000-0000-0000-000000000000}"/>
          </ac:spMkLst>
        </pc:spChg>
        <pc:spChg chg="mod">
          <ac:chgData name="Beesley, Tom" userId="ee42a82f-7ffb-4da4-9528-a704ef14c0a0" providerId="ADAL" clId="{8B7BD3CD-BBCC-4EFA-B046-B835C9F088AD}" dt="2020-11-12T14:45:08.023" v="1221" actId="1076"/>
          <ac:spMkLst>
            <pc:docMk/>
            <pc:sldMk cId="222581706" sldId="273"/>
            <ac:spMk id="6" creationId="{00000000-0000-0000-0000-000000000000}"/>
          </ac:spMkLst>
        </pc:spChg>
        <pc:spChg chg="mod">
          <ac:chgData name="Beesley, Tom" userId="ee42a82f-7ffb-4da4-9528-a704ef14c0a0" providerId="ADAL" clId="{8B7BD3CD-BBCC-4EFA-B046-B835C9F088AD}" dt="2020-11-12T14:45:08.023" v="1221" actId="1076"/>
          <ac:spMkLst>
            <pc:docMk/>
            <pc:sldMk cId="222581706" sldId="273"/>
            <ac:spMk id="7" creationId="{00000000-0000-0000-0000-000000000000}"/>
          </ac:spMkLst>
        </pc:spChg>
        <pc:spChg chg="mod">
          <ac:chgData name="Beesley, Tom" userId="ee42a82f-7ffb-4da4-9528-a704ef14c0a0" providerId="ADAL" clId="{8B7BD3CD-BBCC-4EFA-B046-B835C9F088AD}" dt="2020-11-12T16:17:59.379" v="1560" actId="6549"/>
          <ac:spMkLst>
            <pc:docMk/>
            <pc:sldMk cId="222581706" sldId="273"/>
            <ac:spMk id="8" creationId="{00000000-0000-0000-0000-000000000000}"/>
          </ac:spMkLst>
        </pc:spChg>
      </pc:sldChg>
      <pc:sldChg chg="modSp">
        <pc:chgData name="Beesley, Tom" userId="ee42a82f-7ffb-4da4-9528-a704ef14c0a0" providerId="ADAL" clId="{8B7BD3CD-BBCC-4EFA-B046-B835C9F088AD}" dt="2020-11-14T09:48:50.971" v="2573" actId="962"/>
        <pc:sldMkLst>
          <pc:docMk/>
          <pc:sldMk cId="1830634717" sldId="274"/>
        </pc:sldMkLst>
        <pc:spChg chg="mod">
          <ac:chgData name="Beesley, Tom" userId="ee42a82f-7ffb-4da4-9528-a704ef14c0a0" providerId="ADAL" clId="{8B7BD3CD-BBCC-4EFA-B046-B835C9F088AD}" dt="2020-11-12T14:46:41.927" v="1226" actId="1076"/>
          <ac:spMkLst>
            <pc:docMk/>
            <pc:sldMk cId="1830634717" sldId="274"/>
            <ac:spMk id="3" creationId="{00000000-0000-0000-0000-000000000000}"/>
          </ac:spMkLst>
        </pc:spChg>
        <pc:picChg chg="mod">
          <ac:chgData name="Beesley, Tom" userId="ee42a82f-7ffb-4da4-9528-a704ef14c0a0" providerId="ADAL" clId="{8B7BD3CD-BBCC-4EFA-B046-B835C9F088AD}" dt="2020-11-14T09:48:48.859" v="2572" actId="962"/>
          <ac:picMkLst>
            <pc:docMk/>
            <pc:sldMk cId="1830634717" sldId="274"/>
            <ac:picMk id="4" creationId="{00000000-0000-0000-0000-000000000000}"/>
          </ac:picMkLst>
        </pc:picChg>
        <pc:picChg chg="mod">
          <ac:chgData name="Beesley, Tom" userId="ee42a82f-7ffb-4da4-9528-a704ef14c0a0" providerId="ADAL" clId="{8B7BD3CD-BBCC-4EFA-B046-B835C9F088AD}" dt="2020-11-14T09:48:50.971" v="2573" actId="962"/>
          <ac:picMkLst>
            <pc:docMk/>
            <pc:sldMk cId="1830634717" sldId="274"/>
            <ac:picMk id="5" creationId="{00000000-0000-0000-0000-000000000000}"/>
          </ac:picMkLst>
        </pc:picChg>
      </pc:sldChg>
      <pc:sldChg chg="modSp modAnim">
        <pc:chgData name="Beesley, Tom" userId="ee42a82f-7ffb-4da4-9528-a704ef14c0a0" providerId="ADAL" clId="{8B7BD3CD-BBCC-4EFA-B046-B835C9F088AD}" dt="2020-11-13T20:50:28.217" v="2205"/>
        <pc:sldMkLst>
          <pc:docMk/>
          <pc:sldMk cId="3678870171" sldId="275"/>
        </pc:sldMkLst>
        <pc:spChg chg="mod">
          <ac:chgData name="Beesley, Tom" userId="ee42a82f-7ffb-4da4-9528-a704ef14c0a0" providerId="ADAL" clId="{8B7BD3CD-BBCC-4EFA-B046-B835C9F088AD}" dt="2020-11-13T20:49:34.938" v="2202" actId="1076"/>
          <ac:spMkLst>
            <pc:docMk/>
            <pc:sldMk cId="3678870171" sldId="275"/>
            <ac:spMk id="2" creationId="{00000000-0000-0000-0000-000000000000}"/>
          </ac:spMkLst>
        </pc:spChg>
        <pc:spChg chg="mod">
          <ac:chgData name="Beesley, Tom" userId="ee42a82f-7ffb-4da4-9528-a704ef14c0a0" providerId="ADAL" clId="{8B7BD3CD-BBCC-4EFA-B046-B835C9F088AD}" dt="2020-11-13T20:50:19.145" v="2203" actId="14100"/>
          <ac:spMkLst>
            <pc:docMk/>
            <pc:sldMk cId="3678870171" sldId="275"/>
            <ac:spMk id="3" creationId="{00000000-0000-0000-0000-000000000000}"/>
          </ac:spMkLst>
        </pc:spChg>
        <pc:spChg chg="mod">
          <ac:chgData name="Beesley, Tom" userId="ee42a82f-7ffb-4da4-9528-a704ef14c0a0" providerId="ADAL" clId="{8B7BD3CD-BBCC-4EFA-B046-B835C9F088AD}" dt="2020-11-13T20:49:28.050" v="2200" actId="1076"/>
          <ac:spMkLst>
            <pc:docMk/>
            <pc:sldMk cId="3678870171" sldId="275"/>
            <ac:spMk id="4" creationId="{00000000-0000-0000-0000-000000000000}"/>
          </ac:spMkLst>
        </pc:spChg>
      </pc:sldChg>
      <pc:sldChg chg="modSp">
        <pc:chgData name="Beesley, Tom" userId="ee42a82f-7ffb-4da4-9528-a704ef14c0a0" providerId="ADAL" clId="{8B7BD3CD-BBCC-4EFA-B046-B835C9F088AD}" dt="2020-11-13T20:48:26.960" v="2193" actId="208"/>
        <pc:sldMkLst>
          <pc:docMk/>
          <pc:sldMk cId="2689971601" sldId="276"/>
        </pc:sldMkLst>
        <pc:spChg chg="mod">
          <ac:chgData name="Beesley, Tom" userId="ee42a82f-7ffb-4da4-9528-a704ef14c0a0" providerId="ADAL" clId="{8B7BD3CD-BBCC-4EFA-B046-B835C9F088AD}" dt="2020-11-13T20:46:50.201" v="2181" actId="207"/>
          <ac:spMkLst>
            <pc:docMk/>
            <pc:sldMk cId="2689971601" sldId="276"/>
            <ac:spMk id="3" creationId="{00000000-0000-0000-0000-000000000000}"/>
          </ac:spMkLst>
        </pc:spChg>
        <pc:spChg chg="mod">
          <ac:chgData name="Beesley, Tom" userId="ee42a82f-7ffb-4da4-9528-a704ef14c0a0" providerId="ADAL" clId="{8B7BD3CD-BBCC-4EFA-B046-B835C9F088AD}" dt="2020-11-13T20:48:26.960" v="2193" actId="208"/>
          <ac:spMkLst>
            <pc:docMk/>
            <pc:sldMk cId="2689971601" sldId="276"/>
            <ac:spMk id="4" creationId="{00000000-0000-0000-0000-000000000000}"/>
          </ac:spMkLst>
        </pc:spChg>
      </pc:sldChg>
      <pc:sldChg chg="addSp modSp">
        <pc:chgData name="Beesley, Tom" userId="ee42a82f-7ffb-4da4-9528-a704ef14c0a0" providerId="ADAL" clId="{8B7BD3CD-BBCC-4EFA-B046-B835C9F088AD}" dt="2020-11-14T09:48:58.915" v="2576" actId="962"/>
        <pc:sldMkLst>
          <pc:docMk/>
          <pc:sldMk cId="2043259815" sldId="277"/>
        </pc:sldMkLst>
        <pc:spChg chg="add mod ord">
          <ac:chgData name="Beesley, Tom" userId="ee42a82f-7ffb-4da4-9528-a704ef14c0a0" providerId="ADAL" clId="{8B7BD3CD-BBCC-4EFA-B046-B835C9F088AD}" dt="2020-11-14T09:48:58.915" v="2576" actId="962"/>
          <ac:spMkLst>
            <pc:docMk/>
            <pc:sldMk cId="2043259815" sldId="277"/>
            <ac:spMk id="2" creationId="{CC04E0B6-0003-42DC-A2BC-D8F88A253C48}"/>
          </ac:spMkLst>
        </pc:spChg>
        <pc:spChg chg="mod">
          <ac:chgData name="Beesley, Tom" userId="ee42a82f-7ffb-4da4-9528-a704ef14c0a0" providerId="ADAL" clId="{8B7BD3CD-BBCC-4EFA-B046-B835C9F088AD}" dt="2020-11-13T20:46:33.347" v="2179" actId="207"/>
          <ac:spMkLst>
            <pc:docMk/>
            <pc:sldMk cId="2043259815" sldId="277"/>
            <ac:spMk id="3" creationId="{00000000-0000-0000-0000-000000000000}"/>
          </ac:spMkLst>
        </pc:spChg>
        <pc:spChg chg="mod">
          <ac:chgData name="Beesley, Tom" userId="ee42a82f-7ffb-4da4-9528-a704ef14c0a0" providerId="ADAL" clId="{8B7BD3CD-BBCC-4EFA-B046-B835C9F088AD}" dt="2020-11-12T22:23:24.944" v="1826" actId="1076"/>
          <ac:spMkLst>
            <pc:docMk/>
            <pc:sldMk cId="2043259815" sldId="277"/>
            <ac:spMk id="4" creationId="{00000000-0000-0000-0000-000000000000}"/>
          </ac:spMkLst>
        </pc:spChg>
        <pc:spChg chg="mod">
          <ac:chgData name="Beesley, Tom" userId="ee42a82f-7ffb-4da4-9528-a704ef14c0a0" providerId="ADAL" clId="{8B7BD3CD-BBCC-4EFA-B046-B835C9F088AD}" dt="2020-11-13T20:48:13.672" v="2191" actId="207"/>
          <ac:spMkLst>
            <pc:docMk/>
            <pc:sldMk cId="2043259815" sldId="277"/>
            <ac:spMk id="5" creationId="{00000000-0000-0000-0000-000000000000}"/>
          </ac:spMkLst>
        </pc:spChg>
        <pc:spChg chg="mod">
          <ac:chgData name="Beesley, Tom" userId="ee42a82f-7ffb-4da4-9528-a704ef14c0a0" providerId="ADAL" clId="{8B7BD3CD-BBCC-4EFA-B046-B835C9F088AD}" dt="2020-11-13T20:48:13.672" v="2191" actId="207"/>
          <ac:spMkLst>
            <pc:docMk/>
            <pc:sldMk cId="2043259815" sldId="277"/>
            <ac:spMk id="6" creationId="{00000000-0000-0000-0000-000000000000}"/>
          </ac:spMkLst>
        </pc:spChg>
        <pc:spChg chg="mod">
          <ac:chgData name="Beesley, Tom" userId="ee42a82f-7ffb-4da4-9528-a704ef14c0a0" providerId="ADAL" clId="{8B7BD3CD-BBCC-4EFA-B046-B835C9F088AD}" dt="2020-11-13T20:48:13.672" v="2191" actId="207"/>
          <ac:spMkLst>
            <pc:docMk/>
            <pc:sldMk cId="2043259815" sldId="277"/>
            <ac:spMk id="7" creationId="{00000000-0000-0000-0000-000000000000}"/>
          </ac:spMkLst>
        </pc:spChg>
        <pc:spChg chg="add mod">
          <ac:chgData name="Beesley, Tom" userId="ee42a82f-7ffb-4da4-9528-a704ef14c0a0" providerId="ADAL" clId="{8B7BD3CD-BBCC-4EFA-B046-B835C9F088AD}" dt="2020-11-13T20:48:01.883" v="2188" actId="571"/>
          <ac:spMkLst>
            <pc:docMk/>
            <pc:sldMk cId="2043259815" sldId="277"/>
            <ac:spMk id="11" creationId="{563AD2D7-43BA-4489-8898-A90C871F50C0}"/>
          </ac:spMkLst>
        </pc:spChg>
        <pc:spChg chg="add mod">
          <ac:chgData name="Beesley, Tom" userId="ee42a82f-7ffb-4da4-9528-a704ef14c0a0" providerId="ADAL" clId="{8B7BD3CD-BBCC-4EFA-B046-B835C9F088AD}" dt="2020-11-13T20:48:01.883" v="2188" actId="571"/>
          <ac:spMkLst>
            <pc:docMk/>
            <pc:sldMk cId="2043259815" sldId="277"/>
            <ac:spMk id="12" creationId="{BD2EEF2E-A8DB-406A-A40A-1F9CF5CCBE8A}"/>
          </ac:spMkLst>
        </pc:spChg>
      </pc:sldChg>
      <pc:sldChg chg="addSp delSp modSp">
        <pc:chgData name="Beesley, Tom" userId="ee42a82f-7ffb-4da4-9528-a704ef14c0a0" providerId="ADAL" clId="{8B7BD3CD-BBCC-4EFA-B046-B835C9F088AD}" dt="2020-11-14T09:50:23.275" v="2599" actId="1076"/>
        <pc:sldMkLst>
          <pc:docMk/>
          <pc:sldMk cId="95969167" sldId="279"/>
        </pc:sldMkLst>
        <pc:spChg chg="add del mod">
          <ac:chgData name="Beesley, Tom" userId="ee42a82f-7ffb-4da4-9528-a704ef14c0a0" providerId="ADAL" clId="{8B7BD3CD-BBCC-4EFA-B046-B835C9F088AD}" dt="2020-11-14T09:49:56.096" v="2587"/>
          <ac:spMkLst>
            <pc:docMk/>
            <pc:sldMk cId="95969167" sldId="279"/>
            <ac:spMk id="2" creationId="{C57AA6BC-ED36-4E92-BB3E-B22EA9F3DF38}"/>
          </ac:spMkLst>
        </pc:spChg>
        <pc:spChg chg="mod">
          <ac:chgData name="Beesley, Tom" userId="ee42a82f-7ffb-4da4-9528-a704ef14c0a0" providerId="ADAL" clId="{8B7BD3CD-BBCC-4EFA-B046-B835C9F088AD}" dt="2020-11-14T09:50:23.275" v="2599" actId="1076"/>
          <ac:spMkLst>
            <pc:docMk/>
            <pc:sldMk cId="95969167" sldId="279"/>
            <ac:spMk id="3" creationId="{00000000-0000-0000-0000-000000000000}"/>
          </ac:spMkLst>
        </pc:spChg>
        <pc:spChg chg="del mod">
          <ac:chgData name="Beesley, Tom" userId="ee42a82f-7ffb-4da4-9528-a704ef14c0a0" providerId="ADAL" clId="{8B7BD3CD-BBCC-4EFA-B046-B835C9F088AD}" dt="2020-11-14T09:50:07.717" v="2591" actId="478"/>
          <ac:spMkLst>
            <pc:docMk/>
            <pc:sldMk cId="95969167" sldId="279"/>
            <ac:spMk id="4" creationId="{00000000-0000-0000-0000-000000000000}"/>
          </ac:spMkLst>
        </pc:spChg>
        <pc:spChg chg="add mod">
          <ac:chgData name="Beesley, Tom" userId="ee42a82f-7ffb-4da4-9528-a704ef14c0a0" providerId="ADAL" clId="{8B7BD3CD-BBCC-4EFA-B046-B835C9F088AD}" dt="2020-11-14T09:50:08.983" v="2592"/>
          <ac:spMkLst>
            <pc:docMk/>
            <pc:sldMk cId="95969167" sldId="279"/>
            <ac:spMk id="8" creationId="{DCF1C9AF-D927-4F49-A6B6-FB72513397FA}"/>
          </ac:spMkLst>
        </pc:spChg>
      </pc:sldChg>
      <pc:sldChg chg="addSp delSp modSp">
        <pc:chgData name="Beesley, Tom" userId="ee42a82f-7ffb-4da4-9528-a704ef14c0a0" providerId="ADAL" clId="{8B7BD3CD-BBCC-4EFA-B046-B835C9F088AD}" dt="2020-11-14T09:50:41.777" v="2605"/>
        <pc:sldMkLst>
          <pc:docMk/>
          <pc:sldMk cId="592682142" sldId="280"/>
        </pc:sldMkLst>
        <pc:spChg chg="add del mod">
          <ac:chgData name="Beesley, Tom" userId="ee42a82f-7ffb-4da4-9528-a704ef14c0a0" providerId="ADAL" clId="{8B7BD3CD-BBCC-4EFA-B046-B835C9F088AD}" dt="2020-11-14T09:50:35.926" v="2603"/>
          <ac:spMkLst>
            <pc:docMk/>
            <pc:sldMk cId="592682142" sldId="280"/>
            <ac:spMk id="2" creationId="{C6AE6948-F4D2-4328-831B-A6690C4BFC47}"/>
          </ac:spMkLst>
        </pc:spChg>
        <pc:spChg chg="mod">
          <ac:chgData name="Beesley, Tom" userId="ee42a82f-7ffb-4da4-9528-a704ef14c0a0" providerId="ADAL" clId="{8B7BD3CD-BBCC-4EFA-B046-B835C9F088AD}" dt="2020-11-12T14:47:04.047" v="1231" actId="14100"/>
          <ac:spMkLst>
            <pc:docMk/>
            <pc:sldMk cId="592682142" sldId="280"/>
            <ac:spMk id="3" creationId="{00000000-0000-0000-0000-000000000000}"/>
          </ac:spMkLst>
        </pc:spChg>
        <pc:spChg chg="del mod">
          <ac:chgData name="Beesley, Tom" userId="ee42a82f-7ffb-4da4-9528-a704ef14c0a0" providerId="ADAL" clId="{8B7BD3CD-BBCC-4EFA-B046-B835C9F088AD}" dt="2020-11-14T09:50:30.771" v="2601" actId="478"/>
          <ac:spMkLst>
            <pc:docMk/>
            <pc:sldMk cId="592682142" sldId="280"/>
            <ac:spMk id="4" creationId="{00000000-0000-0000-0000-000000000000}"/>
          </ac:spMkLst>
        </pc:spChg>
        <pc:spChg chg="mod">
          <ac:chgData name="Beesley, Tom" userId="ee42a82f-7ffb-4da4-9528-a704ef14c0a0" providerId="ADAL" clId="{8B7BD3CD-BBCC-4EFA-B046-B835C9F088AD}" dt="2020-11-12T14:47:06.470" v="1232" actId="1076"/>
          <ac:spMkLst>
            <pc:docMk/>
            <pc:sldMk cId="592682142" sldId="280"/>
            <ac:spMk id="5" creationId="{00000000-0000-0000-0000-000000000000}"/>
          </ac:spMkLst>
        </pc:spChg>
        <pc:spChg chg="add mod">
          <ac:chgData name="Beesley, Tom" userId="ee42a82f-7ffb-4da4-9528-a704ef14c0a0" providerId="ADAL" clId="{8B7BD3CD-BBCC-4EFA-B046-B835C9F088AD}" dt="2020-11-14T09:50:41.777" v="2605"/>
          <ac:spMkLst>
            <pc:docMk/>
            <pc:sldMk cId="592682142" sldId="280"/>
            <ac:spMk id="9" creationId="{D5EEC399-E2EE-4CB4-9BAE-85D37A213D54}"/>
          </ac:spMkLst>
        </pc:spChg>
      </pc:sldChg>
      <pc:sldChg chg="addSp delSp modSp">
        <pc:chgData name="Beesley, Tom" userId="ee42a82f-7ffb-4da4-9528-a704ef14c0a0" providerId="ADAL" clId="{8B7BD3CD-BBCC-4EFA-B046-B835C9F088AD}" dt="2020-11-14T09:53:32.441" v="2840" actId="962"/>
        <pc:sldMkLst>
          <pc:docMk/>
          <pc:sldMk cId="3322031704" sldId="281"/>
        </pc:sldMkLst>
        <pc:spChg chg="mod">
          <ac:chgData name="Beesley, Tom" userId="ee42a82f-7ffb-4da4-9528-a704ef14c0a0" providerId="ADAL" clId="{8B7BD3CD-BBCC-4EFA-B046-B835C9F088AD}" dt="2020-11-13T20:47:26.860" v="2183" actId="207"/>
          <ac:spMkLst>
            <pc:docMk/>
            <pc:sldMk cId="3322031704" sldId="281"/>
            <ac:spMk id="6" creationId="{00000000-0000-0000-0000-000000000000}"/>
          </ac:spMkLst>
        </pc:spChg>
        <pc:spChg chg="add mod">
          <ac:chgData name="Beesley, Tom" userId="ee42a82f-7ffb-4da4-9528-a704ef14c0a0" providerId="ADAL" clId="{8B7BD3CD-BBCC-4EFA-B046-B835C9F088AD}" dt="2020-11-14T09:49:02.980" v="2577" actId="962"/>
          <ac:spMkLst>
            <pc:docMk/>
            <pc:sldMk cId="3322031704" sldId="281"/>
            <ac:spMk id="11" creationId="{D81BE85A-AB8F-4B1F-9C92-ED01CA8040E6}"/>
          </ac:spMkLst>
        </pc:spChg>
        <pc:picChg chg="del">
          <ac:chgData name="Beesley, Tom" userId="ee42a82f-7ffb-4da4-9528-a704ef14c0a0" providerId="ADAL" clId="{8B7BD3CD-BBCC-4EFA-B046-B835C9F088AD}" dt="2020-11-12T15:03:01.528" v="1260" actId="478"/>
          <ac:picMkLst>
            <pc:docMk/>
            <pc:sldMk cId="3322031704" sldId="281"/>
            <ac:picMk id="3" creationId="{00000000-0000-0000-0000-000000000000}"/>
          </ac:picMkLst>
        </pc:picChg>
        <pc:picChg chg="del">
          <ac:chgData name="Beesley, Tom" userId="ee42a82f-7ffb-4da4-9528-a704ef14c0a0" providerId="ADAL" clId="{8B7BD3CD-BBCC-4EFA-B046-B835C9F088AD}" dt="2020-11-12T15:03:00.736" v="1259" actId="478"/>
          <ac:picMkLst>
            <pc:docMk/>
            <pc:sldMk cId="3322031704" sldId="281"/>
            <ac:picMk id="4" creationId="{00000000-0000-0000-0000-000000000000}"/>
          </ac:picMkLst>
        </pc:picChg>
        <pc:picChg chg="add mod modCrop">
          <ac:chgData name="Beesley, Tom" userId="ee42a82f-7ffb-4da4-9528-a704ef14c0a0" providerId="ADAL" clId="{8B7BD3CD-BBCC-4EFA-B046-B835C9F088AD}" dt="2020-11-14T09:53:32.441" v="2840" actId="962"/>
          <ac:picMkLst>
            <pc:docMk/>
            <pc:sldMk cId="3322031704" sldId="281"/>
            <ac:picMk id="10" creationId="{3F1FD50E-CCC4-48C4-B57D-358A79EDDB41}"/>
          </ac:picMkLst>
        </pc:picChg>
      </pc:sldChg>
      <pc:sldChg chg="modSp">
        <pc:chgData name="Beesley, Tom" userId="ee42a82f-7ffb-4da4-9528-a704ef14c0a0" providerId="ADAL" clId="{8B7BD3CD-BBCC-4EFA-B046-B835C9F088AD}" dt="2020-11-12T22:26:26.441" v="1967" actId="1076"/>
        <pc:sldMkLst>
          <pc:docMk/>
          <pc:sldMk cId="1764166458" sldId="282"/>
        </pc:sldMkLst>
        <pc:spChg chg="mod">
          <ac:chgData name="Beesley, Tom" userId="ee42a82f-7ffb-4da4-9528-a704ef14c0a0" providerId="ADAL" clId="{8B7BD3CD-BBCC-4EFA-B046-B835C9F088AD}" dt="2020-11-12T22:26:26.441" v="1967" actId="1076"/>
          <ac:spMkLst>
            <pc:docMk/>
            <pc:sldMk cId="1764166458" sldId="282"/>
            <ac:spMk id="3" creationId="{00000000-0000-0000-0000-000000000000}"/>
          </ac:spMkLst>
        </pc:spChg>
      </pc:sldChg>
      <pc:sldChg chg="del modTransition">
        <pc:chgData name="Beesley, Tom" userId="ee42a82f-7ffb-4da4-9528-a704ef14c0a0" providerId="ADAL" clId="{8B7BD3CD-BBCC-4EFA-B046-B835C9F088AD}" dt="2020-11-14T09:49:10.547" v="2578" actId="2696"/>
        <pc:sldMkLst>
          <pc:docMk/>
          <pc:sldMk cId="323456963" sldId="283"/>
        </pc:sldMkLst>
      </pc:sldChg>
      <pc:sldChg chg="del">
        <pc:chgData name="Beesley, Tom" userId="ee42a82f-7ffb-4da4-9528-a704ef14c0a0" providerId="ADAL" clId="{8B7BD3CD-BBCC-4EFA-B046-B835C9F088AD}" dt="2020-11-10T12:13:33.767" v="4" actId="2696"/>
        <pc:sldMkLst>
          <pc:docMk/>
          <pc:sldMk cId="3606771901" sldId="284"/>
        </pc:sldMkLst>
      </pc:sldChg>
      <pc:sldChg chg="del modTransition">
        <pc:chgData name="Beesley, Tom" userId="ee42a82f-7ffb-4da4-9528-a704ef14c0a0" providerId="ADAL" clId="{8B7BD3CD-BBCC-4EFA-B046-B835C9F088AD}" dt="2020-11-14T09:49:10.603" v="2580" actId="2696"/>
        <pc:sldMkLst>
          <pc:docMk/>
          <pc:sldMk cId="1293957900" sldId="286"/>
        </pc:sldMkLst>
      </pc:sldChg>
      <pc:sldChg chg="del modTransition">
        <pc:chgData name="Beesley, Tom" userId="ee42a82f-7ffb-4da4-9528-a704ef14c0a0" providerId="ADAL" clId="{8B7BD3CD-BBCC-4EFA-B046-B835C9F088AD}" dt="2020-11-14T09:49:10.569" v="2579" actId="2696"/>
        <pc:sldMkLst>
          <pc:docMk/>
          <pc:sldMk cId="1368952497" sldId="287"/>
        </pc:sldMkLst>
      </pc:sldChg>
      <pc:sldChg chg="modSp">
        <pc:chgData name="Beesley, Tom" userId="ee42a82f-7ffb-4da4-9528-a704ef14c0a0" providerId="ADAL" clId="{8B7BD3CD-BBCC-4EFA-B046-B835C9F088AD}" dt="2020-11-12T22:26:03.410" v="1966" actId="20577"/>
        <pc:sldMkLst>
          <pc:docMk/>
          <pc:sldMk cId="778003921" sldId="288"/>
        </pc:sldMkLst>
        <pc:spChg chg="mod">
          <ac:chgData name="Beesley, Tom" userId="ee42a82f-7ffb-4da4-9528-a704ef14c0a0" providerId="ADAL" clId="{8B7BD3CD-BBCC-4EFA-B046-B835C9F088AD}" dt="2020-11-12T22:26:03.410" v="1966" actId="20577"/>
          <ac:spMkLst>
            <pc:docMk/>
            <pc:sldMk cId="778003921" sldId="288"/>
            <ac:spMk id="3" creationId="{00000000-0000-0000-0000-000000000000}"/>
          </ac:spMkLst>
        </pc:spChg>
      </pc:sldChg>
      <pc:sldChg chg="del modTransition">
        <pc:chgData name="Beesley, Tom" userId="ee42a82f-7ffb-4da4-9528-a704ef14c0a0" providerId="ADAL" clId="{8B7BD3CD-BBCC-4EFA-B046-B835C9F088AD}" dt="2020-11-12T14:06:50.566" v="1188" actId="2696"/>
        <pc:sldMkLst>
          <pc:docMk/>
          <pc:sldMk cId="3868971515" sldId="290"/>
        </pc:sldMkLst>
      </pc:sldChg>
      <pc:sldChg chg="del">
        <pc:chgData name="Beesley, Tom" userId="ee42a82f-7ffb-4da4-9528-a704ef14c0a0" providerId="ADAL" clId="{8B7BD3CD-BBCC-4EFA-B046-B835C9F088AD}" dt="2020-11-12T15:06:33.740" v="1375" actId="2696"/>
        <pc:sldMkLst>
          <pc:docMk/>
          <pc:sldMk cId="2923811266" sldId="292"/>
        </pc:sldMkLst>
      </pc:sldChg>
      <pc:sldChg chg="modSp ord">
        <pc:chgData name="Beesley, Tom" userId="ee42a82f-7ffb-4da4-9528-a704ef14c0a0" providerId="ADAL" clId="{8B7BD3CD-BBCC-4EFA-B046-B835C9F088AD}" dt="2020-11-14T09:48:56.683" v="2575" actId="962"/>
        <pc:sldMkLst>
          <pc:docMk/>
          <pc:sldMk cId="3101984183" sldId="293"/>
        </pc:sldMkLst>
        <pc:spChg chg="mod">
          <ac:chgData name="Beesley, Tom" userId="ee42a82f-7ffb-4da4-9528-a704ef14c0a0" providerId="ADAL" clId="{8B7BD3CD-BBCC-4EFA-B046-B835C9F088AD}" dt="2020-11-12T14:09:32.854" v="1211" actId="1076"/>
          <ac:spMkLst>
            <pc:docMk/>
            <pc:sldMk cId="3101984183" sldId="293"/>
            <ac:spMk id="3" creationId="{00000000-0000-0000-0000-000000000000}"/>
          </ac:spMkLst>
        </pc:spChg>
        <pc:spChg chg="mod">
          <ac:chgData name="Beesley, Tom" userId="ee42a82f-7ffb-4da4-9528-a704ef14c0a0" providerId="ADAL" clId="{8B7BD3CD-BBCC-4EFA-B046-B835C9F088AD}" dt="2020-11-12T14:43:14.796" v="1212" actId="1076"/>
          <ac:spMkLst>
            <pc:docMk/>
            <pc:sldMk cId="3101984183" sldId="293"/>
            <ac:spMk id="4" creationId="{00000000-0000-0000-0000-000000000000}"/>
          </ac:spMkLst>
        </pc:spChg>
        <pc:spChg chg="mod">
          <ac:chgData name="Beesley, Tom" userId="ee42a82f-7ffb-4da4-9528-a704ef14c0a0" providerId="ADAL" clId="{8B7BD3CD-BBCC-4EFA-B046-B835C9F088AD}" dt="2020-11-14T09:48:54.379" v="2574" actId="962"/>
          <ac:spMkLst>
            <pc:docMk/>
            <pc:sldMk cId="3101984183" sldId="293"/>
            <ac:spMk id="5" creationId="{00000000-0000-0000-0000-000000000000}"/>
          </ac:spMkLst>
        </pc:spChg>
        <pc:spChg chg="mod">
          <ac:chgData name="Beesley, Tom" userId="ee42a82f-7ffb-4da4-9528-a704ef14c0a0" providerId="ADAL" clId="{8B7BD3CD-BBCC-4EFA-B046-B835C9F088AD}" dt="2020-11-12T14:43:14.796" v="1212" actId="1076"/>
          <ac:spMkLst>
            <pc:docMk/>
            <pc:sldMk cId="3101984183" sldId="293"/>
            <ac:spMk id="6" creationId="{00000000-0000-0000-0000-000000000000}"/>
          </ac:spMkLst>
        </pc:spChg>
        <pc:cxnChg chg="mod">
          <ac:chgData name="Beesley, Tom" userId="ee42a82f-7ffb-4da4-9528-a704ef14c0a0" providerId="ADAL" clId="{8B7BD3CD-BBCC-4EFA-B046-B835C9F088AD}" dt="2020-11-14T09:48:56.683" v="2575" actId="962"/>
          <ac:cxnSpMkLst>
            <pc:docMk/>
            <pc:sldMk cId="3101984183" sldId="293"/>
            <ac:cxnSpMk id="8" creationId="{00000000-0000-0000-0000-000000000000}"/>
          </ac:cxnSpMkLst>
        </pc:cxnChg>
      </pc:sldChg>
      <pc:sldChg chg="modSp add">
        <pc:chgData name="Beesley, Tom" userId="ee42a82f-7ffb-4da4-9528-a704ef14c0a0" providerId="ADAL" clId="{8B7BD3CD-BBCC-4EFA-B046-B835C9F088AD}" dt="2020-11-10T12:17:49.715" v="13" actId="27636"/>
        <pc:sldMkLst>
          <pc:docMk/>
          <pc:sldMk cId="930183136" sldId="294"/>
        </pc:sldMkLst>
        <pc:spChg chg="mod">
          <ac:chgData name="Beesley, Tom" userId="ee42a82f-7ffb-4da4-9528-a704ef14c0a0" providerId="ADAL" clId="{8B7BD3CD-BBCC-4EFA-B046-B835C9F088AD}" dt="2020-11-10T12:17:49.715" v="13" actId="27636"/>
          <ac:spMkLst>
            <pc:docMk/>
            <pc:sldMk cId="930183136" sldId="294"/>
            <ac:spMk id="23554" creationId="{00000000-0000-0000-0000-000000000000}"/>
          </ac:spMkLst>
        </pc:spChg>
      </pc:sldChg>
      <pc:sldChg chg="del">
        <pc:chgData name="Beesley, Tom" userId="ee42a82f-7ffb-4da4-9528-a704ef14c0a0" providerId="ADAL" clId="{8B7BD3CD-BBCC-4EFA-B046-B835C9F088AD}" dt="2020-11-10T12:14:20.179" v="5" actId="2696"/>
        <pc:sldMkLst>
          <pc:docMk/>
          <pc:sldMk cId="3018886915" sldId="294"/>
        </pc:sldMkLst>
      </pc:sldChg>
      <pc:sldChg chg="del">
        <pc:chgData name="Beesley, Tom" userId="ee42a82f-7ffb-4da4-9528-a704ef14c0a0" providerId="ADAL" clId="{8B7BD3CD-BBCC-4EFA-B046-B835C9F088AD}" dt="2020-11-10T12:14:20.185" v="6" actId="2696"/>
        <pc:sldMkLst>
          <pc:docMk/>
          <pc:sldMk cId="298803986" sldId="295"/>
        </pc:sldMkLst>
      </pc:sldChg>
      <pc:sldChg chg="add del">
        <pc:chgData name="Beesley, Tom" userId="ee42a82f-7ffb-4da4-9528-a704ef14c0a0" providerId="ADAL" clId="{8B7BD3CD-BBCC-4EFA-B046-B835C9F088AD}" dt="2020-11-10T12:18:30.394" v="15" actId="2696"/>
        <pc:sldMkLst>
          <pc:docMk/>
          <pc:sldMk cId="1270018612" sldId="305"/>
        </pc:sldMkLst>
      </pc:sldChg>
      <pc:sldChg chg="del">
        <pc:chgData name="Beesley, Tom" userId="ee42a82f-7ffb-4da4-9528-a704ef14c0a0" providerId="ADAL" clId="{8B7BD3CD-BBCC-4EFA-B046-B835C9F088AD}" dt="2020-11-10T16:47:19.088" v="943" actId="2696"/>
        <pc:sldMkLst>
          <pc:docMk/>
          <pc:sldMk cId="994174356" sldId="306"/>
        </pc:sldMkLst>
      </pc:sldChg>
      <pc:sldChg chg="del">
        <pc:chgData name="Beesley, Tom" userId="ee42a82f-7ffb-4da4-9528-a704ef14c0a0" providerId="ADAL" clId="{8B7BD3CD-BBCC-4EFA-B046-B835C9F088AD}" dt="2020-11-10T16:47:19.086" v="942" actId="2696"/>
        <pc:sldMkLst>
          <pc:docMk/>
          <pc:sldMk cId="3939539816" sldId="307"/>
        </pc:sldMkLst>
      </pc:sldChg>
      <pc:sldChg chg="add del">
        <pc:chgData name="Beesley, Tom" userId="ee42a82f-7ffb-4da4-9528-a704ef14c0a0" providerId="ADAL" clId="{8B7BD3CD-BBCC-4EFA-B046-B835C9F088AD}" dt="2020-11-10T12:18:30.397" v="17" actId="2696"/>
        <pc:sldMkLst>
          <pc:docMk/>
          <pc:sldMk cId="2111432997" sldId="320"/>
        </pc:sldMkLst>
      </pc:sldChg>
      <pc:sldChg chg="modSp">
        <pc:chgData name="Beesley, Tom" userId="ee42a82f-7ffb-4da4-9528-a704ef14c0a0" providerId="ADAL" clId="{8B7BD3CD-BBCC-4EFA-B046-B835C9F088AD}" dt="2020-11-10T12:22:01.458" v="40" actId="1076"/>
        <pc:sldMkLst>
          <pc:docMk/>
          <pc:sldMk cId="2816596620" sldId="322"/>
        </pc:sldMkLst>
        <pc:spChg chg="mod">
          <ac:chgData name="Beesley, Tom" userId="ee42a82f-7ffb-4da4-9528-a704ef14c0a0" providerId="ADAL" clId="{8B7BD3CD-BBCC-4EFA-B046-B835C9F088AD}" dt="2020-11-10T12:22:01.458" v="40" actId="1076"/>
          <ac:spMkLst>
            <pc:docMk/>
            <pc:sldMk cId="2816596620" sldId="322"/>
            <ac:spMk id="2" creationId="{00000000-0000-0000-0000-000000000000}"/>
          </ac:spMkLst>
        </pc:spChg>
      </pc:sldChg>
      <pc:sldChg chg="addSp modSp add">
        <pc:chgData name="Beesley, Tom" userId="ee42a82f-7ffb-4da4-9528-a704ef14c0a0" providerId="ADAL" clId="{8B7BD3CD-BBCC-4EFA-B046-B835C9F088AD}" dt="2020-11-10T16:51:20.616" v="948" actId="1076"/>
        <pc:sldMkLst>
          <pc:docMk/>
          <pc:sldMk cId="680031446" sldId="323"/>
        </pc:sldMkLst>
        <pc:spChg chg="mod">
          <ac:chgData name="Beesley, Tom" userId="ee42a82f-7ffb-4da4-9528-a704ef14c0a0" providerId="ADAL" clId="{8B7BD3CD-BBCC-4EFA-B046-B835C9F088AD}" dt="2020-11-10T13:10:24.891" v="70" actId="14100"/>
          <ac:spMkLst>
            <pc:docMk/>
            <pc:sldMk cId="680031446" sldId="323"/>
            <ac:spMk id="2" creationId="{7C0444A3-42E3-431D-8A26-CDE517975C20}"/>
          </ac:spMkLst>
        </pc:spChg>
        <pc:spChg chg="add mod">
          <ac:chgData name="Beesley, Tom" userId="ee42a82f-7ffb-4da4-9528-a704ef14c0a0" providerId="ADAL" clId="{8B7BD3CD-BBCC-4EFA-B046-B835C9F088AD}" dt="2020-11-10T16:51:20.616" v="948" actId="1076"/>
          <ac:spMkLst>
            <pc:docMk/>
            <pc:sldMk cId="680031446" sldId="323"/>
            <ac:spMk id="3" creationId="{503AAA40-6430-49AE-8E13-2898318E6ADF}"/>
          </ac:spMkLst>
        </pc:spChg>
      </pc:sldChg>
      <pc:sldChg chg="addSp modSp add modAnim">
        <pc:chgData name="Beesley, Tom" userId="ee42a82f-7ffb-4da4-9528-a704ef14c0a0" providerId="ADAL" clId="{8B7BD3CD-BBCC-4EFA-B046-B835C9F088AD}" dt="2020-11-14T09:51:23.564" v="2606" actId="13244"/>
        <pc:sldMkLst>
          <pc:docMk/>
          <pc:sldMk cId="2320918589" sldId="324"/>
        </pc:sldMkLst>
        <pc:spChg chg="mod">
          <ac:chgData name="Beesley, Tom" userId="ee42a82f-7ffb-4da4-9528-a704ef14c0a0" providerId="ADAL" clId="{8B7BD3CD-BBCC-4EFA-B046-B835C9F088AD}" dt="2020-11-10T16:15:38.655" v="761" actId="14100"/>
          <ac:spMkLst>
            <pc:docMk/>
            <pc:sldMk cId="2320918589" sldId="324"/>
            <ac:spMk id="2" creationId="{D84A80D6-933E-4551-923D-DD347D56A69D}"/>
          </ac:spMkLst>
        </pc:spChg>
        <pc:spChg chg="mod">
          <ac:chgData name="Beesley, Tom" userId="ee42a82f-7ffb-4da4-9528-a704ef14c0a0" providerId="ADAL" clId="{8B7BD3CD-BBCC-4EFA-B046-B835C9F088AD}" dt="2020-11-14T09:51:23.564" v="2606" actId="13244"/>
          <ac:spMkLst>
            <pc:docMk/>
            <pc:sldMk cId="2320918589" sldId="324"/>
            <ac:spMk id="3" creationId="{5509EFF9-F43A-43A0-A89B-B44AC42EE5E1}"/>
          </ac:spMkLst>
        </pc:spChg>
        <pc:spChg chg="add mod">
          <ac:chgData name="Beesley, Tom" userId="ee42a82f-7ffb-4da4-9528-a704ef14c0a0" providerId="ADAL" clId="{8B7BD3CD-BBCC-4EFA-B046-B835C9F088AD}" dt="2020-11-10T16:50:53.287" v="945" actId="1076"/>
          <ac:spMkLst>
            <pc:docMk/>
            <pc:sldMk cId="2320918589" sldId="324"/>
            <ac:spMk id="4" creationId="{429170D5-892A-4A51-B72A-750F12E93FB7}"/>
          </ac:spMkLst>
        </pc:spChg>
        <pc:graphicFrameChg chg="add mod modGraphic">
          <ac:chgData name="Beesley, Tom" userId="ee42a82f-7ffb-4da4-9528-a704ef14c0a0" providerId="ADAL" clId="{8B7BD3CD-BBCC-4EFA-B046-B835C9F088AD}" dt="2020-11-10T16:51:04.344" v="947" actId="13926"/>
          <ac:graphicFrameMkLst>
            <pc:docMk/>
            <pc:sldMk cId="2320918589" sldId="324"/>
            <ac:graphicFrameMk id="5" creationId="{7F9A4777-6051-4851-8B11-079887C0C8D6}"/>
          </ac:graphicFrameMkLst>
        </pc:graphicFrameChg>
      </pc:sldChg>
      <pc:sldChg chg="addSp delSp modSp add">
        <pc:chgData name="Beesley, Tom" userId="ee42a82f-7ffb-4da4-9528-a704ef14c0a0" providerId="ADAL" clId="{8B7BD3CD-BBCC-4EFA-B046-B835C9F088AD}" dt="2020-11-14T09:51:42.823" v="2608" actId="14429"/>
        <pc:sldMkLst>
          <pc:docMk/>
          <pc:sldMk cId="4225321453" sldId="325"/>
        </pc:sldMkLst>
        <pc:spChg chg="del">
          <ac:chgData name="Beesley, Tom" userId="ee42a82f-7ffb-4da4-9528-a704ef14c0a0" providerId="ADAL" clId="{8B7BD3CD-BBCC-4EFA-B046-B835C9F088AD}" dt="2020-11-10T16:15:46.446" v="763" actId="478"/>
          <ac:spMkLst>
            <pc:docMk/>
            <pc:sldMk cId="4225321453" sldId="325"/>
            <ac:spMk id="2" creationId="{00000000-0000-0000-0000-000000000000}"/>
          </ac:spMkLst>
        </pc:spChg>
        <pc:spChg chg="mod">
          <ac:chgData name="Beesley, Tom" userId="ee42a82f-7ffb-4da4-9528-a704ef14c0a0" providerId="ADAL" clId="{8B7BD3CD-BBCC-4EFA-B046-B835C9F088AD}" dt="2020-11-10T16:42:14.119" v="863" actId="1076"/>
          <ac:spMkLst>
            <pc:docMk/>
            <pc:sldMk cId="4225321453" sldId="325"/>
            <ac:spMk id="3" creationId="{00000000-0000-0000-0000-000000000000}"/>
          </ac:spMkLst>
        </pc:spChg>
        <pc:spChg chg="add del mod">
          <ac:chgData name="Beesley, Tom" userId="ee42a82f-7ffb-4da4-9528-a704ef14c0a0" providerId="ADAL" clId="{8B7BD3CD-BBCC-4EFA-B046-B835C9F088AD}" dt="2020-11-10T16:15:48.807" v="764" actId="478"/>
          <ac:spMkLst>
            <pc:docMk/>
            <pc:sldMk cId="4225321453" sldId="325"/>
            <ac:spMk id="9" creationId="{FA3DD20F-8B37-410D-85E0-78ACCDD4481C}"/>
          </ac:spMkLst>
        </pc:spChg>
        <pc:spChg chg="add mod">
          <ac:chgData name="Beesley, Tom" userId="ee42a82f-7ffb-4da4-9528-a704ef14c0a0" providerId="ADAL" clId="{8B7BD3CD-BBCC-4EFA-B046-B835C9F088AD}" dt="2020-11-10T16:43:14.799" v="875" actId="1076"/>
          <ac:spMkLst>
            <pc:docMk/>
            <pc:sldMk cId="4225321453" sldId="325"/>
            <ac:spMk id="14" creationId="{96D4FB0E-44FB-4F94-88F3-E64DAA8BEA19}"/>
          </ac:spMkLst>
        </pc:spChg>
        <pc:spChg chg="add del mod">
          <ac:chgData name="Beesley, Tom" userId="ee42a82f-7ffb-4da4-9528-a704ef14c0a0" providerId="ADAL" clId="{8B7BD3CD-BBCC-4EFA-B046-B835C9F088AD}" dt="2020-11-10T16:45:50.464" v="933" actId="478"/>
          <ac:spMkLst>
            <pc:docMk/>
            <pc:sldMk cId="4225321453" sldId="325"/>
            <ac:spMk id="16" creationId="{6D8E8543-4FAD-4A79-9E9A-3C60F31CAB1E}"/>
          </ac:spMkLst>
        </pc:spChg>
        <pc:spChg chg="add mod">
          <ac:chgData name="Beesley, Tom" userId="ee42a82f-7ffb-4da4-9528-a704ef14c0a0" providerId="ADAL" clId="{8B7BD3CD-BBCC-4EFA-B046-B835C9F088AD}" dt="2020-11-10T16:44:13.799" v="904" actId="1076"/>
          <ac:spMkLst>
            <pc:docMk/>
            <pc:sldMk cId="4225321453" sldId="325"/>
            <ac:spMk id="17" creationId="{50EFDC17-933E-4A24-AA8C-3E93DE303087}"/>
          </ac:spMkLst>
        </pc:spChg>
        <pc:spChg chg="add del mod">
          <ac:chgData name="Beesley, Tom" userId="ee42a82f-7ffb-4da4-9528-a704ef14c0a0" providerId="ADAL" clId="{8B7BD3CD-BBCC-4EFA-B046-B835C9F088AD}" dt="2020-11-10T16:45:50.464" v="933" actId="478"/>
          <ac:spMkLst>
            <pc:docMk/>
            <pc:sldMk cId="4225321453" sldId="325"/>
            <ac:spMk id="18" creationId="{82AEA4FE-0929-43A3-A1F9-FCDB9C151058}"/>
          </ac:spMkLst>
        </pc:spChg>
        <pc:spChg chg="add mod">
          <ac:chgData name="Beesley, Tom" userId="ee42a82f-7ffb-4da4-9528-a704ef14c0a0" providerId="ADAL" clId="{8B7BD3CD-BBCC-4EFA-B046-B835C9F088AD}" dt="2020-11-14T09:51:42.823" v="2608" actId="14429"/>
          <ac:spMkLst>
            <pc:docMk/>
            <pc:sldMk cId="4225321453" sldId="325"/>
            <ac:spMk id="22" creationId="{76A42E11-3A5E-445F-B141-46D0486EB7BE}"/>
          </ac:spMkLst>
        </pc:spChg>
        <pc:spChg chg="add mod">
          <ac:chgData name="Beesley, Tom" userId="ee42a82f-7ffb-4da4-9528-a704ef14c0a0" providerId="ADAL" clId="{8B7BD3CD-BBCC-4EFA-B046-B835C9F088AD}" dt="2020-11-10T16:53:12.649" v="956" actId="207"/>
          <ac:spMkLst>
            <pc:docMk/>
            <pc:sldMk cId="4225321453" sldId="325"/>
            <ac:spMk id="24" creationId="{71B04B96-2591-4E37-ACD5-31593218B197}"/>
          </ac:spMkLst>
        </pc:spChg>
        <pc:spChg chg="add mod">
          <ac:chgData name="Beesley, Tom" userId="ee42a82f-7ffb-4da4-9528-a704ef14c0a0" providerId="ADAL" clId="{8B7BD3CD-BBCC-4EFA-B046-B835C9F088AD}" dt="2020-11-10T16:45:57.256" v="935" actId="1076"/>
          <ac:spMkLst>
            <pc:docMk/>
            <pc:sldMk cId="4225321453" sldId="325"/>
            <ac:spMk id="29" creationId="{B8855F73-D126-4B9B-B546-89D7D9F59803}"/>
          </ac:spMkLst>
        </pc:spChg>
        <pc:spChg chg="add mod">
          <ac:chgData name="Beesley, Tom" userId="ee42a82f-7ffb-4da4-9528-a704ef14c0a0" providerId="ADAL" clId="{8B7BD3CD-BBCC-4EFA-B046-B835C9F088AD}" dt="2020-11-10T16:45:57.256" v="935" actId="1076"/>
          <ac:spMkLst>
            <pc:docMk/>
            <pc:sldMk cId="4225321453" sldId="325"/>
            <ac:spMk id="30" creationId="{C26647FE-31E9-4BD1-8F37-B03EA1971993}"/>
          </ac:spMkLst>
        </pc:spChg>
        <pc:spChg chg="add mod">
          <ac:chgData name="Beesley, Tom" userId="ee42a82f-7ffb-4da4-9528-a704ef14c0a0" providerId="ADAL" clId="{8B7BD3CD-BBCC-4EFA-B046-B835C9F088AD}" dt="2020-11-10T16:45:57.256" v="935" actId="1076"/>
          <ac:spMkLst>
            <pc:docMk/>
            <pc:sldMk cId="4225321453" sldId="325"/>
            <ac:spMk id="32" creationId="{63D70FF2-0AC0-495E-80B4-82777DEDDFC9}"/>
          </ac:spMkLst>
        </pc:spChg>
        <pc:spChg chg="add mod">
          <ac:chgData name="Beesley, Tom" userId="ee42a82f-7ffb-4da4-9528-a704ef14c0a0" providerId="ADAL" clId="{8B7BD3CD-BBCC-4EFA-B046-B835C9F088AD}" dt="2020-11-10T16:53:25.128" v="958" actId="207"/>
          <ac:spMkLst>
            <pc:docMk/>
            <pc:sldMk cId="4225321453" sldId="325"/>
            <ac:spMk id="34" creationId="{8A02187A-EE48-454B-A9AF-B008A1EF6ECC}"/>
          </ac:spMkLst>
        </pc:spChg>
        <pc:spChg chg="add del">
          <ac:chgData name="Beesley, Tom" userId="ee42a82f-7ffb-4da4-9528-a704ef14c0a0" providerId="ADAL" clId="{8B7BD3CD-BBCC-4EFA-B046-B835C9F088AD}" dt="2020-11-10T16:52:19.658" v="950"/>
          <ac:spMkLst>
            <pc:docMk/>
            <pc:sldMk cId="4225321453" sldId="325"/>
            <ac:spMk id="36" creationId="{8FCA2BAD-63FA-49ED-B6A0-69CBB0641B4E}"/>
          </ac:spMkLst>
        </pc:spChg>
        <pc:spChg chg="add del">
          <ac:chgData name="Beesley, Tom" userId="ee42a82f-7ffb-4da4-9528-a704ef14c0a0" providerId="ADAL" clId="{8B7BD3CD-BBCC-4EFA-B046-B835C9F088AD}" dt="2020-11-10T16:52:19.658" v="950"/>
          <ac:spMkLst>
            <pc:docMk/>
            <pc:sldMk cId="4225321453" sldId="325"/>
            <ac:spMk id="37" creationId="{006DB8DB-CA98-4AD2-9413-D2D84D9F8335}"/>
          </ac:spMkLst>
        </pc:spChg>
        <pc:spChg chg="add del">
          <ac:chgData name="Beesley, Tom" userId="ee42a82f-7ffb-4da4-9528-a704ef14c0a0" providerId="ADAL" clId="{8B7BD3CD-BBCC-4EFA-B046-B835C9F088AD}" dt="2020-11-10T16:52:19.658" v="950"/>
          <ac:spMkLst>
            <pc:docMk/>
            <pc:sldMk cId="4225321453" sldId="325"/>
            <ac:spMk id="39" creationId="{0A3B076A-0E93-437F-8E95-8DBF6CF0BCE3}"/>
          </ac:spMkLst>
        </pc:spChg>
        <pc:spChg chg="add del">
          <ac:chgData name="Beesley, Tom" userId="ee42a82f-7ffb-4da4-9528-a704ef14c0a0" providerId="ADAL" clId="{8B7BD3CD-BBCC-4EFA-B046-B835C9F088AD}" dt="2020-11-10T16:52:19.658" v="950"/>
          <ac:spMkLst>
            <pc:docMk/>
            <pc:sldMk cId="4225321453" sldId="325"/>
            <ac:spMk id="41" creationId="{6E4318D2-DE4C-4D0C-8602-5D99881011FF}"/>
          </ac:spMkLst>
        </pc:spChg>
        <pc:graphicFrameChg chg="del mod modGraphic">
          <ac:chgData name="Beesley, Tom" userId="ee42a82f-7ffb-4da4-9528-a704ef14c0a0" providerId="ADAL" clId="{8B7BD3CD-BBCC-4EFA-B046-B835C9F088AD}" dt="2020-11-10T16:16:32.760" v="810" actId="478"/>
          <ac:graphicFrameMkLst>
            <pc:docMk/>
            <pc:sldMk cId="4225321453" sldId="325"/>
            <ac:graphicFrameMk id="8" creationId="{9FAA916D-1053-485D-8E50-BC8DCA9F440A}"/>
          </ac:graphicFrameMkLst>
        </pc:graphicFrameChg>
        <pc:graphicFrameChg chg="add del mod">
          <ac:chgData name="Beesley, Tom" userId="ee42a82f-7ffb-4da4-9528-a704ef14c0a0" providerId="ADAL" clId="{8B7BD3CD-BBCC-4EFA-B046-B835C9F088AD}" dt="2020-11-10T16:16:32.760" v="810" actId="478"/>
          <ac:graphicFrameMkLst>
            <pc:docMk/>
            <pc:sldMk cId="4225321453" sldId="325"/>
            <ac:graphicFrameMk id="10" creationId="{ACA92BEB-B78C-4FAB-8363-E6ACB42967EB}"/>
          </ac:graphicFrameMkLst>
        </pc:graphicFrameChg>
        <pc:graphicFrameChg chg="add mod modGraphic">
          <ac:chgData name="Beesley, Tom" userId="ee42a82f-7ffb-4da4-9528-a704ef14c0a0" providerId="ADAL" clId="{8B7BD3CD-BBCC-4EFA-B046-B835C9F088AD}" dt="2020-11-10T16:46:16.384" v="941" actId="6549"/>
          <ac:graphicFrameMkLst>
            <pc:docMk/>
            <pc:sldMk cId="4225321453" sldId="325"/>
            <ac:graphicFrameMk id="11" creationId="{91C2686F-1672-433C-B682-94ED2B81E119}"/>
          </ac:graphicFrameMkLst>
        </pc:graphicFrameChg>
        <pc:graphicFrameChg chg="add del mod">
          <ac:chgData name="Beesley, Tom" userId="ee42a82f-7ffb-4da4-9528-a704ef14c0a0" providerId="ADAL" clId="{8B7BD3CD-BBCC-4EFA-B046-B835C9F088AD}" dt="2020-11-10T16:17:54.896" v="826" actId="478"/>
          <ac:graphicFrameMkLst>
            <pc:docMk/>
            <pc:sldMk cId="4225321453" sldId="325"/>
            <ac:graphicFrameMk id="12" creationId="{6F7FD008-610F-4C28-A6CE-8FE030C3067F}"/>
          </ac:graphicFrameMkLst>
        </pc:graphicFrameChg>
        <pc:graphicFrameChg chg="add del mod modGraphic">
          <ac:chgData name="Beesley, Tom" userId="ee42a82f-7ffb-4da4-9528-a704ef14c0a0" providerId="ADAL" clId="{8B7BD3CD-BBCC-4EFA-B046-B835C9F088AD}" dt="2020-11-10T16:43:11.897" v="874" actId="478"/>
          <ac:graphicFrameMkLst>
            <pc:docMk/>
            <pc:sldMk cId="4225321453" sldId="325"/>
            <ac:graphicFrameMk id="13" creationId="{86C4AA91-2AF5-4EE8-AB14-F19FDB7D4613}"/>
          </ac:graphicFrameMkLst>
        </pc:graphicFrameChg>
        <pc:graphicFrameChg chg="add mod modGraphic">
          <ac:chgData name="Beesley, Tom" userId="ee42a82f-7ffb-4da4-9528-a704ef14c0a0" providerId="ADAL" clId="{8B7BD3CD-BBCC-4EFA-B046-B835C9F088AD}" dt="2020-11-10T16:43:05.651" v="873" actId="255"/>
          <ac:graphicFrameMkLst>
            <pc:docMk/>
            <pc:sldMk cId="4225321453" sldId="325"/>
            <ac:graphicFrameMk id="15" creationId="{88F933E3-718B-4AD9-9455-FC8BFA1D14A1}"/>
          </ac:graphicFrameMkLst>
        </pc:graphicFrameChg>
        <pc:cxnChg chg="add mod">
          <ac:chgData name="Beesley, Tom" userId="ee42a82f-7ffb-4da4-9528-a704ef14c0a0" providerId="ADAL" clId="{8B7BD3CD-BBCC-4EFA-B046-B835C9F088AD}" dt="2020-11-14T09:48:06.419" v="2503" actId="962"/>
          <ac:cxnSpMkLst>
            <pc:docMk/>
            <pc:sldMk cId="4225321453" sldId="325"/>
            <ac:cxnSpMk id="20" creationId="{D852EF9E-8747-4681-B5F3-985C741BD58C}"/>
          </ac:cxnSpMkLst>
        </pc:cxnChg>
        <pc:cxnChg chg="add mod">
          <ac:chgData name="Beesley, Tom" userId="ee42a82f-7ffb-4da4-9528-a704ef14c0a0" providerId="ADAL" clId="{8B7BD3CD-BBCC-4EFA-B046-B835C9F088AD}" dt="2020-11-14T09:48:08.579" v="2504" actId="962"/>
          <ac:cxnSpMkLst>
            <pc:docMk/>
            <pc:sldMk cId="4225321453" sldId="325"/>
            <ac:cxnSpMk id="23" creationId="{59AF22C7-F91B-4C77-92B3-2B4A090DFA46}"/>
          </ac:cxnSpMkLst>
        </pc:cxnChg>
        <pc:cxnChg chg="add mod">
          <ac:chgData name="Beesley, Tom" userId="ee42a82f-7ffb-4da4-9528-a704ef14c0a0" providerId="ADAL" clId="{8B7BD3CD-BBCC-4EFA-B046-B835C9F088AD}" dt="2020-11-14T09:48:10.570" v="2505" actId="962"/>
          <ac:cxnSpMkLst>
            <pc:docMk/>
            <pc:sldMk cId="4225321453" sldId="325"/>
            <ac:cxnSpMk id="26" creationId="{07243FF2-7570-40D0-8C9F-165D4D3885D2}"/>
          </ac:cxnSpMkLst>
        </pc:cxnChg>
        <pc:cxnChg chg="add mod">
          <ac:chgData name="Beesley, Tom" userId="ee42a82f-7ffb-4da4-9528-a704ef14c0a0" providerId="ADAL" clId="{8B7BD3CD-BBCC-4EFA-B046-B835C9F088AD}" dt="2020-11-14T09:48:12.738" v="2506" actId="962"/>
          <ac:cxnSpMkLst>
            <pc:docMk/>
            <pc:sldMk cId="4225321453" sldId="325"/>
            <ac:cxnSpMk id="31" creationId="{BC9B542C-1EF7-45D9-A5E3-6CC48FA1D04B}"/>
          </ac:cxnSpMkLst>
        </pc:cxnChg>
        <pc:cxnChg chg="add mod">
          <ac:chgData name="Beesley, Tom" userId="ee42a82f-7ffb-4da4-9528-a704ef14c0a0" providerId="ADAL" clId="{8B7BD3CD-BBCC-4EFA-B046-B835C9F088AD}" dt="2020-11-14T09:48:15.723" v="2507" actId="962"/>
          <ac:cxnSpMkLst>
            <pc:docMk/>
            <pc:sldMk cId="4225321453" sldId="325"/>
            <ac:cxnSpMk id="33" creationId="{40129B0D-9311-437B-A4BE-C0A7ABDAEA1C}"/>
          </ac:cxnSpMkLst>
        </pc:cxnChg>
        <pc:cxnChg chg="add mod">
          <ac:chgData name="Beesley, Tom" userId="ee42a82f-7ffb-4da4-9528-a704ef14c0a0" providerId="ADAL" clId="{8B7BD3CD-BBCC-4EFA-B046-B835C9F088AD}" dt="2020-11-14T09:48:18.235" v="2508" actId="962"/>
          <ac:cxnSpMkLst>
            <pc:docMk/>
            <pc:sldMk cId="4225321453" sldId="325"/>
            <ac:cxnSpMk id="35" creationId="{94AAC50F-6ECB-4519-876A-CCE923B794DE}"/>
          </ac:cxnSpMkLst>
        </pc:cxnChg>
        <pc:cxnChg chg="add del">
          <ac:chgData name="Beesley, Tom" userId="ee42a82f-7ffb-4da4-9528-a704ef14c0a0" providerId="ADAL" clId="{8B7BD3CD-BBCC-4EFA-B046-B835C9F088AD}" dt="2020-11-10T16:52:19.658" v="950"/>
          <ac:cxnSpMkLst>
            <pc:docMk/>
            <pc:sldMk cId="4225321453" sldId="325"/>
            <ac:cxnSpMk id="38" creationId="{DE808E1B-E99D-4502-8F72-6D90AC65A6E9}"/>
          </ac:cxnSpMkLst>
        </pc:cxnChg>
        <pc:cxnChg chg="add del">
          <ac:chgData name="Beesley, Tom" userId="ee42a82f-7ffb-4da4-9528-a704ef14c0a0" providerId="ADAL" clId="{8B7BD3CD-BBCC-4EFA-B046-B835C9F088AD}" dt="2020-11-10T16:52:19.658" v="950"/>
          <ac:cxnSpMkLst>
            <pc:docMk/>
            <pc:sldMk cId="4225321453" sldId="325"/>
            <ac:cxnSpMk id="40" creationId="{68A5258B-A31A-4114-9CEA-F006472A59C3}"/>
          </ac:cxnSpMkLst>
        </pc:cxnChg>
        <pc:cxnChg chg="add del">
          <ac:chgData name="Beesley, Tom" userId="ee42a82f-7ffb-4da4-9528-a704ef14c0a0" providerId="ADAL" clId="{8B7BD3CD-BBCC-4EFA-B046-B835C9F088AD}" dt="2020-11-10T16:52:19.658" v="950"/>
          <ac:cxnSpMkLst>
            <pc:docMk/>
            <pc:sldMk cId="4225321453" sldId="325"/>
            <ac:cxnSpMk id="42" creationId="{3666D5E9-193C-4D33-A85E-DA87B5A8BCCF}"/>
          </ac:cxnSpMkLst>
        </pc:cxnChg>
      </pc:sldChg>
      <pc:sldChg chg="addSp delSp modSp add ord modAnim">
        <pc:chgData name="Beesley, Tom" userId="ee42a82f-7ffb-4da4-9528-a704ef14c0a0" providerId="ADAL" clId="{8B7BD3CD-BBCC-4EFA-B046-B835C9F088AD}" dt="2020-11-14T09:48:01.047" v="2502" actId="962"/>
        <pc:sldMkLst>
          <pc:docMk/>
          <pc:sldMk cId="942453477" sldId="326"/>
        </pc:sldMkLst>
        <pc:spChg chg="del">
          <ac:chgData name="Beesley, Tom" userId="ee42a82f-7ffb-4da4-9528-a704ef14c0a0" providerId="ADAL" clId="{8B7BD3CD-BBCC-4EFA-B046-B835C9F088AD}" dt="2020-11-12T15:07:09.210" v="1378"/>
          <ac:spMkLst>
            <pc:docMk/>
            <pc:sldMk cId="942453477" sldId="326"/>
            <ac:spMk id="2" creationId="{7E9FA2EC-0CDE-496F-B998-24C9981E3FB3}"/>
          </ac:spMkLst>
        </pc:spChg>
        <pc:spChg chg="del">
          <ac:chgData name="Beesley, Tom" userId="ee42a82f-7ffb-4da4-9528-a704ef14c0a0" providerId="ADAL" clId="{8B7BD3CD-BBCC-4EFA-B046-B835C9F088AD}" dt="2020-11-12T15:07:09.210" v="1378"/>
          <ac:spMkLst>
            <pc:docMk/>
            <pc:sldMk cId="942453477" sldId="326"/>
            <ac:spMk id="3" creationId="{735E7FA1-00BD-4BC6-A1DE-89D36C323177}"/>
          </ac:spMkLst>
        </pc:spChg>
        <pc:spChg chg="add del mod">
          <ac:chgData name="Beesley, Tom" userId="ee42a82f-7ffb-4da4-9528-a704ef14c0a0" providerId="ADAL" clId="{8B7BD3CD-BBCC-4EFA-B046-B835C9F088AD}" dt="2020-11-12T15:07:17.080" v="1379" actId="478"/>
          <ac:spMkLst>
            <pc:docMk/>
            <pc:sldMk cId="942453477" sldId="326"/>
            <ac:spMk id="4" creationId="{9F093D1D-FD23-4A48-9E9E-2A12A7F57D67}"/>
          </ac:spMkLst>
        </pc:spChg>
        <pc:spChg chg="add del mod">
          <ac:chgData name="Beesley, Tom" userId="ee42a82f-7ffb-4da4-9528-a704ef14c0a0" providerId="ADAL" clId="{8B7BD3CD-BBCC-4EFA-B046-B835C9F088AD}" dt="2020-11-12T15:07:58.928" v="1384" actId="478"/>
          <ac:spMkLst>
            <pc:docMk/>
            <pc:sldMk cId="942453477" sldId="326"/>
            <ac:spMk id="5" creationId="{77728828-2420-4EE9-9EC0-B3C28C631753}"/>
          </ac:spMkLst>
        </pc:spChg>
        <pc:spChg chg="add mod">
          <ac:chgData name="Beesley, Tom" userId="ee42a82f-7ffb-4da4-9528-a704ef14c0a0" providerId="ADAL" clId="{8B7BD3CD-BBCC-4EFA-B046-B835C9F088AD}" dt="2020-11-14T09:47:00.846" v="2209" actId="962"/>
          <ac:spMkLst>
            <pc:docMk/>
            <pc:sldMk cId="942453477" sldId="326"/>
            <ac:spMk id="18" creationId="{91EB1930-3210-4593-B3D3-204B32189940}"/>
          </ac:spMkLst>
        </pc:spChg>
        <pc:spChg chg="add mod">
          <ac:chgData name="Beesley, Tom" userId="ee42a82f-7ffb-4da4-9528-a704ef14c0a0" providerId="ADAL" clId="{8B7BD3CD-BBCC-4EFA-B046-B835C9F088AD}" dt="2020-11-14T09:47:00.846" v="2209" actId="962"/>
          <ac:spMkLst>
            <pc:docMk/>
            <pc:sldMk cId="942453477" sldId="326"/>
            <ac:spMk id="19" creationId="{2C1BD478-D9A9-4508-88DA-6F2C4764A37A}"/>
          </ac:spMkLst>
        </pc:spChg>
        <pc:spChg chg="add del mod">
          <ac:chgData name="Beesley, Tom" userId="ee42a82f-7ffb-4da4-9528-a704ef14c0a0" providerId="ADAL" clId="{8B7BD3CD-BBCC-4EFA-B046-B835C9F088AD}" dt="2020-11-12T15:19:06.073" v="1472"/>
          <ac:spMkLst>
            <pc:docMk/>
            <pc:sldMk cId="942453477" sldId="326"/>
            <ac:spMk id="20" creationId="{4980EBD1-A527-41FE-A5D9-659A2252A1D4}"/>
          </ac:spMkLst>
        </pc:spChg>
        <pc:spChg chg="add mod">
          <ac:chgData name="Beesley, Tom" userId="ee42a82f-7ffb-4da4-9528-a704ef14c0a0" providerId="ADAL" clId="{8B7BD3CD-BBCC-4EFA-B046-B835C9F088AD}" dt="2020-11-14T09:47:00.846" v="2209" actId="962"/>
          <ac:spMkLst>
            <pc:docMk/>
            <pc:sldMk cId="942453477" sldId="326"/>
            <ac:spMk id="21" creationId="{288AC1EF-5CD4-49CC-A3E9-6FA5A14EAF0E}"/>
          </ac:spMkLst>
        </pc:spChg>
        <pc:spChg chg="add mod">
          <ac:chgData name="Beesley, Tom" userId="ee42a82f-7ffb-4da4-9528-a704ef14c0a0" providerId="ADAL" clId="{8B7BD3CD-BBCC-4EFA-B046-B835C9F088AD}" dt="2020-11-14T09:47:00.846" v="2209" actId="962"/>
          <ac:spMkLst>
            <pc:docMk/>
            <pc:sldMk cId="942453477" sldId="326"/>
            <ac:spMk id="22" creationId="{7E8C44EA-CCAD-4694-AB5C-9F7A7E9999D0}"/>
          </ac:spMkLst>
        </pc:spChg>
        <pc:spChg chg="add mod">
          <ac:chgData name="Beesley, Tom" userId="ee42a82f-7ffb-4da4-9528-a704ef14c0a0" providerId="ADAL" clId="{8B7BD3CD-BBCC-4EFA-B046-B835C9F088AD}" dt="2020-11-14T09:47:00.846" v="2209" actId="962"/>
          <ac:spMkLst>
            <pc:docMk/>
            <pc:sldMk cId="942453477" sldId="326"/>
            <ac:spMk id="23" creationId="{739E410C-DEFB-4F17-B3DC-9F8DA63D8161}"/>
          </ac:spMkLst>
        </pc:spChg>
        <pc:spChg chg="add mod">
          <ac:chgData name="Beesley, Tom" userId="ee42a82f-7ffb-4da4-9528-a704ef14c0a0" providerId="ADAL" clId="{8B7BD3CD-BBCC-4EFA-B046-B835C9F088AD}" dt="2020-11-14T09:47:00.846" v="2209" actId="962"/>
          <ac:spMkLst>
            <pc:docMk/>
            <pc:sldMk cId="942453477" sldId="326"/>
            <ac:spMk id="24" creationId="{F4AAC082-D1EF-4380-B77C-4B52EC46810A}"/>
          </ac:spMkLst>
        </pc:spChg>
        <pc:spChg chg="add mod">
          <ac:chgData name="Beesley, Tom" userId="ee42a82f-7ffb-4da4-9528-a704ef14c0a0" providerId="ADAL" clId="{8B7BD3CD-BBCC-4EFA-B046-B835C9F088AD}" dt="2020-11-14T09:47:00.846" v="2209" actId="962"/>
          <ac:spMkLst>
            <pc:docMk/>
            <pc:sldMk cId="942453477" sldId="326"/>
            <ac:spMk id="25" creationId="{5672C661-39E4-47E2-BC78-D54614D7BAB6}"/>
          </ac:spMkLst>
        </pc:spChg>
        <pc:spChg chg="add mod">
          <ac:chgData name="Beesley, Tom" userId="ee42a82f-7ffb-4da4-9528-a704ef14c0a0" providerId="ADAL" clId="{8B7BD3CD-BBCC-4EFA-B046-B835C9F088AD}" dt="2020-11-14T09:47:00.846" v="2209" actId="962"/>
          <ac:spMkLst>
            <pc:docMk/>
            <pc:sldMk cId="942453477" sldId="326"/>
            <ac:spMk id="26" creationId="{8660FB94-B994-4C3E-AC13-404B481ADD7F}"/>
          </ac:spMkLst>
        </pc:spChg>
        <pc:spChg chg="add mod">
          <ac:chgData name="Beesley, Tom" userId="ee42a82f-7ffb-4da4-9528-a704ef14c0a0" providerId="ADAL" clId="{8B7BD3CD-BBCC-4EFA-B046-B835C9F088AD}" dt="2020-11-14T09:47:00.846" v="2209" actId="962"/>
          <ac:spMkLst>
            <pc:docMk/>
            <pc:sldMk cId="942453477" sldId="326"/>
            <ac:spMk id="27" creationId="{FC1114FF-CF08-42F8-AFE2-3671877B285E}"/>
          </ac:spMkLst>
        </pc:spChg>
        <pc:spChg chg="add mod">
          <ac:chgData name="Beesley, Tom" userId="ee42a82f-7ffb-4da4-9528-a704ef14c0a0" providerId="ADAL" clId="{8B7BD3CD-BBCC-4EFA-B046-B835C9F088AD}" dt="2020-11-14T09:47:00.846" v="2209" actId="962"/>
          <ac:spMkLst>
            <pc:docMk/>
            <pc:sldMk cId="942453477" sldId="326"/>
            <ac:spMk id="28" creationId="{74C6CD5B-563D-448C-B1A0-6A82FA9C169F}"/>
          </ac:spMkLst>
        </pc:spChg>
        <pc:spChg chg="add del">
          <ac:chgData name="Beesley, Tom" userId="ee42a82f-7ffb-4da4-9528-a704ef14c0a0" providerId="ADAL" clId="{8B7BD3CD-BBCC-4EFA-B046-B835C9F088AD}" dt="2020-11-12T15:22:16.792" v="1515" actId="478"/>
          <ac:spMkLst>
            <pc:docMk/>
            <pc:sldMk cId="942453477" sldId="326"/>
            <ac:spMk id="29" creationId="{A9F9D6E3-A806-451C-B9B7-DD629E9C1AEB}"/>
          </ac:spMkLst>
        </pc:spChg>
        <pc:spChg chg="add del">
          <ac:chgData name="Beesley, Tom" userId="ee42a82f-7ffb-4da4-9528-a704ef14c0a0" providerId="ADAL" clId="{8B7BD3CD-BBCC-4EFA-B046-B835C9F088AD}" dt="2020-11-12T15:22:16.792" v="1515" actId="478"/>
          <ac:spMkLst>
            <pc:docMk/>
            <pc:sldMk cId="942453477" sldId="326"/>
            <ac:spMk id="30" creationId="{7A63E6CE-4CD1-4E81-810B-CF31A640FF3D}"/>
          </ac:spMkLst>
        </pc:spChg>
        <pc:spChg chg="add mod">
          <ac:chgData name="Beesley, Tom" userId="ee42a82f-7ffb-4da4-9528-a704ef14c0a0" providerId="ADAL" clId="{8B7BD3CD-BBCC-4EFA-B046-B835C9F088AD}" dt="2020-11-14T09:47:00.846" v="2209" actId="962"/>
          <ac:spMkLst>
            <pc:docMk/>
            <pc:sldMk cId="942453477" sldId="326"/>
            <ac:spMk id="31" creationId="{6F07A5B9-0F94-4FF7-B02A-DBD120565D77}"/>
          </ac:spMkLst>
        </pc:spChg>
        <pc:spChg chg="add mod">
          <ac:chgData name="Beesley, Tom" userId="ee42a82f-7ffb-4da4-9528-a704ef14c0a0" providerId="ADAL" clId="{8B7BD3CD-BBCC-4EFA-B046-B835C9F088AD}" dt="2020-11-14T09:47:00.846" v="2209" actId="962"/>
          <ac:spMkLst>
            <pc:docMk/>
            <pc:sldMk cId="942453477" sldId="326"/>
            <ac:spMk id="32" creationId="{E952CFF6-92B9-43C6-B2DF-ACA7C9CA5EEC}"/>
          </ac:spMkLst>
        </pc:spChg>
        <pc:spChg chg="add mod">
          <ac:chgData name="Beesley, Tom" userId="ee42a82f-7ffb-4da4-9528-a704ef14c0a0" providerId="ADAL" clId="{8B7BD3CD-BBCC-4EFA-B046-B835C9F088AD}" dt="2020-11-14T09:47:00.846" v="2209" actId="962"/>
          <ac:spMkLst>
            <pc:docMk/>
            <pc:sldMk cId="942453477" sldId="326"/>
            <ac:spMk id="33" creationId="{64E5FEE5-CDA1-4576-82FF-CE1D4E646427}"/>
          </ac:spMkLst>
        </pc:spChg>
        <pc:spChg chg="add mod">
          <ac:chgData name="Beesley, Tom" userId="ee42a82f-7ffb-4da4-9528-a704ef14c0a0" providerId="ADAL" clId="{8B7BD3CD-BBCC-4EFA-B046-B835C9F088AD}" dt="2020-11-14T09:47:00.846" v="2209" actId="962"/>
          <ac:spMkLst>
            <pc:docMk/>
            <pc:sldMk cId="942453477" sldId="326"/>
            <ac:spMk id="34" creationId="{DC34AE11-27ED-4C38-9688-FADD3784FC52}"/>
          </ac:spMkLst>
        </pc:spChg>
        <pc:spChg chg="add mod">
          <ac:chgData name="Beesley, Tom" userId="ee42a82f-7ffb-4da4-9528-a704ef14c0a0" providerId="ADAL" clId="{8B7BD3CD-BBCC-4EFA-B046-B835C9F088AD}" dt="2020-11-14T09:47:00.846" v="2209" actId="962"/>
          <ac:spMkLst>
            <pc:docMk/>
            <pc:sldMk cId="942453477" sldId="326"/>
            <ac:spMk id="35" creationId="{FF9FA5DB-86AB-4167-A600-4E1C43265094}"/>
          </ac:spMkLst>
        </pc:spChg>
        <pc:spChg chg="add mod">
          <ac:chgData name="Beesley, Tom" userId="ee42a82f-7ffb-4da4-9528-a704ef14c0a0" providerId="ADAL" clId="{8B7BD3CD-BBCC-4EFA-B046-B835C9F088AD}" dt="2020-11-14T09:47:00.846" v="2209" actId="962"/>
          <ac:spMkLst>
            <pc:docMk/>
            <pc:sldMk cId="942453477" sldId="326"/>
            <ac:spMk id="36" creationId="{E9594F92-7D1B-46D7-A329-D08C9A02FCE8}"/>
          </ac:spMkLst>
        </pc:spChg>
        <pc:spChg chg="add mod">
          <ac:chgData name="Beesley, Tom" userId="ee42a82f-7ffb-4da4-9528-a704ef14c0a0" providerId="ADAL" clId="{8B7BD3CD-BBCC-4EFA-B046-B835C9F088AD}" dt="2020-11-14T09:47:00.846" v="2209" actId="962"/>
          <ac:spMkLst>
            <pc:docMk/>
            <pc:sldMk cId="942453477" sldId="326"/>
            <ac:spMk id="37" creationId="{9A6591C9-E22F-4DB5-B15F-84357C772FD6}"/>
          </ac:spMkLst>
        </pc:spChg>
        <pc:spChg chg="add mod">
          <ac:chgData name="Beesley, Tom" userId="ee42a82f-7ffb-4da4-9528-a704ef14c0a0" providerId="ADAL" clId="{8B7BD3CD-BBCC-4EFA-B046-B835C9F088AD}" dt="2020-11-14T09:47:00.846" v="2209" actId="962"/>
          <ac:spMkLst>
            <pc:docMk/>
            <pc:sldMk cId="942453477" sldId="326"/>
            <ac:spMk id="38" creationId="{9DED7762-55E1-43D7-B4D1-1B00B0FEA58E}"/>
          </ac:spMkLst>
        </pc:spChg>
        <pc:spChg chg="add mod">
          <ac:chgData name="Beesley, Tom" userId="ee42a82f-7ffb-4da4-9528-a704ef14c0a0" providerId="ADAL" clId="{8B7BD3CD-BBCC-4EFA-B046-B835C9F088AD}" dt="2020-11-14T09:47:00.846" v="2209" actId="962"/>
          <ac:spMkLst>
            <pc:docMk/>
            <pc:sldMk cId="942453477" sldId="326"/>
            <ac:spMk id="39" creationId="{47D71186-728D-4576-B784-3C5057679079}"/>
          </ac:spMkLst>
        </pc:spChg>
        <pc:spChg chg="add mod">
          <ac:chgData name="Beesley, Tom" userId="ee42a82f-7ffb-4da4-9528-a704ef14c0a0" providerId="ADAL" clId="{8B7BD3CD-BBCC-4EFA-B046-B835C9F088AD}" dt="2020-11-14T09:47:00.846" v="2209" actId="962"/>
          <ac:spMkLst>
            <pc:docMk/>
            <pc:sldMk cId="942453477" sldId="326"/>
            <ac:spMk id="40" creationId="{8F3943D3-F673-4266-A872-B53C2DD1C778}"/>
          </ac:spMkLst>
        </pc:spChg>
        <pc:spChg chg="add mod">
          <ac:chgData name="Beesley, Tom" userId="ee42a82f-7ffb-4da4-9528-a704ef14c0a0" providerId="ADAL" clId="{8B7BD3CD-BBCC-4EFA-B046-B835C9F088AD}" dt="2020-11-14T09:47:00.846" v="2209" actId="962"/>
          <ac:spMkLst>
            <pc:docMk/>
            <pc:sldMk cId="942453477" sldId="326"/>
            <ac:spMk id="41" creationId="{04EDA3A7-1B27-45CF-A451-527E76F1ED2E}"/>
          </ac:spMkLst>
        </pc:spChg>
        <pc:spChg chg="add mod">
          <ac:chgData name="Beesley, Tom" userId="ee42a82f-7ffb-4da4-9528-a704ef14c0a0" providerId="ADAL" clId="{8B7BD3CD-BBCC-4EFA-B046-B835C9F088AD}" dt="2020-11-14T09:47:00.846" v="2209" actId="962"/>
          <ac:spMkLst>
            <pc:docMk/>
            <pc:sldMk cId="942453477" sldId="326"/>
            <ac:spMk id="42" creationId="{AAE9BEBE-D8E8-400E-A3DA-07493430D7CE}"/>
          </ac:spMkLst>
        </pc:spChg>
        <pc:spChg chg="add mod">
          <ac:chgData name="Beesley, Tom" userId="ee42a82f-7ffb-4da4-9528-a704ef14c0a0" providerId="ADAL" clId="{8B7BD3CD-BBCC-4EFA-B046-B835C9F088AD}" dt="2020-11-14T09:47:00.846" v="2209" actId="962"/>
          <ac:spMkLst>
            <pc:docMk/>
            <pc:sldMk cId="942453477" sldId="326"/>
            <ac:spMk id="43" creationId="{A26C4E52-27E9-4B61-B1BB-E5F3E790C470}"/>
          </ac:spMkLst>
        </pc:spChg>
        <pc:spChg chg="add mod">
          <ac:chgData name="Beesley, Tom" userId="ee42a82f-7ffb-4da4-9528-a704ef14c0a0" providerId="ADAL" clId="{8B7BD3CD-BBCC-4EFA-B046-B835C9F088AD}" dt="2020-11-14T09:47:00.846" v="2209" actId="962"/>
          <ac:spMkLst>
            <pc:docMk/>
            <pc:sldMk cId="942453477" sldId="326"/>
            <ac:spMk id="44" creationId="{5F18DC05-8369-4355-A98B-27749CAB32FF}"/>
          </ac:spMkLst>
        </pc:spChg>
        <pc:spChg chg="add mod">
          <ac:chgData name="Beesley, Tom" userId="ee42a82f-7ffb-4da4-9528-a704ef14c0a0" providerId="ADAL" clId="{8B7BD3CD-BBCC-4EFA-B046-B835C9F088AD}" dt="2020-11-14T09:47:00.846" v="2209" actId="962"/>
          <ac:spMkLst>
            <pc:docMk/>
            <pc:sldMk cId="942453477" sldId="326"/>
            <ac:spMk id="45" creationId="{A3A2A1BB-F2CC-48FB-BE66-4B9B46366495}"/>
          </ac:spMkLst>
        </pc:spChg>
        <pc:spChg chg="add mod">
          <ac:chgData name="Beesley, Tom" userId="ee42a82f-7ffb-4da4-9528-a704ef14c0a0" providerId="ADAL" clId="{8B7BD3CD-BBCC-4EFA-B046-B835C9F088AD}" dt="2020-11-14T09:47:00.846" v="2209" actId="962"/>
          <ac:spMkLst>
            <pc:docMk/>
            <pc:sldMk cId="942453477" sldId="326"/>
            <ac:spMk id="46" creationId="{35A1B5EA-26A3-4EC1-8EB8-5404875A6338}"/>
          </ac:spMkLst>
        </pc:spChg>
        <pc:spChg chg="add mod">
          <ac:chgData name="Beesley, Tom" userId="ee42a82f-7ffb-4da4-9528-a704ef14c0a0" providerId="ADAL" clId="{8B7BD3CD-BBCC-4EFA-B046-B835C9F088AD}" dt="2020-11-14T09:47:00.846" v="2209" actId="962"/>
          <ac:spMkLst>
            <pc:docMk/>
            <pc:sldMk cId="942453477" sldId="326"/>
            <ac:spMk id="47" creationId="{CE7CFD9F-58AE-4901-9A09-A8B0878AC635}"/>
          </ac:spMkLst>
        </pc:spChg>
        <pc:spChg chg="add mod">
          <ac:chgData name="Beesley, Tom" userId="ee42a82f-7ffb-4da4-9528-a704ef14c0a0" providerId="ADAL" clId="{8B7BD3CD-BBCC-4EFA-B046-B835C9F088AD}" dt="2020-11-14T09:47:00.846" v="2209" actId="962"/>
          <ac:spMkLst>
            <pc:docMk/>
            <pc:sldMk cId="942453477" sldId="326"/>
            <ac:spMk id="48" creationId="{BAB65276-31A3-4A3B-8C0E-0B8638F794B7}"/>
          </ac:spMkLst>
        </pc:spChg>
        <pc:spChg chg="add mod">
          <ac:chgData name="Beesley, Tom" userId="ee42a82f-7ffb-4da4-9528-a704ef14c0a0" providerId="ADAL" clId="{8B7BD3CD-BBCC-4EFA-B046-B835C9F088AD}" dt="2020-11-14T09:47:00.846" v="2209" actId="962"/>
          <ac:spMkLst>
            <pc:docMk/>
            <pc:sldMk cId="942453477" sldId="326"/>
            <ac:spMk id="49" creationId="{E6539451-615C-4CC6-AE8D-A130586D6D4F}"/>
          </ac:spMkLst>
        </pc:spChg>
        <pc:spChg chg="add mod">
          <ac:chgData name="Beesley, Tom" userId="ee42a82f-7ffb-4da4-9528-a704ef14c0a0" providerId="ADAL" clId="{8B7BD3CD-BBCC-4EFA-B046-B835C9F088AD}" dt="2020-11-14T09:47:00.846" v="2209" actId="962"/>
          <ac:spMkLst>
            <pc:docMk/>
            <pc:sldMk cId="942453477" sldId="326"/>
            <ac:spMk id="50" creationId="{59DA4088-31F7-406E-B6E2-1BEAF2BB7BB5}"/>
          </ac:spMkLst>
        </pc:spChg>
        <pc:spChg chg="add mod">
          <ac:chgData name="Beesley, Tom" userId="ee42a82f-7ffb-4da4-9528-a704ef14c0a0" providerId="ADAL" clId="{8B7BD3CD-BBCC-4EFA-B046-B835C9F088AD}" dt="2020-11-14T09:47:00.846" v="2209" actId="962"/>
          <ac:spMkLst>
            <pc:docMk/>
            <pc:sldMk cId="942453477" sldId="326"/>
            <ac:spMk id="51" creationId="{82E60019-6EF7-45D6-A711-941E903C6C86}"/>
          </ac:spMkLst>
        </pc:spChg>
        <pc:spChg chg="add mod">
          <ac:chgData name="Beesley, Tom" userId="ee42a82f-7ffb-4da4-9528-a704ef14c0a0" providerId="ADAL" clId="{8B7BD3CD-BBCC-4EFA-B046-B835C9F088AD}" dt="2020-11-14T09:47:00.846" v="2209" actId="962"/>
          <ac:spMkLst>
            <pc:docMk/>
            <pc:sldMk cId="942453477" sldId="326"/>
            <ac:spMk id="52" creationId="{FCDF35D2-DB4A-430D-9033-A086BE1BC75B}"/>
          </ac:spMkLst>
        </pc:spChg>
        <pc:spChg chg="add mod">
          <ac:chgData name="Beesley, Tom" userId="ee42a82f-7ffb-4da4-9528-a704ef14c0a0" providerId="ADAL" clId="{8B7BD3CD-BBCC-4EFA-B046-B835C9F088AD}" dt="2020-11-14T09:47:00.846" v="2209" actId="962"/>
          <ac:spMkLst>
            <pc:docMk/>
            <pc:sldMk cId="942453477" sldId="326"/>
            <ac:spMk id="53" creationId="{E294EA80-EE85-49D6-8AF6-36E234ADD9C9}"/>
          </ac:spMkLst>
        </pc:spChg>
        <pc:spChg chg="add mod">
          <ac:chgData name="Beesley, Tom" userId="ee42a82f-7ffb-4da4-9528-a704ef14c0a0" providerId="ADAL" clId="{8B7BD3CD-BBCC-4EFA-B046-B835C9F088AD}" dt="2020-11-14T09:47:00.846" v="2209" actId="962"/>
          <ac:spMkLst>
            <pc:docMk/>
            <pc:sldMk cId="942453477" sldId="326"/>
            <ac:spMk id="54" creationId="{514E0AB5-C287-4DEF-9E03-C7AC37C6A3B5}"/>
          </ac:spMkLst>
        </pc:spChg>
        <pc:spChg chg="add mod">
          <ac:chgData name="Beesley, Tom" userId="ee42a82f-7ffb-4da4-9528-a704ef14c0a0" providerId="ADAL" clId="{8B7BD3CD-BBCC-4EFA-B046-B835C9F088AD}" dt="2020-11-14T09:47:00.846" v="2209" actId="962"/>
          <ac:spMkLst>
            <pc:docMk/>
            <pc:sldMk cId="942453477" sldId="326"/>
            <ac:spMk id="55" creationId="{A17BD28F-62B6-4411-A41C-E19DAF2FC58A}"/>
          </ac:spMkLst>
        </pc:spChg>
        <pc:spChg chg="add mod">
          <ac:chgData name="Beesley, Tom" userId="ee42a82f-7ffb-4da4-9528-a704ef14c0a0" providerId="ADAL" clId="{8B7BD3CD-BBCC-4EFA-B046-B835C9F088AD}" dt="2020-11-14T09:47:00.846" v="2209" actId="962"/>
          <ac:spMkLst>
            <pc:docMk/>
            <pc:sldMk cId="942453477" sldId="326"/>
            <ac:spMk id="56" creationId="{5B162A25-1964-4E2B-98E9-620180FDFDAB}"/>
          </ac:spMkLst>
        </pc:spChg>
        <pc:spChg chg="add mod">
          <ac:chgData name="Beesley, Tom" userId="ee42a82f-7ffb-4da4-9528-a704ef14c0a0" providerId="ADAL" clId="{8B7BD3CD-BBCC-4EFA-B046-B835C9F088AD}" dt="2020-11-14T09:47:00.846" v="2209" actId="962"/>
          <ac:spMkLst>
            <pc:docMk/>
            <pc:sldMk cId="942453477" sldId="326"/>
            <ac:spMk id="57" creationId="{B0958AA9-BC14-464A-9BDB-DE047C8F1A3F}"/>
          </ac:spMkLst>
        </pc:spChg>
        <pc:spChg chg="add mod">
          <ac:chgData name="Beesley, Tom" userId="ee42a82f-7ffb-4da4-9528-a704ef14c0a0" providerId="ADAL" clId="{8B7BD3CD-BBCC-4EFA-B046-B835C9F088AD}" dt="2020-11-14T09:47:00.846" v="2209" actId="962"/>
          <ac:spMkLst>
            <pc:docMk/>
            <pc:sldMk cId="942453477" sldId="326"/>
            <ac:spMk id="58" creationId="{9624166B-8C37-4888-89F7-593A69AC0101}"/>
          </ac:spMkLst>
        </pc:spChg>
        <pc:spChg chg="add mod">
          <ac:chgData name="Beesley, Tom" userId="ee42a82f-7ffb-4da4-9528-a704ef14c0a0" providerId="ADAL" clId="{8B7BD3CD-BBCC-4EFA-B046-B835C9F088AD}" dt="2020-11-14T09:47:00.846" v="2209" actId="962"/>
          <ac:spMkLst>
            <pc:docMk/>
            <pc:sldMk cId="942453477" sldId="326"/>
            <ac:spMk id="59" creationId="{E8F623E5-FA33-44EA-AEED-BEE06B6A4FD3}"/>
          </ac:spMkLst>
        </pc:spChg>
        <pc:spChg chg="add mod">
          <ac:chgData name="Beesley, Tom" userId="ee42a82f-7ffb-4da4-9528-a704ef14c0a0" providerId="ADAL" clId="{8B7BD3CD-BBCC-4EFA-B046-B835C9F088AD}" dt="2020-11-14T09:47:00.846" v="2209" actId="962"/>
          <ac:spMkLst>
            <pc:docMk/>
            <pc:sldMk cId="942453477" sldId="326"/>
            <ac:spMk id="60" creationId="{825585A5-B021-49FE-9743-A9C728206031}"/>
          </ac:spMkLst>
        </pc:spChg>
        <pc:spChg chg="add mod">
          <ac:chgData name="Beesley, Tom" userId="ee42a82f-7ffb-4da4-9528-a704ef14c0a0" providerId="ADAL" clId="{8B7BD3CD-BBCC-4EFA-B046-B835C9F088AD}" dt="2020-11-14T09:47:00.846" v="2209" actId="962"/>
          <ac:spMkLst>
            <pc:docMk/>
            <pc:sldMk cId="942453477" sldId="326"/>
            <ac:spMk id="61" creationId="{66BB46DE-7421-4E34-8F17-B6CBD1D35A08}"/>
          </ac:spMkLst>
        </pc:spChg>
        <pc:spChg chg="add mod">
          <ac:chgData name="Beesley, Tom" userId="ee42a82f-7ffb-4da4-9528-a704ef14c0a0" providerId="ADAL" clId="{8B7BD3CD-BBCC-4EFA-B046-B835C9F088AD}" dt="2020-11-14T09:47:00.846" v="2209" actId="962"/>
          <ac:spMkLst>
            <pc:docMk/>
            <pc:sldMk cId="942453477" sldId="326"/>
            <ac:spMk id="62" creationId="{94943C84-8425-46BA-9F88-92E98639420C}"/>
          </ac:spMkLst>
        </pc:spChg>
        <pc:spChg chg="add mod">
          <ac:chgData name="Beesley, Tom" userId="ee42a82f-7ffb-4da4-9528-a704ef14c0a0" providerId="ADAL" clId="{8B7BD3CD-BBCC-4EFA-B046-B835C9F088AD}" dt="2020-11-14T09:47:00.846" v="2209" actId="962"/>
          <ac:spMkLst>
            <pc:docMk/>
            <pc:sldMk cId="942453477" sldId="326"/>
            <ac:spMk id="63" creationId="{44121087-2A89-4600-8042-8135142E1E1D}"/>
          </ac:spMkLst>
        </pc:spChg>
        <pc:spChg chg="add mod">
          <ac:chgData name="Beesley, Tom" userId="ee42a82f-7ffb-4da4-9528-a704ef14c0a0" providerId="ADAL" clId="{8B7BD3CD-BBCC-4EFA-B046-B835C9F088AD}" dt="2020-11-14T09:47:00.846" v="2209" actId="962"/>
          <ac:spMkLst>
            <pc:docMk/>
            <pc:sldMk cId="942453477" sldId="326"/>
            <ac:spMk id="64" creationId="{21CC3D50-04FE-4AEA-9252-B338F19F55FF}"/>
          </ac:spMkLst>
        </pc:spChg>
        <pc:spChg chg="add mod">
          <ac:chgData name="Beesley, Tom" userId="ee42a82f-7ffb-4da4-9528-a704ef14c0a0" providerId="ADAL" clId="{8B7BD3CD-BBCC-4EFA-B046-B835C9F088AD}" dt="2020-11-14T09:47:00.846" v="2209" actId="962"/>
          <ac:spMkLst>
            <pc:docMk/>
            <pc:sldMk cId="942453477" sldId="326"/>
            <ac:spMk id="65" creationId="{FB2AE061-5CD6-4249-ABA6-60940A515216}"/>
          </ac:spMkLst>
        </pc:spChg>
        <pc:spChg chg="add mod">
          <ac:chgData name="Beesley, Tom" userId="ee42a82f-7ffb-4da4-9528-a704ef14c0a0" providerId="ADAL" clId="{8B7BD3CD-BBCC-4EFA-B046-B835C9F088AD}" dt="2020-11-14T09:47:00.846" v="2209" actId="962"/>
          <ac:spMkLst>
            <pc:docMk/>
            <pc:sldMk cId="942453477" sldId="326"/>
            <ac:spMk id="66" creationId="{081EFA4A-1CC9-416E-9A11-06C744D03745}"/>
          </ac:spMkLst>
        </pc:spChg>
        <pc:spChg chg="add mod">
          <ac:chgData name="Beesley, Tom" userId="ee42a82f-7ffb-4da4-9528-a704ef14c0a0" providerId="ADAL" clId="{8B7BD3CD-BBCC-4EFA-B046-B835C9F088AD}" dt="2020-11-14T09:47:00.846" v="2209" actId="962"/>
          <ac:spMkLst>
            <pc:docMk/>
            <pc:sldMk cId="942453477" sldId="326"/>
            <ac:spMk id="67" creationId="{8C04B267-70E4-4E13-98EB-3B90CE5ED0FB}"/>
          </ac:spMkLst>
        </pc:spChg>
        <pc:spChg chg="add mod">
          <ac:chgData name="Beesley, Tom" userId="ee42a82f-7ffb-4da4-9528-a704ef14c0a0" providerId="ADAL" clId="{8B7BD3CD-BBCC-4EFA-B046-B835C9F088AD}" dt="2020-11-14T09:47:00.846" v="2209" actId="962"/>
          <ac:spMkLst>
            <pc:docMk/>
            <pc:sldMk cId="942453477" sldId="326"/>
            <ac:spMk id="68" creationId="{96657AB9-24D1-48F5-AAFE-78F1D4D2BDDA}"/>
          </ac:spMkLst>
        </pc:spChg>
        <pc:spChg chg="add mod">
          <ac:chgData name="Beesley, Tom" userId="ee42a82f-7ffb-4da4-9528-a704ef14c0a0" providerId="ADAL" clId="{8B7BD3CD-BBCC-4EFA-B046-B835C9F088AD}" dt="2020-11-14T09:47:00.846" v="2209" actId="962"/>
          <ac:spMkLst>
            <pc:docMk/>
            <pc:sldMk cId="942453477" sldId="326"/>
            <ac:spMk id="69" creationId="{5B146FEB-68DD-4BA6-AF4A-C840FA7F39DA}"/>
          </ac:spMkLst>
        </pc:spChg>
        <pc:spChg chg="add mod">
          <ac:chgData name="Beesley, Tom" userId="ee42a82f-7ffb-4da4-9528-a704ef14c0a0" providerId="ADAL" clId="{8B7BD3CD-BBCC-4EFA-B046-B835C9F088AD}" dt="2020-11-14T09:47:00.846" v="2209" actId="962"/>
          <ac:spMkLst>
            <pc:docMk/>
            <pc:sldMk cId="942453477" sldId="326"/>
            <ac:spMk id="70" creationId="{06E3AF1B-E6FE-4F01-9CEC-F6E9F13D5BD2}"/>
          </ac:spMkLst>
        </pc:spChg>
        <pc:spChg chg="add mod">
          <ac:chgData name="Beesley, Tom" userId="ee42a82f-7ffb-4da4-9528-a704ef14c0a0" providerId="ADAL" clId="{8B7BD3CD-BBCC-4EFA-B046-B835C9F088AD}" dt="2020-11-14T09:47:00.846" v="2209" actId="962"/>
          <ac:spMkLst>
            <pc:docMk/>
            <pc:sldMk cId="942453477" sldId="326"/>
            <ac:spMk id="71" creationId="{0D543AD6-A86A-4F89-A4AD-6E04AF1B104A}"/>
          </ac:spMkLst>
        </pc:spChg>
        <pc:spChg chg="add mod">
          <ac:chgData name="Beesley, Tom" userId="ee42a82f-7ffb-4da4-9528-a704ef14c0a0" providerId="ADAL" clId="{8B7BD3CD-BBCC-4EFA-B046-B835C9F088AD}" dt="2020-11-14T09:47:00.846" v="2209" actId="962"/>
          <ac:spMkLst>
            <pc:docMk/>
            <pc:sldMk cId="942453477" sldId="326"/>
            <ac:spMk id="72" creationId="{0804841C-1218-45E0-994E-B08DD28BC9C5}"/>
          </ac:spMkLst>
        </pc:spChg>
        <pc:spChg chg="add mod">
          <ac:chgData name="Beesley, Tom" userId="ee42a82f-7ffb-4da4-9528-a704ef14c0a0" providerId="ADAL" clId="{8B7BD3CD-BBCC-4EFA-B046-B835C9F088AD}" dt="2020-11-14T09:47:00.846" v="2209" actId="962"/>
          <ac:spMkLst>
            <pc:docMk/>
            <pc:sldMk cId="942453477" sldId="326"/>
            <ac:spMk id="73" creationId="{FAC2C65C-D0A4-4859-9F86-9F384660B341}"/>
          </ac:spMkLst>
        </pc:spChg>
        <pc:spChg chg="add mod">
          <ac:chgData name="Beesley, Tom" userId="ee42a82f-7ffb-4da4-9528-a704ef14c0a0" providerId="ADAL" clId="{8B7BD3CD-BBCC-4EFA-B046-B835C9F088AD}" dt="2020-11-14T09:47:00.846" v="2209" actId="962"/>
          <ac:spMkLst>
            <pc:docMk/>
            <pc:sldMk cId="942453477" sldId="326"/>
            <ac:spMk id="74" creationId="{76234407-F18D-4F11-BA2A-923CD08E6AD9}"/>
          </ac:spMkLst>
        </pc:spChg>
        <pc:spChg chg="add mod">
          <ac:chgData name="Beesley, Tom" userId="ee42a82f-7ffb-4da4-9528-a704ef14c0a0" providerId="ADAL" clId="{8B7BD3CD-BBCC-4EFA-B046-B835C9F088AD}" dt="2020-11-14T09:47:00.846" v="2209" actId="962"/>
          <ac:spMkLst>
            <pc:docMk/>
            <pc:sldMk cId="942453477" sldId="326"/>
            <ac:spMk id="75" creationId="{3D487B82-2B05-4010-9230-CDD602E67E49}"/>
          </ac:spMkLst>
        </pc:spChg>
        <pc:spChg chg="add mod">
          <ac:chgData name="Beesley, Tom" userId="ee42a82f-7ffb-4da4-9528-a704ef14c0a0" providerId="ADAL" clId="{8B7BD3CD-BBCC-4EFA-B046-B835C9F088AD}" dt="2020-11-14T09:47:00.846" v="2209" actId="962"/>
          <ac:spMkLst>
            <pc:docMk/>
            <pc:sldMk cId="942453477" sldId="326"/>
            <ac:spMk id="76" creationId="{59ADEB4E-0D78-4108-A157-C2D35F321A24}"/>
          </ac:spMkLst>
        </pc:spChg>
        <pc:spChg chg="add mod">
          <ac:chgData name="Beesley, Tom" userId="ee42a82f-7ffb-4da4-9528-a704ef14c0a0" providerId="ADAL" clId="{8B7BD3CD-BBCC-4EFA-B046-B835C9F088AD}" dt="2020-11-14T09:47:00.846" v="2209" actId="962"/>
          <ac:spMkLst>
            <pc:docMk/>
            <pc:sldMk cId="942453477" sldId="326"/>
            <ac:spMk id="77" creationId="{408EB917-976F-4955-BBB7-9231371B2545}"/>
          </ac:spMkLst>
        </pc:spChg>
        <pc:spChg chg="add mod">
          <ac:chgData name="Beesley, Tom" userId="ee42a82f-7ffb-4da4-9528-a704ef14c0a0" providerId="ADAL" clId="{8B7BD3CD-BBCC-4EFA-B046-B835C9F088AD}" dt="2020-11-14T09:47:00.846" v="2209" actId="962"/>
          <ac:spMkLst>
            <pc:docMk/>
            <pc:sldMk cId="942453477" sldId="326"/>
            <ac:spMk id="78" creationId="{EEBB0870-4342-4C5D-B6D9-9963D29DD074}"/>
          </ac:spMkLst>
        </pc:spChg>
        <pc:spChg chg="add mod">
          <ac:chgData name="Beesley, Tom" userId="ee42a82f-7ffb-4da4-9528-a704ef14c0a0" providerId="ADAL" clId="{8B7BD3CD-BBCC-4EFA-B046-B835C9F088AD}" dt="2020-11-14T09:47:00.846" v="2209" actId="962"/>
          <ac:spMkLst>
            <pc:docMk/>
            <pc:sldMk cId="942453477" sldId="326"/>
            <ac:spMk id="79" creationId="{86F78F65-2A9D-439E-9A06-492E4485D01D}"/>
          </ac:spMkLst>
        </pc:spChg>
        <pc:spChg chg="add mod">
          <ac:chgData name="Beesley, Tom" userId="ee42a82f-7ffb-4da4-9528-a704ef14c0a0" providerId="ADAL" clId="{8B7BD3CD-BBCC-4EFA-B046-B835C9F088AD}" dt="2020-11-14T09:47:00.846" v="2209" actId="962"/>
          <ac:spMkLst>
            <pc:docMk/>
            <pc:sldMk cId="942453477" sldId="326"/>
            <ac:spMk id="80" creationId="{C6B1061F-E646-458C-9D9E-0E0A815A2E60}"/>
          </ac:spMkLst>
        </pc:spChg>
        <pc:spChg chg="add mod">
          <ac:chgData name="Beesley, Tom" userId="ee42a82f-7ffb-4da4-9528-a704ef14c0a0" providerId="ADAL" clId="{8B7BD3CD-BBCC-4EFA-B046-B835C9F088AD}" dt="2020-11-14T09:47:00.846" v="2209" actId="962"/>
          <ac:spMkLst>
            <pc:docMk/>
            <pc:sldMk cId="942453477" sldId="326"/>
            <ac:spMk id="81" creationId="{A752C61D-E5AC-4AF2-9032-60A93A694412}"/>
          </ac:spMkLst>
        </pc:spChg>
        <pc:spChg chg="add mod">
          <ac:chgData name="Beesley, Tom" userId="ee42a82f-7ffb-4da4-9528-a704ef14c0a0" providerId="ADAL" clId="{8B7BD3CD-BBCC-4EFA-B046-B835C9F088AD}" dt="2020-11-14T09:47:00.846" v="2209" actId="962"/>
          <ac:spMkLst>
            <pc:docMk/>
            <pc:sldMk cId="942453477" sldId="326"/>
            <ac:spMk id="82" creationId="{A38CCA4F-6BF3-4F02-8633-7ED52FAAFB9F}"/>
          </ac:spMkLst>
        </pc:spChg>
        <pc:spChg chg="add mod">
          <ac:chgData name="Beesley, Tom" userId="ee42a82f-7ffb-4da4-9528-a704ef14c0a0" providerId="ADAL" clId="{8B7BD3CD-BBCC-4EFA-B046-B835C9F088AD}" dt="2020-11-14T09:47:00.846" v="2209" actId="962"/>
          <ac:spMkLst>
            <pc:docMk/>
            <pc:sldMk cId="942453477" sldId="326"/>
            <ac:spMk id="83" creationId="{F05BCE72-799C-4DA1-BA55-CF5136234D0C}"/>
          </ac:spMkLst>
        </pc:spChg>
        <pc:spChg chg="add mod">
          <ac:chgData name="Beesley, Tom" userId="ee42a82f-7ffb-4da4-9528-a704ef14c0a0" providerId="ADAL" clId="{8B7BD3CD-BBCC-4EFA-B046-B835C9F088AD}" dt="2020-11-14T09:47:00.846" v="2209" actId="962"/>
          <ac:spMkLst>
            <pc:docMk/>
            <pc:sldMk cId="942453477" sldId="326"/>
            <ac:spMk id="84" creationId="{1A0FA90E-97A4-4557-B4FD-3E170C61B5FA}"/>
          </ac:spMkLst>
        </pc:spChg>
        <pc:spChg chg="add mod">
          <ac:chgData name="Beesley, Tom" userId="ee42a82f-7ffb-4da4-9528-a704ef14c0a0" providerId="ADAL" clId="{8B7BD3CD-BBCC-4EFA-B046-B835C9F088AD}" dt="2020-11-14T09:47:00.846" v="2209" actId="962"/>
          <ac:spMkLst>
            <pc:docMk/>
            <pc:sldMk cId="942453477" sldId="326"/>
            <ac:spMk id="85" creationId="{16F5F836-212A-4F83-8D5D-35432B2FABAE}"/>
          </ac:spMkLst>
        </pc:spChg>
        <pc:spChg chg="add mod">
          <ac:chgData name="Beesley, Tom" userId="ee42a82f-7ffb-4da4-9528-a704ef14c0a0" providerId="ADAL" clId="{8B7BD3CD-BBCC-4EFA-B046-B835C9F088AD}" dt="2020-11-14T09:47:00.846" v="2209" actId="962"/>
          <ac:spMkLst>
            <pc:docMk/>
            <pc:sldMk cId="942453477" sldId="326"/>
            <ac:spMk id="86" creationId="{8125F8E8-1089-4A1F-AA52-2503F2B91948}"/>
          </ac:spMkLst>
        </pc:spChg>
        <pc:spChg chg="add mod">
          <ac:chgData name="Beesley, Tom" userId="ee42a82f-7ffb-4da4-9528-a704ef14c0a0" providerId="ADAL" clId="{8B7BD3CD-BBCC-4EFA-B046-B835C9F088AD}" dt="2020-11-14T09:47:00.846" v="2209" actId="962"/>
          <ac:spMkLst>
            <pc:docMk/>
            <pc:sldMk cId="942453477" sldId="326"/>
            <ac:spMk id="87" creationId="{E51436A9-77FD-4745-86F3-CDB04FC50748}"/>
          </ac:spMkLst>
        </pc:spChg>
        <pc:spChg chg="add mod">
          <ac:chgData name="Beesley, Tom" userId="ee42a82f-7ffb-4da4-9528-a704ef14c0a0" providerId="ADAL" clId="{8B7BD3CD-BBCC-4EFA-B046-B835C9F088AD}" dt="2020-11-14T09:47:00.846" v="2209" actId="962"/>
          <ac:spMkLst>
            <pc:docMk/>
            <pc:sldMk cId="942453477" sldId="326"/>
            <ac:spMk id="88" creationId="{4003F122-DD4B-4C83-A010-22CBE4F6C0D1}"/>
          </ac:spMkLst>
        </pc:spChg>
        <pc:spChg chg="add mod">
          <ac:chgData name="Beesley, Tom" userId="ee42a82f-7ffb-4da4-9528-a704ef14c0a0" providerId="ADAL" clId="{8B7BD3CD-BBCC-4EFA-B046-B835C9F088AD}" dt="2020-11-14T09:47:00.846" v="2209" actId="962"/>
          <ac:spMkLst>
            <pc:docMk/>
            <pc:sldMk cId="942453477" sldId="326"/>
            <ac:spMk id="89" creationId="{4CF54273-AF61-48C8-86E2-57B133919EE4}"/>
          </ac:spMkLst>
        </pc:spChg>
        <pc:spChg chg="add mod">
          <ac:chgData name="Beesley, Tom" userId="ee42a82f-7ffb-4da4-9528-a704ef14c0a0" providerId="ADAL" clId="{8B7BD3CD-BBCC-4EFA-B046-B835C9F088AD}" dt="2020-11-14T09:47:00.846" v="2209" actId="962"/>
          <ac:spMkLst>
            <pc:docMk/>
            <pc:sldMk cId="942453477" sldId="326"/>
            <ac:spMk id="90" creationId="{051B51EA-C0FA-4B08-BEC3-A37D44CEEA12}"/>
          </ac:spMkLst>
        </pc:spChg>
        <pc:spChg chg="add mod">
          <ac:chgData name="Beesley, Tom" userId="ee42a82f-7ffb-4da4-9528-a704ef14c0a0" providerId="ADAL" clId="{8B7BD3CD-BBCC-4EFA-B046-B835C9F088AD}" dt="2020-11-14T09:47:00.846" v="2209" actId="962"/>
          <ac:spMkLst>
            <pc:docMk/>
            <pc:sldMk cId="942453477" sldId="326"/>
            <ac:spMk id="91" creationId="{E6970949-B1BD-456C-92E6-ED53134FC6CC}"/>
          </ac:spMkLst>
        </pc:spChg>
        <pc:spChg chg="add mod">
          <ac:chgData name="Beesley, Tom" userId="ee42a82f-7ffb-4da4-9528-a704ef14c0a0" providerId="ADAL" clId="{8B7BD3CD-BBCC-4EFA-B046-B835C9F088AD}" dt="2020-11-14T09:47:00.846" v="2209" actId="962"/>
          <ac:spMkLst>
            <pc:docMk/>
            <pc:sldMk cId="942453477" sldId="326"/>
            <ac:spMk id="92" creationId="{CB4DC9E7-7074-416F-AE2B-2AC4DC42C9DA}"/>
          </ac:spMkLst>
        </pc:spChg>
        <pc:spChg chg="add mod">
          <ac:chgData name="Beesley, Tom" userId="ee42a82f-7ffb-4da4-9528-a704ef14c0a0" providerId="ADAL" clId="{8B7BD3CD-BBCC-4EFA-B046-B835C9F088AD}" dt="2020-11-14T09:47:00.846" v="2209" actId="962"/>
          <ac:spMkLst>
            <pc:docMk/>
            <pc:sldMk cId="942453477" sldId="326"/>
            <ac:spMk id="93" creationId="{3B07EB55-EE23-4039-9969-BF97F72C43F3}"/>
          </ac:spMkLst>
        </pc:spChg>
        <pc:spChg chg="add mod">
          <ac:chgData name="Beesley, Tom" userId="ee42a82f-7ffb-4da4-9528-a704ef14c0a0" providerId="ADAL" clId="{8B7BD3CD-BBCC-4EFA-B046-B835C9F088AD}" dt="2020-11-14T09:47:00.846" v="2209" actId="962"/>
          <ac:spMkLst>
            <pc:docMk/>
            <pc:sldMk cId="942453477" sldId="326"/>
            <ac:spMk id="94" creationId="{D3502B80-FD8C-4E1F-B621-FCFDE9A3D95D}"/>
          </ac:spMkLst>
        </pc:spChg>
        <pc:spChg chg="add mod">
          <ac:chgData name="Beesley, Tom" userId="ee42a82f-7ffb-4da4-9528-a704ef14c0a0" providerId="ADAL" clId="{8B7BD3CD-BBCC-4EFA-B046-B835C9F088AD}" dt="2020-11-14T09:47:00.846" v="2209" actId="962"/>
          <ac:spMkLst>
            <pc:docMk/>
            <pc:sldMk cId="942453477" sldId="326"/>
            <ac:spMk id="95" creationId="{0C19A9A0-A938-492A-B1C8-B6D369E8310D}"/>
          </ac:spMkLst>
        </pc:spChg>
        <pc:spChg chg="add mod">
          <ac:chgData name="Beesley, Tom" userId="ee42a82f-7ffb-4da4-9528-a704ef14c0a0" providerId="ADAL" clId="{8B7BD3CD-BBCC-4EFA-B046-B835C9F088AD}" dt="2020-11-14T09:47:00.846" v="2209" actId="962"/>
          <ac:spMkLst>
            <pc:docMk/>
            <pc:sldMk cId="942453477" sldId="326"/>
            <ac:spMk id="96" creationId="{2236602C-3D10-4618-A751-EE4C157A0BDF}"/>
          </ac:spMkLst>
        </pc:spChg>
        <pc:spChg chg="add mod">
          <ac:chgData name="Beesley, Tom" userId="ee42a82f-7ffb-4da4-9528-a704ef14c0a0" providerId="ADAL" clId="{8B7BD3CD-BBCC-4EFA-B046-B835C9F088AD}" dt="2020-11-14T09:47:00.846" v="2209" actId="962"/>
          <ac:spMkLst>
            <pc:docMk/>
            <pc:sldMk cId="942453477" sldId="326"/>
            <ac:spMk id="97" creationId="{DB958DBE-9BD8-4BA3-AC1E-4510233EED84}"/>
          </ac:spMkLst>
        </pc:spChg>
        <pc:spChg chg="add mod">
          <ac:chgData name="Beesley, Tom" userId="ee42a82f-7ffb-4da4-9528-a704ef14c0a0" providerId="ADAL" clId="{8B7BD3CD-BBCC-4EFA-B046-B835C9F088AD}" dt="2020-11-14T09:47:00.846" v="2209" actId="962"/>
          <ac:spMkLst>
            <pc:docMk/>
            <pc:sldMk cId="942453477" sldId="326"/>
            <ac:spMk id="98" creationId="{1F88EF78-245A-4121-ADF1-1E796C4255A0}"/>
          </ac:spMkLst>
        </pc:spChg>
        <pc:spChg chg="add mod">
          <ac:chgData name="Beesley, Tom" userId="ee42a82f-7ffb-4da4-9528-a704ef14c0a0" providerId="ADAL" clId="{8B7BD3CD-BBCC-4EFA-B046-B835C9F088AD}" dt="2020-11-14T09:47:00.846" v="2209" actId="962"/>
          <ac:spMkLst>
            <pc:docMk/>
            <pc:sldMk cId="942453477" sldId="326"/>
            <ac:spMk id="99" creationId="{8A2C16C7-5815-49A8-9E2D-D49557C81D74}"/>
          </ac:spMkLst>
        </pc:spChg>
        <pc:spChg chg="add mod">
          <ac:chgData name="Beesley, Tom" userId="ee42a82f-7ffb-4da4-9528-a704ef14c0a0" providerId="ADAL" clId="{8B7BD3CD-BBCC-4EFA-B046-B835C9F088AD}" dt="2020-11-14T09:47:00.846" v="2209" actId="962"/>
          <ac:spMkLst>
            <pc:docMk/>
            <pc:sldMk cId="942453477" sldId="326"/>
            <ac:spMk id="100" creationId="{5EBAE486-E704-4CD6-B064-63168DDB9B30}"/>
          </ac:spMkLst>
        </pc:spChg>
        <pc:spChg chg="add mod">
          <ac:chgData name="Beesley, Tom" userId="ee42a82f-7ffb-4da4-9528-a704ef14c0a0" providerId="ADAL" clId="{8B7BD3CD-BBCC-4EFA-B046-B835C9F088AD}" dt="2020-11-14T09:47:00.846" v="2209" actId="962"/>
          <ac:spMkLst>
            <pc:docMk/>
            <pc:sldMk cId="942453477" sldId="326"/>
            <ac:spMk id="101" creationId="{106CA3E1-429F-4D8A-83C3-5AC26C84D72A}"/>
          </ac:spMkLst>
        </pc:spChg>
        <pc:spChg chg="add mod">
          <ac:chgData name="Beesley, Tom" userId="ee42a82f-7ffb-4da4-9528-a704ef14c0a0" providerId="ADAL" clId="{8B7BD3CD-BBCC-4EFA-B046-B835C9F088AD}" dt="2020-11-14T09:47:00.846" v="2209" actId="962"/>
          <ac:spMkLst>
            <pc:docMk/>
            <pc:sldMk cId="942453477" sldId="326"/>
            <ac:spMk id="102" creationId="{3080A4EF-ADD4-4DCE-8026-2B0125DF789D}"/>
          </ac:spMkLst>
        </pc:spChg>
        <pc:spChg chg="add mod">
          <ac:chgData name="Beesley, Tom" userId="ee42a82f-7ffb-4da4-9528-a704ef14c0a0" providerId="ADAL" clId="{8B7BD3CD-BBCC-4EFA-B046-B835C9F088AD}" dt="2020-11-14T09:47:00.846" v="2209" actId="962"/>
          <ac:spMkLst>
            <pc:docMk/>
            <pc:sldMk cId="942453477" sldId="326"/>
            <ac:spMk id="103" creationId="{C6A1910B-57A6-4D67-93C2-3007ED9B1370}"/>
          </ac:spMkLst>
        </pc:spChg>
        <pc:spChg chg="add mod">
          <ac:chgData name="Beesley, Tom" userId="ee42a82f-7ffb-4da4-9528-a704ef14c0a0" providerId="ADAL" clId="{8B7BD3CD-BBCC-4EFA-B046-B835C9F088AD}" dt="2020-11-14T09:47:00.846" v="2209" actId="962"/>
          <ac:spMkLst>
            <pc:docMk/>
            <pc:sldMk cId="942453477" sldId="326"/>
            <ac:spMk id="104" creationId="{616F433C-2FDF-4FFE-AB1A-E71A4E168A36}"/>
          </ac:spMkLst>
        </pc:spChg>
        <pc:spChg chg="add mod">
          <ac:chgData name="Beesley, Tom" userId="ee42a82f-7ffb-4da4-9528-a704ef14c0a0" providerId="ADAL" clId="{8B7BD3CD-BBCC-4EFA-B046-B835C9F088AD}" dt="2020-11-14T09:47:00.846" v="2209" actId="962"/>
          <ac:spMkLst>
            <pc:docMk/>
            <pc:sldMk cId="942453477" sldId="326"/>
            <ac:spMk id="105" creationId="{401DD96F-6FED-4556-AC97-2AE4828A8CA7}"/>
          </ac:spMkLst>
        </pc:spChg>
        <pc:spChg chg="add mod">
          <ac:chgData name="Beesley, Tom" userId="ee42a82f-7ffb-4da4-9528-a704ef14c0a0" providerId="ADAL" clId="{8B7BD3CD-BBCC-4EFA-B046-B835C9F088AD}" dt="2020-11-14T09:47:00.846" v="2209" actId="962"/>
          <ac:spMkLst>
            <pc:docMk/>
            <pc:sldMk cId="942453477" sldId="326"/>
            <ac:spMk id="106" creationId="{20390B4D-1FD8-46A6-9B0C-E2556F2FA52B}"/>
          </ac:spMkLst>
        </pc:spChg>
        <pc:spChg chg="add mod">
          <ac:chgData name="Beesley, Tom" userId="ee42a82f-7ffb-4da4-9528-a704ef14c0a0" providerId="ADAL" clId="{8B7BD3CD-BBCC-4EFA-B046-B835C9F088AD}" dt="2020-11-14T09:47:00.846" v="2209" actId="962"/>
          <ac:spMkLst>
            <pc:docMk/>
            <pc:sldMk cId="942453477" sldId="326"/>
            <ac:spMk id="107" creationId="{C4970170-06F4-41FF-B2C2-C9459E23A60F}"/>
          </ac:spMkLst>
        </pc:spChg>
        <pc:spChg chg="add mod">
          <ac:chgData name="Beesley, Tom" userId="ee42a82f-7ffb-4da4-9528-a704ef14c0a0" providerId="ADAL" clId="{8B7BD3CD-BBCC-4EFA-B046-B835C9F088AD}" dt="2020-11-14T09:47:00.846" v="2209" actId="962"/>
          <ac:spMkLst>
            <pc:docMk/>
            <pc:sldMk cId="942453477" sldId="326"/>
            <ac:spMk id="108" creationId="{B09A1DE4-C2A2-4269-B324-E09ED981C790}"/>
          </ac:spMkLst>
        </pc:spChg>
        <pc:spChg chg="add del mod">
          <ac:chgData name="Beesley, Tom" userId="ee42a82f-7ffb-4da4-9528-a704ef14c0a0" providerId="ADAL" clId="{8B7BD3CD-BBCC-4EFA-B046-B835C9F088AD}" dt="2020-11-12T15:21:28.713" v="1508"/>
          <ac:spMkLst>
            <pc:docMk/>
            <pc:sldMk cId="942453477" sldId="326"/>
            <ac:spMk id="109" creationId="{4A5A2075-9016-4264-9FE2-6673CA9B516E}"/>
          </ac:spMkLst>
        </pc:spChg>
        <pc:spChg chg="add del mod">
          <ac:chgData name="Beesley, Tom" userId="ee42a82f-7ffb-4da4-9528-a704ef14c0a0" providerId="ADAL" clId="{8B7BD3CD-BBCC-4EFA-B046-B835C9F088AD}" dt="2020-11-12T15:21:28.713" v="1508"/>
          <ac:spMkLst>
            <pc:docMk/>
            <pc:sldMk cId="942453477" sldId="326"/>
            <ac:spMk id="110" creationId="{69A90089-4458-41AA-803C-C6CA61FB1779}"/>
          </ac:spMkLst>
        </pc:spChg>
        <pc:spChg chg="add del mod">
          <ac:chgData name="Beesley, Tom" userId="ee42a82f-7ffb-4da4-9528-a704ef14c0a0" providerId="ADAL" clId="{8B7BD3CD-BBCC-4EFA-B046-B835C9F088AD}" dt="2020-11-12T15:21:28.713" v="1508"/>
          <ac:spMkLst>
            <pc:docMk/>
            <pc:sldMk cId="942453477" sldId="326"/>
            <ac:spMk id="111" creationId="{01F29631-C280-43BE-B865-70F5E6435967}"/>
          </ac:spMkLst>
        </pc:spChg>
        <pc:spChg chg="add del mod">
          <ac:chgData name="Beesley, Tom" userId="ee42a82f-7ffb-4da4-9528-a704ef14c0a0" providerId="ADAL" clId="{8B7BD3CD-BBCC-4EFA-B046-B835C9F088AD}" dt="2020-11-12T15:21:28.713" v="1508"/>
          <ac:spMkLst>
            <pc:docMk/>
            <pc:sldMk cId="942453477" sldId="326"/>
            <ac:spMk id="112" creationId="{F77A7105-5712-4629-9CD9-430C18196311}"/>
          </ac:spMkLst>
        </pc:spChg>
        <pc:spChg chg="add del mod">
          <ac:chgData name="Beesley, Tom" userId="ee42a82f-7ffb-4da4-9528-a704ef14c0a0" providerId="ADAL" clId="{8B7BD3CD-BBCC-4EFA-B046-B835C9F088AD}" dt="2020-11-12T15:21:28.713" v="1508"/>
          <ac:spMkLst>
            <pc:docMk/>
            <pc:sldMk cId="942453477" sldId="326"/>
            <ac:spMk id="113" creationId="{8543D4E7-E8BF-49A8-8516-357F35D30122}"/>
          </ac:spMkLst>
        </pc:spChg>
        <pc:spChg chg="add del mod">
          <ac:chgData name="Beesley, Tom" userId="ee42a82f-7ffb-4da4-9528-a704ef14c0a0" providerId="ADAL" clId="{8B7BD3CD-BBCC-4EFA-B046-B835C9F088AD}" dt="2020-11-12T15:21:28.713" v="1508"/>
          <ac:spMkLst>
            <pc:docMk/>
            <pc:sldMk cId="942453477" sldId="326"/>
            <ac:spMk id="114" creationId="{77BDEE97-38BA-4526-AC4F-6479963E624F}"/>
          </ac:spMkLst>
        </pc:spChg>
        <pc:spChg chg="add del mod">
          <ac:chgData name="Beesley, Tom" userId="ee42a82f-7ffb-4da4-9528-a704ef14c0a0" providerId="ADAL" clId="{8B7BD3CD-BBCC-4EFA-B046-B835C9F088AD}" dt="2020-11-12T15:21:28.713" v="1508"/>
          <ac:spMkLst>
            <pc:docMk/>
            <pc:sldMk cId="942453477" sldId="326"/>
            <ac:spMk id="115" creationId="{B72430B1-52FF-4728-965B-EF9619D4C4FA}"/>
          </ac:spMkLst>
        </pc:spChg>
        <pc:spChg chg="add del mod">
          <ac:chgData name="Beesley, Tom" userId="ee42a82f-7ffb-4da4-9528-a704ef14c0a0" providerId="ADAL" clId="{8B7BD3CD-BBCC-4EFA-B046-B835C9F088AD}" dt="2020-11-12T15:21:28.713" v="1508"/>
          <ac:spMkLst>
            <pc:docMk/>
            <pc:sldMk cId="942453477" sldId="326"/>
            <ac:spMk id="116" creationId="{0B9D20EB-F7C8-4D29-9C8B-1D3FA4FED8AB}"/>
          </ac:spMkLst>
        </pc:spChg>
        <pc:spChg chg="add mod">
          <ac:chgData name="Beesley, Tom" userId="ee42a82f-7ffb-4da4-9528-a704ef14c0a0" providerId="ADAL" clId="{8B7BD3CD-BBCC-4EFA-B046-B835C9F088AD}" dt="2020-11-14T09:47:00.846" v="2209" actId="962"/>
          <ac:spMkLst>
            <pc:docMk/>
            <pc:sldMk cId="942453477" sldId="326"/>
            <ac:spMk id="117" creationId="{FBB3D8CD-CC4A-4CE2-A0C1-484F63D17F8A}"/>
          </ac:spMkLst>
        </pc:spChg>
        <pc:spChg chg="add mod">
          <ac:chgData name="Beesley, Tom" userId="ee42a82f-7ffb-4da4-9528-a704ef14c0a0" providerId="ADAL" clId="{8B7BD3CD-BBCC-4EFA-B046-B835C9F088AD}" dt="2020-11-14T09:47:00.846" v="2209" actId="962"/>
          <ac:spMkLst>
            <pc:docMk/>
            <pc:sldMk cId="942453477" sldId="326"/>
            <ac:spMk id="118" creationId="{D64D82D5-B4B3-40FE-BBF2-EDBCF0F99585}"/>
          </ac:spMkLst>
        </pc:spChg>
        <pc:spChg chg="add mod">
          <ac:chgData name="Beesley, Tom" userId="ee42a82f-7ffb-4da4-9528-a704ef14c0a0" providerId="ADAL" clId="{8B7BD3CD-BBCC-4EFA-B046-B835C9F088AD}" dt="2020-11-14T09:47:00.846" v="2209" actId="962"/>
          <ac:spMkLst>
            <pc:docMk/>
            <pc:sldMk cId="942453477" sldId="326"/>
            <ac:spMk id="119" creationId="{30F28728-F082-470F-A35E-8F30F533D4A4}"/>
          </ac:spMkLst>
        </pc:spChg>
        <pc:spChg chg="add mod">
          <ac:chgData name="Beesley, Tom" userId="ee42a82f-7ffb-4da4-9528-a704ef14c0a0" providerId="ADAL" clId="{8B7BD3CD-BBCC-4EFA-B046-B835C9F088AD}" dt="2020-11-14T09:47:00.846" v="2209" actId="962"/>
          <ac:spMkLst>
            <pc:docMk/>
            <pc:sldMk cId="942453477" sldId="326"/>
            <ac:spMk id="120" creationId="{95CC488A-821F-4CC0-9117-0E278A494C70}"/>
          </ac:spMkLst>
        </pc:spChg>
        <pc:spChg chg="add mod">
          <ac:chgData name="Beesley, Tom" userId="ee42a82f-7ffb-4da4-9528-a704ef14c0a0" providerId="ADAL" clId="{8B7BD3CD-BBCC-4EFA-B046-B835C9F088AD}" dt="2020-11-14T09:47:00.846" v="2209" actId="962"/>
          <ac:spMkLst>
            <pc:docMk/>
            <pc:sldMk cId="942453477" sldId="326"/>
            <ac:spMk id="121" creationId="{2D3063E3-4E8B-4D53-94C0-D85152C749B5}"/>
          </ac:spMkLst>
        </pc:spChg>
        <pc:spChg chg="add mod">
          <ac:chgData name="Beesley, Tom" userId="ee42a82f-7ffb-4da4-9528-a704ef14c0a0" providerId="ADAL" clId="{8B7BD3CD-BBCC-4EFA-B046-B835C9F088AD}" dt="2020-11-14T09:47:00.846" v="2209" actId="962"/>
          <ac:spMkLst>
            <pc:docMk/>
            <pc:sldMk cId="942453477" sldId="326"/>
            <ac:spMk id="122" creationId="{681FF8B6-EF72-4E2A-BAC5-6AFAAFBF6608}"/>
          </ac:spMkLst>
        </pc:spChg>
        <pc:spChg chg="add mod">
          <ac:chgData name="Beesley, Tom" userId="ee42a82f-7ffb-4da4-9528-a704ef14c0a0" providerId="ADAL" clId="{8B7BD3CD-BBCC-4EFA-B046-B835C9F088AD}" dt="2020-11-14T09:47:00.846" v="2209" actId="962"/>
          <ac:spMkLst>
            <pc:docMk/>
            <pc:sldMk cId="942453477" sldId="326"/>
            <ac:spMk id="123" creationId="{45AFB51B-E86D-4A4F-8AC1-B44D65224EB4}"/>
          </ac:spMkLst>
        </pc:spChg>
        <pc:spChg chg="add mod">
          <ac:chgData name="Beesley, Tom" userId="ee42a82f-7ffb-4da4-9528-a704ef14c0a0" providerId="ADAL" clId="{8B7BD3CD-BBCC-4EFA-B046-B835C9F088AD}" dt="2020-11-14T09:47:00.846" v="2209" actId="962"/>
          <ac:spMkLst>
            <pc:docMk/>
            <pc:sldMk cId="942453477" sldId="326"/>
            <ac:spMk id="124" creationId="{120F62BD-0792-47CF-900E-C25720FF1AAB}"/>
          </ac:spMkLst>
        </pc:spChg>
        <pc:spChg chg="add mod">
          <ac:chgData name="Beesley, Tom" userId="ee42a82f-7ffb-4da4-9528-a704ef14c0a0" providerId="ADAL" clId="{8B7BD3CD-BBCC-4EFA-B046-B835C9F088AD}" dt="2020-11-14T09:46:47.543" v="2207" actId="962"/>
          <ac:spMkLst>
            <pc:docMk/>
            <pc:sldMk cId="942453477" sldId="326"/>
            <ac:spMk id="125" creationId="{EEE593A1-7B64-4555-BFDA-CE30858134B3}"/>
          </ac:spMkLst>
        </pc:spChg>
        <pc:spChg chg="add del">
          <ac:chgData name="Beesley, Tom" userId="ee42a82f-7ffb-4da4-9528-a704ef14c0a0" providerId="ADAL" clId="{8B7BD3CD-BBCC-4EFA-B046-B835C9F088AD}" dt="2020-11-12T15:22:43.878" v="1522"/>
          <ac:spMkLst>
            <pc:docMk/>
            <pc:sldMk cId="942453477" sldId="326"/>
            <ac:spMk id="126" creationId="{FD49AEC3-E5E8-4330-BE81-0B9AC15B6BEA}"/>
          </ac:spMkLst>
        </pc:spChg>
        <pc:spChg chg="add del mod">
          <ac:chgData name="Beesley, Tom" userId="ee42a82f-7ffb-4da4-9528-a704ef14c0a0" providerId="ADAL" clId="{8B7BD3CD-BBCC-4EFA-B046-B835C9F088AD}" dt="2020-11-12T15:24:11.973" v="1548"/>
          <ac:spMkLst>
            <pc:docMk/>
            <pc:sldMk cId="942453477" sldId="326"/>
            <ac:spMk id="127" creationId="{668487EF-1ABE-4623-810D-742A9672381A}"/>
          </ac:spMkLst>
        </pc:spChg>
        <pc:spChg chg="add del mod">
          <ac:chgData name="Beesley, Tom" userId="ee42a82f-7ffb-4da4-9528-a704ef14c0a0" providerId="ADAL" clId="{8B7BD3CD-BBCC-4EFA-B046-B835C9F088AD}" dt="2020-11-14T09:47:06.171" v="2210" actId="478"/>
          <ac:spMkLst>
            <pc:docMk/>
            <pc:sldMk cId="942453477" sldId="326"/>
            <ac:spMk id="128" creationId="{781F5FF0-77A8-4E82-B52B-D03355B85186}"/>
          </ac:spMkLst>
        </pc:spChg>
        <pc:spChg chg="add mod">
          <ac:chgData name="Beesley, Tom" userId="ee42a82f-7ffb-4da4-9528-a704ef14c0a0" providerId="ADAL" clId="{8B7BD3CD-BBCC-4EFA-B046-B835C9F088AD}" dt="2020-11-12T15:26:18.261" v="1557" actId="1076"/>
          <ac:spMkLst>
            <pc:docMk/>
            <pc:sldMk cId="942453477" sldId="326"/>
            <ac:spMk id="129" creationId="{5A2FDFBD-3A70-47F7-97FF-FD57DA7963C7}"/>
          </ac:spMkLst>
        </pc:spChg>
        <pc:grpChg chg="add">
          <ac:chgData name="Beesley, Tom" userId="ee42a82f-7ffb-4da4-9528-a704ef14c0a0" providerId="ADAL" clId="{8B7BD3CD-BBCC-4EFA-B046-B835C9F088AD}" dt="2020-11-12T15:26:09" v="1556"/>
          <ac:grpSpMkLst>
            <pc:docMk/>
            <pc:sldMk cId="942453477" sldId="326"/>
            <ac:grpSpMk id="130" creationId="{5A0473F9-ACF4-4858-9DC8-59F1F381AB0B}"/>
          </ac:grpSpMkLst>
        </pc:grpChg>
        <pc:picChg chg="add del mod ord">
          <ac:chgData name="Beesley, Tom" userId="ee42a82f-7ffb-4da4-9528-a704ef14c0a0" providerId="ADAL" clId="{8B7BD3CD-BBCC-4EFA-B046-B835C9F088AD}" dt="2020-11-12T15:10:03.872" v="1405" actId="478"/>
          <ac:picMkLst>
            <pc:docMk/>
            <pc:sldMk cId="942453477" sldId="326"/>
            <ac:picMk id="7" creationId="{AB73EA50-CFAF-460E-A276-7778D58F5CFC}"/>
          </ac:picMkLst>
        </pc:picChg>
        <pc:picChg chg="add del mod">
          <ac:chgData name="Beesley, Tom" userId="ee42a82f-7ffb-4da4-9528-a704ef14c0a0" providerId="ADAL" clId="{8B7BD3CD-BBCC-4EFA-B046-B835C9F088AD}" dt="2020-11-12T15:08:21.176" v="1386" actId="478"/>
          <ac:picMkLst>
            <pc:docMk/>
            <pc:sldMk cId="942453477" sldId="326"/>
            <ac:picMk id="9" creationId="{3FFCB1B4-8613-4127-81EC-2B1FD4F11CC1}"/>
          </ac:picMkLst>
        </pc:picChg>
        <pc:picChg chg="add mod modCrop">
          <ac:chgData name="Beesley, Tom" userId="ee42a82f-7ffb-4da4-9528-a704ef14c0a0" providerId="ADAL" clId="{8B7BD3CD-BBCC-4EFA-B046-B835C9F088AD}" dt="2020-11-14T09:46:47.543" v="2207" actId="962"/>
          <ac:picMkLst>
            <pc:docMk/>
            <pc:sldMk cId="942453477" sldId="326"/>
            <ac:picMk id="11" creationId="{A8E68BAB-B4CC-4E15-90CD-59EAF4C6222D}"/>
          </ac:picMkLst>
        </pc:picChg>
        <pc:picChg chg="add mod">
          <ac:chgData name="Beesley, Tom" userId="ee42a82f-7ffb-4da4-9528-a704ef14c0a0" providerId="ADAL" clId="{8B7BD3CD-BBCC-4EFA-B046-B835C9F088AD}" dt="2020-11-14T09:46:47.543" v="2207" actId="962"/>
          <ac:picMkLst>
            <pc:docMk/>
            <pc:sldMk cId="942453477" sldId="326"/>
            <ac:picMk id="13" creationId="{7C3651DA-FC73-4A22-BE74-BFE924D6DDF1}"/>
          </ac:picMkLst>
        </pc:picChg>
        <pc:picChg chg="add mod">
          <ac:chgData name="Beesley, Tom" userId="ee42a82f-7ffb-4da4-9528-a704ef14c0a0" providerId="ADAL" clId="{8B7BD3CD-BBCC-4EFA-B046-B835C9F088AD}" dt="2020-11-14T09:48:01.047" v="2502" actId="962"/>
          <ac:picMkLst>
            <pc:docMk/>
            <pc:sldMk cId="942453477" sldId="326"/>
            <ac:picMk id="15" creationId="{DB964E84-441E-45D8-AD11-CF114964DACB}"/>
          </ac:picMkLst>
        </pc:picChg>
        <pc:picChg chg="add del mod">
          <ac:chgData name="Beesley, Tom" userId="ee42a82f-7ffb-4da4-9528-a704ef14c0a0" providerId="ADAL" clId="{8B7BD3CD-BBCC-4EFA-B046-B835C9F088AD}" dt="2020-11-12T15:15:47.428" v="1428"/>
          <ac:picMkLst>
            <pc:docMk/>
            <pc:sldMk cId="942453477" sldId="326"/>
            <ac:picMk id="17" creationId="{A06F5161-B568-40D5-852F-C87A77C4F0FD}"/>
          </ac:picMkLst>
        </pc:picChg>
      </pc:sldChg>
      <pc:sldMasterChg chg="delSldLayout">
        <pc:chgData name="Beesley, Tom" userId="ee42a82f-7ffb-4da4-9528-a704ef14c0a0" providerId="ADAL" clId="{8B7BD3CD-BBCC-4EFA-B046-B835C9F088AD}" dt="2020-11-10T12:18:30.397" v="18" actId="2696"/>
        <pc:sldMasterMkLst>
          <pc:docMk/>
          <pc:sldMasterMk cId="885662" sldId="2147483672"/>
        </pc:sldMasterMkLst>
        <pc:sldLayoutChg chg="del">
          <pc:chgData name="Beesley, Tom" userId="ee42a82f-7ffb-4da4-9528-a704ef14c0a0" providerId="ADAL" clId="{8B7BD3CD-BBCC-4EFA-B046-B835C9F088AD}" dt="2020-11-10T12:18:30.397" v="18" actId="2696"/>
          <pc:sldLayoutMkLst>
            <pc:docMk/>
            <pc:sldMasterMk cId="885662" sldId="2147483672"/>
            <pc:sldLayoutMk cId="363378603" sldId="2147483684"/>
          </pc:sldLayoutMkLst>
        </pc:sldLayoutChg>
        <pc:sldLayoutChg chg="del">
          <pc:chgData name="Beesley, Tom" userId="ee42a82f-7ffb-4da4-9528-a704ef14c0a0" providerId="ADAL" clId="{8B7BD3CD-BBCC-4EFA-B046-B835C9F088AD}" dt="2020-11-10T12:18:30.395" v="16" actId="2696"/>
          <pc:sldLayoutMkLst>
            <pc:docMk/>
            <pc:sldMasterMk cId="885662" sldId="2147483672"/>
            <pc:sldLayoutMk cId="4045411440" sldId="2147483685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B11579-360D-49DC-9C0B-6B6D222B5CCD}" type="datetimeFigureOut">
              <a:rPr lang="en-GB" smtClean="0"/>
              <a:t>17/11/2022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D84884-DAF2-4D0F-81FC-7B2AF5DFE0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4601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1: 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392" y="1556793"/>
            <a:ext cx="10945216" cy="1010543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3392" y="2852936"/>
            <a:ext cx="10945216" cy="720080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600">
                <a:solidFill>
                  <a:srgbClr val="66666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2954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8: 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527381" y="548680"/>
            <a:ext cx="9025003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2332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2: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7381" y="548680"/>
            <a:ext cx="9025003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527051" y="1844676"/>
            <a:ext cx="11233579" cy="4752975"/>
          </a:xfrm>
          <a:prstGeom prst="rect">
            <a:avLst/>
          </a:prstGeom>
        </p:spPr>
        <p:txBody>
          <a:bodyPr vert="horz"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 sz="1800">
                <a:solidFill>
                  <a:srgbClr val="666666"/>
                </a:solidFill>
              </a:defRPr>
            </a:lvl4pPr>
            <a:lvl5pPr>
              <a:defRPr sz="1600">
                <a:solidFill>
                  <a:srgbClr val="666666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89985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3: text using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527381" y="548680"/>
            <a:ext cx="9025003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527051" y="1844676"/>
            <a:ext cx="11233579" cy="4752975"/>
          </a:xfrm>
          <a:prstGeom prst="rect">
            <a:avLst/>
          </a:prstGeom>
        </p:spPr>
        <p:txBody>
          <a:bodyPr vert="horz"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 sz="1800">
                <a:solidFill>
                  <a:srgbClr val="666666"/>
                </a:solidFill>
              </a:defRPr>
            </a:lvl4pPr>
            <a:lvl5pPr>
              <a:defRPr sz="1600">
                <a:solidFill>
                  <a:srgbClr val="666666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7226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4: smaller text using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527381" y="548680"/>
            <a:ext cx="9025003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527051" y="1844676"/>
            <a:ext cx="11233579" cy="4752975"/>
          </a:xfrm>
          <a:prstGeom prst="rect">
            <a:avLst/>
          </a:prstGeom>
        </p:spPr>
        <p:txBody>
          <a:bodyPr vert="horz"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 sz="1800">
                <a:solidFill>
                  <a:srgbClr val="666666"/>
                </a:solidFill>
              </a:defRPr>
            </a:lvl4pPr>
            <a:lvl5pPr>
              <a:defRPr sz="1600">
                <a:solidFill>
                  <a:srgbClr val="666666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0336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5: text with bullet points &amp; 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527381" y="548680"/>
            <a:ext cx="9025003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527053" y="1844676"/>
            <a:ext cx="7201129" cy="4752975"/>
          </a:xfrm>
          <a:prstGeom prst="rect">
            <a:avLst/>
          </a:prstGeom>
        </p:spPr>
        <p:txBody>
          <a:bodyPr vert="horz"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 sz="1800">
                <a:solidFill>
                  <a:srgbClr val="666666"/>
                </a:solidFill>
              </a:defRPr>
            </a:lvl4pPr>
            <a:lvl5pPr>
              <a:defRPr sz="1600">
                <a:solidFill>
                  <a:srgbClr val="666666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4312030" y="36602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408654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6: text with bullet points &amp; 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527381" y="548680"/>
            <a:ext cx="9025003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527053" y="1844676"/>
            <a:ext cx="7201129" cy="4752975"/>
          </a:xfrm>
          <a:prstGeom prst="rect">
            <a:avLst/>
          </a:prstGeom>
        </p:spPr>
        <p:txBody>
          <a:bodyPr vert="horz"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 sz="1800">
                <a:solidFill>
                  <a:srgbClr val="666666"/>
                </a:solidFill>
              </a:defRPr>
            </a:lvl4pPr>
            <a:lvl5pPr>
              <a:defRPr sz="1600">
                <a:solidFill>
                  <a:srgbClr val="666666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4688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7: 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527381" y="548680"/>
            <a:ext cx="9025003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11467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8: 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527381" y="548680"/>
            <a:ext cx="9025003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88355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392" y="1700809"/>
            <a:ext cx="10959008" cy="4425355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>
                <a:solidFill>
                  <a:srgbClr val="666666"/>
                </a:solidFill>
              </a:defRPr>
            </a:lvl4pPr>
            <a:lvl5pPr>
              <a:defRPr>
                <a:solidFill>
                  <a:srgbClr val="666666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012ADEB9-B943-4968-ADF2-270CE1983704}" type="datetimeFigureOut">
              <a:rPr lang="en-GB" smtClean="0"/>
              <a:pPr/>
              <a:t>17/11/2022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BFDA7189-44D3-4817-8EA2-FAB78B86418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23392" y="476672"/>
            <a:ext cx="892899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02242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012ADEB9-B943-4968-ADF2-270CE1983704}" type="datetimeFigureOut">
              <a:rPr lang="en-GB" smtClean="0"/>
              <a:pPr/>
              <a:t>17/11/2022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BFDA7189-44D3-4817-8EA2-FAB78B86418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527381" y="476672"/>
            <a:ext cx="9025003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1535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9: discu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392" y="1556793"/>
            <a:ext cx="10945216" cy="1010543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3392" y="2852936"/>
            <a:ext cx="10945216" cy="720080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600">
                <a:solidFill>
                  <a:srgbClr val="66666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57052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, Content &amp; 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381" y="2204864"/>
            <a:ext cx="11055019" cy="3921299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>
                <a:solidFill>
                  <a:srgbClr val="666666"/>
                </a:solidFill>
              </a:defRPr>
            </a:lvl4pPr>
            <a:lvl5pPr>
              <a:defRPr>
                <a:solidFill>
                  <a:srgbClr val="666666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27381" y="6356351"/>
            <a:ext cx="29270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012ADEB9-B943-4968-ADF2-270CE1983704}" type="datetimeFigureOut">
              <a:rPr lang="en-GB" smtClean="0"/>
              <a:pPr/>
              <a:t>17/11/2022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BFDA7189-44D3-4817-8EA2-FAB78B86418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527381" y="476672"/>
            <a:ext cx="9025003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527381" y="1700808"/>
            <a:ext cx="11041227" cy="4740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1">
                <a:solidFill>
                  <a:srgbClr val="66666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subheading styles</a:t>
            </a:r>
          </a:p>
        </p:txBody>
      </p:sp>
    </p:spTree>
    <p:extLst>
      <p:ext uri="{BB962C8B-B14F-4D97-AF65-F5344CB8AC3E}">
        <p14:creationId xmlns:p14="http://schemas.microsoft.com/office/powerpoint/2010/main" val="4119143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8014A0CB-84B6-8842-8670-F7D58B08EA78}" type="datetimeFigureOut">
              <a:rPr lang="en-US" smtClean="0"/>
              <a:t>11/17/2022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5E97FB9A-8473-8B4D-B336-D320A6A1F7C6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623392" y="1556793"/>
            <a:ext cx="10945216" cy="1010543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623392" y="2852936"/>
            <a:ext cx="10945216" cy="720080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600">
                <a:solidFill>
                  <a:srgbClr val="66666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9591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2: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7381" y="548680"/>
            <a:ext cx="9025003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527051" y="1844676"/>
            <a:ext cx="11233579" cy="4752975"/>
          </a:xfrm>
          <a:prstGeom prst="rect">
            <a:avLst/>
          </a:prstGeom>
        </p:spPr>
        <p:txBody>
          <a:bodyPr vert="horz"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 sz="1800">
                <a:solidFill>
                  <a:srgbClr val="666666"/>
                </a:solidFill>
              </a:defRPr>
            </a:lvl4pPr>
            <a:lvl5pPr>
              <a:defRPr sz="1600">
                <a:solidFill>
                  <a:srgbClr val="666666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73990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3: text using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527381" y="548680"/>
            <a:ext cx="9025003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527051" y="1844676"/>
            <a:ext cx="11233579" cy="4752975"/>
          </a:xfrm>
          <a:prstGeom prst="rect">
            <a:avLst/>
          </a:prstGeom>
        </p:spPr>
        <p:txBody>
          <a:bodyPr vert="horz"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 sz="1800">
                <a:solidFill>
                  <a:srgbClr val="666666"/>
                </a:solidFill>
              </a:defRPr>
            </a:lvl4pPr>
            <a:lvl5pPr>
              <a:defRPr sz="1600">
                <a:solidFill>
                  <a:srgbClr val="666666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876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4: smaller text using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527381" y="548680"/>
            <a:ext cx="9025003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527051" y="1844676"/>
            <a:ext cx="11233579" cy="4752975"/>
          </a:xfrm>
          <a:prstGeom prst="rect">
            <a:avLst/>
          </a:prstGeom>
        </p:spPr>
        <p:txBody>
          <a:bodyPr vert="horz"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 sz="1800">
                <a:solidFill>
                  <a:srgbClr val="666666"/>
                </a:solidFill>
              </a:defRPr>
            </a:lvl4pPr>
            <a:lvl5pPr>
              <a:defRPr sz="1600">
                <a:solidFill>
                  <a:srgbClr val="666666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747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5: text with bullet points &amp; 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527381" y="548680"/>
            <a:ext cx="9025003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527053" y="1844676"/>
            <a:ext cx="7201129" cy="4752975"/>
          </a:xfrm>
          <a:prstGeom prst="rect">
            <a:avLst/>
          </a:prstGeom>
        </p:spPr>
        <p:txBody>
          <a:bodyPr vert="horz"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 sz="1800">
                <a:solidFill>
                  <a:srgbClr val="666666"/>
                </a:solidFill>
              </a:defRPr>
            </a:lvl4pPr>
            <a:lvl5pPr>
              <a:defRPr sz="1600">
                <a:solidFill>
                  <a:srgbClr val="666666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4312030" y="36602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7896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6: text with bullet points &amp; 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527381" y="548680"/>
            <a:ext cx="9025003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527053" y="1844676"/>
            <a:ext cx="7201129" cy="4752975"/>
          </a:xfrm>
          <a:prstGeom prst="rect">
            <a:avLst/>
          </a:prstGeom>
        </p:spPr>
        <p:txBody>
          <a:bodyPr vert="horz"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 sz="1800">
                <a:solidFill>
                  <a:srgbClr val="666666"/>
                </a:solidFill>
              </a:defRPr>
            </a:lvl4pPr>
            <a:lvl5pPr>
              <a:defRPr sz="1600">
                <a:solidFill>
                  <a:srgbClr val="666666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665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7: 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527381" y="548680"/>
            <a:ext cx="9025003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6190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" y="1102"/>
            <a:ext cx="12191997" cy="6862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85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64" y="3879"/>
            <a:ext cx="12177273" cy="6862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69590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64" y="3879"/>
            <a:ext cx="12177273" cy="6862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3743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ctr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GB" dirty="0"/>
              <a:t>Week 7: Comparing means  (one-sample t test)</a:t>
            </a:r>
            <a:br>
              <a:rPr lang="en-GB" dirty="0"/>
            </a:br>
            <a:r>
              <a:rPr lang="en-GB" sz="2400" dirty="0"/>
              <a:t>PSYC121: Statistics for Psychologists</a:t>
            </a:r>
          </a:p>
        </p:txBody>
      </p:sp>
      <p:sp>
        <p:nvSpPr>
          <p:cNvPr id="23555" name="Subtitle 2"/>
          <p:cNvSpPr>
            <a:spLocks noGrp="1"/>
          </p:cNvSpPr>
          <p:nvPr>
            <p:ph type="subTitle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spcBef>
                <a:spcPct val="0"/>
              </a:spcBef>
            </a:pPr>
            <a:r>
              <a:rPr lang="en-GB" dirty="0"/>
              <a:t>Dr Tom Beesley</a:t>
            </a:r>
          </a:p>
          <a:p>
            <a:pPr eaLnBrk="1" hangingPunct="1">
              <a:spcBef>
                <a:spcPct val="0"/>
              </a:spcBef>
            </a:pPr>
            <a:r>
              <a:rPr lang="en-GB" dirty="0"/>
              <a:t>t.beesley@lancaster.ac.uk</a:t>
            </a:r>
          </a:p>
        </p:txBody>
      </p:sp>
    </p:spTree>
    <p:extLst>
      <p:ext uri="{BB962C8B-B14F-4D97-AF65-F5344CB8AC3E}">
        <p14:creationId xmlns:p14="http://schemas.microsoft.com/office/powerpoint/2010/main" val="930183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Simulation – take home messages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527051" y="1427018"/>
            <a:ext cx="11233579" cy="5170633"/>
          </a:xfrm>
        </p:spPr>
        <p:txBody>
          <a:bodyPr/>
          <a:lstStyle/>
          <a:p>
            <a:r>
              <a:rPr lang="en-GB" dirty="0"/>
              <a:t>There is an underlying “population” of data</a:t>
            </a:r>
          </a:p>
          <a:p>
            <a:r>
              <a:rPr lang="en-GB" dirty="0"/>
              <a:t>Often normally distributed, with a </a:t>
            </a:r>
            <a:r>
              <a:rPr lang="en-GB" i="1" dirty="0"/>
              <a:t>true </a:t>
            </a:r>
            <a:r>
              <a:rPr lang="en-GB" dirty="0"/>
              <a:t>population mean</a:t>
            </a:r>
          </a:p>
          <a:p>
            <a:endParaRPr lang="en-GB" dirty="0"/>
          </a:p>
          <a:p>
            <a:r>
              <a:rPr lang="en-GB" dirty="0"/>
              <a:t>We draw representative samples; we </a:t>
            </a:r>
            <a:r>
              <a:rPr lang="en-GB" b="1" dirty="0">
                <a:solidFill>
                  <a:srgbClr val="FF0000"/>
                </a:solidFill>
              </a:rPr>
              <a:t>estimate</a:t>
            </a:r>
            <a:r>
              <a:rPr lang="en-GB" dirty="0"/>
              <a:t> the population mean</a:t>
            </a:r>
          </a:p>
          <a:p>
            <a:endParaRPr lang="en-GB" dirty="0"/>
          </a:p>
          <a:p>
            <a:r>
              <a:rPr lang="en-GB" dirty="0"/>
              <a:t>The process of sampling introduces </a:t>
            </a:r>
            <a:r>
              <a:rPr lang="en-GB" b="1" dirty="0">
                <a:solidFill>
                  <a:srgbClr val="FF0000"/>
                </a:solidFill>
              </a:rPr>
              <a:t>randomness</a:t>
            </a:r>
          </a:p>
          <a:p>
            <a:r>
              <a:rPr lang="en-GB" dirty="0"/>
              <a:t>Our sample mean will vary, from one experiment to the next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With </a:t>
            </a:r>
            <a:r>
              <a:rPr lang="en-GB" b="1" dirty="0">
                <a:solidFill>
                  <a:srgbClr val="FF0000"/>
                </a:solidFill>
              </a:rPr>
              <a:t>small</a:t>
            </a:r>
            <a:r>
              <a:rPr lang="en-GB" dirty="0"/>
              <a:t> samples, the </a:t>
            </a:r>
            <a:r>
              <a:rPr lang="en-GB" b="1" u="sng" dirty="0">
                <a:solidFill>
                  <a:schemeClr val="tx1"/>
                </a:solidFill>
              </a:rPr>
              <a:t>variance</a:t>
            </a:r>
            <a:r>
              <a:rPr lang="en-GB" dirty="0"/>
              <a:t> of sample means is </a:t>
            </a:r>
            <a:r>
              <a:rPr lang="en-GB" b="1" dirty="0">
                <a:solidFill>
                  <a:srgbClr val="FF0000"/>
                </a:solidFill>
              </a:rPr>
              <a:t>higher</a:t>
            </a:r>
          </a:p>
          <a:p>
            <a:r>
              <a:rPr lang="en-GB" dirty="0"/>
              <a:t>With </a:t>
            </a:r>
            <a:r>
              <a:rPr lang="en-GB" b="1" dirty="0">
                <a:solidFill>
                  <a:srgbClr val="00B050"/>
                </a:solidFill>
              </a:rPr>
              <a:t>large</a:t>
            </a:r>
            <a:r>
              <a:rPr lang="en-GB" dirty="0"/>
              <a:t> samples, the </a:t>
            </a:r>
            <a:r>
              <a:rPr lang="en-GB" b="1" u="sng" dirty="0">
                <a:solidFill>
                  <a:schemeClr val="tx1"/>
                </a:solidFill>
              </a:rPr>
              <a:t>variance</a:t>
            </a:r>
            <a:r>
              <a:rPr lang="en-GB" dirty="0"/>
              <a:t> of sample means is </a:t>
            </a:r>
            <a:r>
              <a:rPr lang="en-GB" b="1" dirty="0">
                <a:solidFill>
                  <a:srgbClr val="00B050"/>
                </a:solidFill>
              </a:rPr>
              <a:t>lower</a:t>
            </a:r>
          </a:p>
        </p:txBody>
      </p:sp>
    </p:spTree>
    <p:extLst>
      <p:ext uri="{BB962C8B-B14F-4D97-AF65-F5344CB8AC3E}">
        <p14:creationId xmlns:p14="http://schemas.microsoft.com/office/powerpoint/2010/main" val="1935665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Sampling and sample means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613520" y="1700808"/>
            <a:ext cx="8510932" cy="3582692"/>
          </a:xfrm>
        </p:spPr>
        <p:txBody>
          <a:bodyPr/>
          <a:lstStyle/>
          <a:p>
            <a:r>
              <a:rPr lang="en-GB" dirty="0"/>
              <a:t>For each sample, we get different results</a:t>
            </a:r>
          </a:p>
          <a:p>
            <a:endParaRPr lang="en-GB" dirty="0"/>
          </a:p>
          <a:p>
            <a:r>
              <a:rPr lang="en-GB" dirty="0"/>
              <a:t>Sometimes “</a:t>
            </a:r>
            <a:r>
              <a:rPr lang="en-GB" dirty="0">
                <a:solidFill>
                  <a:srgbClr val="00B050"/>
                </a:solidFill>
              </a:rPr>
              <a:t>very normal</a:t>
            </a:r>
            <a:r>
              <a:rPr lang="en-GB" dirty="0"/>
              <a:t>” (our mean ~= the population mean).</a:t>
            </a:r>
          </a:p>
          <a:p>
            <a:endParaRPr lang="en-GB" dirty="0"/>
          </a:p>
          <a:p>
            <a:r>
              <a:rPr lang="en-GB" dirty="0"/>
              <a:t>Sometimes “</a:t>
            </a:r>
            <a:r>
              <a:rPr lang="en-GB" dirty="0">
                <a:solidFill>
                  <a:srgbClr val="FF0000"/>
                </a:solidFill>
              </a:rPr>
              <a:t>abnormal</a:t>
            </a:r>
            <a:r>
              <a:rPr lang="en-GB" dirty="0"/>
              <a:t>” (our mean ≠ the population mean).</a:t>
            </a:r>
          </a:p>
          <a:p>
            <a:endParaRPr lang="en-GB" dirty="0"/>
          </a:p>
        </p:txBody>
      </p:sp>
      <p:sp>
        <p:nvSpPr>
          <p:cNvPr id="7" name="Freeform 3" descr="&quot;&quot;">
            <a:extLst>
              <a:ext uri="{FF2B5EF4-FFF2-40B4-BE49-F238E27FC236}">
                <a16:creationId xmlns:a16="http://schemas.microsoft.com/office/drawing/2014/main" id="{2CC22C97-1941-4921-BD97-D41FBA3E7572}"/>
              </a:ext>
            </a:extLst>
          </p:cNvPr>
          <p:cNvSpPr/>
          <p:nvPr/>
        </p:nvSpPr>
        <p:spPr>
          <a:xfrm>
            <a:off x="967408" y="4861106"/>
            <a:ext cx="3033838" cy="1312554"/>
          </a:xfrm>
          <a:custGeom>
            <a:avLst/>
            <a:gdLst>
              <a:gd name="connsiteX0" fmla="*/ 0 w 5426635"/>
              <a:gd name="connsiteY0" fmla="*/ 2625323 h 2679111"/>
              <a:gd name="connsiteX1" fmla="*/ 1416423 w 5426635"/>
              <a:gd name="connsiteY1" fmla="*/ 2236853 h 2679111"/>
              <a:gd name="connsiteX2" fmla="*/ 2265082 w 5426635"/>
              <a:gd name="connsiteY2" fmla="*/ 258641 h 2679111"/>
              <a:gd name="connsiteX3" fmla="*/ 3036047 w 5426635"/>
              <a:gd name="connsiteY3" fmla="*/ 246688 h 2679111"/>
              <a:gd name="connsiteX4" fmla="*/ 3878729 w 5426635"/>
              <a:gd name="connsiteY4" fmla="*/ 2308570 h 2679111"/>
              <a:gd name="connsiteX5" fmla="*/ 5426635 w 5426635"/>
              <a:gd name="connsiteY5" fmla="*/ 2679111 h 2679111"/>
              <a:gd name="connsiteX0" fmla="*/ 0 w 5426635"/>
              <a:gd name="connsiteY0" fmla="*/ 2639444 h 2693232"/>
              <a:gd name="connsiteX1" fmla="*/ 1416423 w 5426635"/>
              <a:gd name="connsiteY1" fmla="*/ 2250974 h 2693232"/>
              <a:gd name="connsiteX2" fmla="*/ 2265082 w 5426635"/>
              <a:gd name="connsiteY2" fmla="*/ 272762 h 2693232"/>
              <a:gd name="connsiteX3" fmla="*/ 3012141 w 5426635"/>
              <a:gd name="connsiteY3" fmla="*/ 236903 h 2693232"/>
              <a:gd name="connsiteX4" fmla="*/ 3878729 w 5426635"/>
              <a:gd name="connsiteY4" fmla="*/ 2322691 h 2693232"/>
              <a:gd name="connsiteX5" fmla="*/ 5426635 w 5426635"/>
              <a:gd name="connsiteY5" fmla="*/ 2693232 h 2693232"/>
              <a:gd name="connsiteX0" fmla="*/ 0 w 5426635"/>
              <a:gd name="connsiteY0" fmla="*/ 2639444 h 2693232"/>
              <a:gd name="connsiteX1" fmla="*/ 1416423 w 5426635"/>
              <a:gd name="connsiteY1" fmla="*/ 2250974 h 2693232"/>
              <a:gd name="connsiteX2" fmla="*/ 2265082 w 5426635"/>
              <a:gd name="connsiteY2" fmla="*/ 272762 h 2693232"/>
              <a:gd name="connsiteX3" fmla="*/ 3012141 w 5426635"/>
              <a:gd name="connsiteY3" fmla="*/ 236903 h 2693232"/>
              <a:gd name="connsiteX4" fmla="*/ 3878729 w 5426635"/>
              <a:gd name="connsiteY4" fmla="*/ 2322691 h 2693232"/>
              <a:gd name="connsiteX5" fmla="*/ 5426635 w 5426635"/>
              <a:gd name="connsiteY5" fmla="*/ 2693232 h 2693232"/>
              <a:gd name="connsiteX0" fmla="*/ 0 w 5426635"/>
              <a:gd name="connsiteY0" fmla="*/ 2635912 h 2689700"/>
              <a:gd name="connsiteX1" fmla="*/ 1416423 w 5426635"/>
              <a:gd name="connsiteY1" fmla="*/ 2247442 h 2689700"/>
              <a:gd name="connsiteX2" fmla="*/ 2265082 w 5426635"/>
              <a:gd name="connsiteY2" fmla="*/ 269230 h 2689700"/>
              <a:gd name="connsiteX3" fmla="*/ 3012141 w 5426635"/>
              <a:gd name="connsiteY3" fmla="*/ 233371 h 2689700"/>
              <a:gd name="connsiteX4" fmla="*/ 3836893 w 5426635"/>
              <a:gd name="connsiteY4" fmla="*/ 2265371 h 2689700"/>
              <a:gd name="connsiteX5" fmla="*/ 5426635 w 5426635"/>
              <a:gd name="connsiteY5" fmla="*/ 2689700 h 2689700"/>
              <a:gd name="connsiteX0" fmla="*/ 0 w 5426635"/>
              <a:gd name="connsiteY0" fmla="*/ 2635912 h 2689700"/>
              <a:gd name="connsiteX1" fmla="*/ 1440329 w 5426635"/>
              <a:gd name="connsiteY1" fmla="*/ 2247442 h 2689700"/>
              <a:gd name="connsiteX2" fmla="*/ 2265082 w 5426635"/>
              <a:gd name="connsiteY2" fmla="*/ 269230 h 2689700"/>
              <a:gd name="connsiteX3" fmla="*/ 3012141 w 5426635"/>
              <a:gd name="connsiteY3" fmla="*/ 233371 h 2689700"/>
              <a:gd name="connsiteX4" fmla="*/ 3836893 w 5426635"/>
              <a:gd name="connsiteY4" fmla="*/ 2265371 h 2689700"/>
              <a:gd name="connsiteX5" fmla="*/ 5426635 w 5426635"/>
              <a:gd name="connsiteY5" fmla="*/ 2689700 h 2689700"/>
              <a:gd name="connsiteX0" fmla="*/ 0 w 5444565"/>
              <a:gd name="connsiteY0" fmla="*/ 2749465 h 2749534"/>
              <a:gd name="connsiteX1" fmla="*/ 1458259 w 5444565"/>
              <a:gd name="connsiteY1" fmla="*/ 2247442 h 2749534"/>
              <a:gd name="connsiteX2" fmla="*/ 2283012 w 5444565"/>
              <a:gd name="connsiteY2" fmla="*/ 269230 h 2749534"/>
              <a:gd name="connsiteX3" fmla="*/ 3030071 w 5444565"/>
              <a:gd name="connsiteY3" fmla="*/ 233371 h 2749534"/>
              <a:gd name="connsiteX4" fmla="*/ 3854823 w 5444565"/>
              <a:gd name="connsiteY4" fmla="*/ 2265371 h 2749534"/>
              <a:gd name="connsiteX5" fmla="*/ 5444565 w 5444565"/>
              <a:gd name="connsiteY5" fmla="*/ 2689700 h 2749534"/>
              <a:gd name="connsiteX0" fmla="*/ 0 w 5444565"/>
              <a:gd name="connsiteY0" fmla="*/ 2749465 h 2749534"/>
              <a:gd name="connsiteX1" fmla="*/ 1458259 w 5444565"/>
              <a:gd name="connsiteY1" fmla="*/ 2247442 h 2749534"/>
              <a:gd name="connsiteX2" fmla="*/ 2283012 w 5444565"/>
              <a:gd name="connsiteY2" fmla="*/ 269230 h 2749534"/>
              <a:gd name="connsiteX3" fmla="*/ 3030071 w 5444565"/>
              <a:gd name="connsiteY3" fmla="*/ 233371 h 2749534"/>
              <a:gd name="connsiteX4" fmla="*/ 3854823 w 5444565"/>
              <a:gd name="connsiteY4" fmla="*/ 2265371 h 2749534"/>
              <a:gd name="connsiteX5" fmla="*/ 5444565 w 5444565"/>
              <a:gd name="connsiteY5" fmla="*/ 2689700 h 2749534"/>
              <a:gd name="connsiteX0" fmla="*/ 0 w 5444565"/>
              <a:gd name="connsiteY0" fmla="*/ 2749465 h 2749534"/>
              <a:gd name="connsiteX1" fmla="*/ 1458259 w 5444565"/>
              <a:gd name="connsiteY1" fmla="*/ 2247442 h 2749534"/>
              <a:gd name="connsiteX2" fmla="*/ 2283012 w 5444565"/>
              <a:gd name="connsiteY2" fmla="*/ 269230 h 2749534"/>
              <a:gd name="connsiteX3" fmla="*/ 3030071 w 5444565"/>
              <a:gd name="connsiteY3" fmla="*/ 233371 h 2749534"/>
              <a:gd name="connsiteX4" fmla="*/ 3854823 w 5444565"/>
              <a:gd name="connsiteY4" fmla="*/ 2265371 h 2749534"/>
              <a:gd name="connsiteX5" fmla="*/ 5444565 w 5444565"/>
              <a:gd name="connsiteY5" fmla="*/ 2719582 h 2749534"/>
              <a:gd name="connsiteX0" fmla="*/ 0 w 5444565"/>
              <a:gd name="connsiteY0" fmla="*/ 2735443 h 2735512"/>
              <a:gd name="connsiteX1" fmla="*/ 1458259 w 5444565"/>
              <a:gd name="connsiteY1" fmla="*/ 2233420 h 2735512"/>
              <a:gd name="connsiteX2" fmla="*/ 2283012 w 5444565"/>
              <a:gd name="connsiteY2" fmla="*/ 255208 h 2735512"/>
              <a:gd name="connsiteX3" fmla="*/ 3018118 w 5444565"/>
              <a:gd name="connsiteY3" fmla="*/ 243255 h 2735512"/>
              <a:gd name="connsiteX4" fmla="*/ 3854823 w 5444565"/>
              <a:gd name="connsiteY4" fmla="*/ 2251349 h 2735512"/>
              <a:gd name="connsiteX5" fmla="*/ 5444565 w 5444565"/>
              <a:gd name="connsiteY5" fmla="*/ 2705560 h 2735512"/>
              <a:gd name="connsiteX0" fmla="*/ 0 w 5444565"/>
              <a:gd name="connsiteY0" fmla="*/ 2735443 h 2735512"/>
              <a:gd name="connsiteX1" fmla="*/ 1458259 w 5444565"/>
              <a:gd name="connsiteY1" fmla="*/ 2233420 h 2735512"/>
              <a:gd name="connsiteX2" fmla="*/ 2283012 w 5444565"/>
              <a:gd name="connsiteY2" fmla="*/ 255208 h 2735512"/>
              <a:gd name="connsiteX3" fmla="*/ 3018118 w 5444565"/>
              <a:gd name="connsiteY3" fmla="*/ 243255 h 2735512"/>
              <a:gd name="connsiteX4" fmla="*/ 3854823 w 5444565"/>
              <a:gd name="connsiteY4" fmla="*/ 2251349 h 2735512"/>
              <a:gd name="connsiteX5" fmla="*/ 5444565 w 5444565"/>
              <a:gd name="connsiteY5" fmla="*/ 2705560 h 2735512"/>
              <a:gd name="connsiteX0" fmla="*/ 0 w 5444565"/>
              <a:gd name="connsiteY0" fmla="*/ 2728634 h 2728703"/>
              <a:gd name="connsiteX1" fmla="*/ 1458259 w 5444565"/>
              <a:gd name="connsiteY1" fmla="*/ 2226611 h 2728703"/>
              <a:gd name="connsiteX2" fmla="*/ 2283012 w 5444565"/>
              <a:gd name="connsiteY2" fmla="*/ 248399 h 2728703"/>
              <a:gd name="connsiteX3" fmla="*/ 2982259 w 5444565"/>
              <a:gd name="connsiteY3" fmla="*/ 248399 h 2728703"/>
              <a:gd name="connsiteX4" fmla="*/ 3854823 w 5444565"/>
              <a:gd name="connsiteY4" fmla="*/ 2244540 h 2728703"/>
              <a:gd name="connsiteX5" fmla="*/ 5444565 w 5444565"/>
              <a:gd name="connsiteY5" fmla="*/ 2698751 h 2728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44565" h="2728703">
                <a:moveTo>
                  <a:pt x="0" y="2728634"/>
                </a:moveTo>
                <a:cubicBezTo>
                  <a:pt x="519454" y="2731622"/>
                  <a:pt x="1077757" y="2639983"/>
                  <a:pt x="1458259" y="2226611"/>
                </a:cubicBezTo>
                <a:cubicBezTo>
                  <a:pt x="1838761" y="1813239"/>
                  <a:pt x="2029012" y="578101"/>
                  <a:pt x="2283012" y="248399"/>
                </a:cubicBezTo>
                <a:cubicBezTo>
                  <a:pt x="2537012" y="-81303"/>
                  <a:pt x="2720291" y="-84291"/>
                  <a:pt x="2982259" y="248399"/>
                </a:cubicBezTo>
                <a:cubicBezTo>
                  <a:pt x="3244227" y="581089"/>
                  <a:pt x="3444439" y="1836148"/>
                  <a:pt x="3854823" y="2244540"/>
                </a:cubicBezTo>
                <a:cubicBezTo>
                  <a:pt x="4265207" y="2652932"/>
                  <a:pt x="5158690" y="2699748"/>
                  <a:pt x="5444565" y="269875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F144454-00C7-4272-8C1F-78CC658A7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418066" y="4691650"/>
            <a:ext cx="0" cy="1388679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7085BB6-6F63-4E15-84B3-B270679FF04D}"/>
              </a:ext>
            </a:extLst>
          </p:cNvPr>
          <p:cNvSpPr txBox="1"/>
          <p:nvPr/>
        </p:nvSpPr>
        <p:spPr>
          <a:xfrm>
            <a:off x="2280044" y="609010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0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BB1E01E-9D11-488A-9BBC-EB90CE9380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279297" y="4688877"/>
            <a:ext cx="0" cy="1388679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A9E77CC-0A8B-4D98-82E3-310FB9893ABE}"/>
              </a:ext>
            </a:extLst>
          </p:cNvPr>
          <p:cNvSpPr txBox="1"/>
          <p:nvPr/>
        </p:nvSpPr>
        <p:spPr>
          <a:xfrm>
            <a:off x="4075134" y="4591491"/>
            <a:ext cx="479618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GB" b="1" dirty="0"/>
              <a:t>4.5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26FA27-167A-4A03-A90E-C526AE1684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3279301" y="4960823"/>
            <a:ext cx="1035642" cy="5009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9E71019-BF20-4244-B934-D27932F8A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27657" y="4693933"/>
            <a:ext cx="0" cy="1388679"/>
          </a:xfrm>
          <a:prstGeom prst="line">
            <a:avLst/>
          </a:prstGeom>
          <a:ln w="38100">
            <a:solidFill>
              <a:srgbClr val="92D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A3F1F0E-998C-491F-8392-86A0300ABDBA}"/>
              </a:ext>
            </a:extLst>
          </p:cNvPr>
          <p:cNvSpPr txBox="1"/>
          <p:nvPr/>
        </p:nvSpPr>
        <p:spPr>
          <a:xfrm>
            <a:off x="3083686" y="4098099"/>
            <a:ext cx="479618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GB" b="1" dirty="0"/>
              <a:t>0.8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062D29B-393B-4824-B64C-9D5834494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2556085" y="4467431"/>
            <a:ext cx="767410" cy="915786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074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Central Limit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4"/>
              </p:nvPr>
            </p:nvSpPr>
            <p:spPr>
              <a:xfrm>
                <a:off x="1381677" y="1124744"/>
                <a:ext cx="9750450" cy="570538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GB" dirty="0"/>
                  <a:t>For any population of data, the distribution of sample means will be centred on the population</a:t>
                </a:r>
                <a:r>
                  <a:rPr lang="en-GB" b="1" dirty="0"/>
                  <a:t>.</a:t>
                </a:r>
              </a:p>
              <a:p>
                <a:pPr marL="0" indent="0">
                  <a:buNone/>
                </a:pPr>
                <a:endParaRPr lang="en-GB" b="1" dirty="0"/>
              </a:p>
              <a:p>
                <a:pPr marL="0" indent="0">
                  <a:buNone/>
                </a:pPr>
                <a:r>
                  <a:rPr lang="en-GB" b="1" dirty="0"/>
                  <a:t>Average sample mean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b="1" dirty="0"/>
                  <a:t> true population mean</a:t>
                </a:r>
              </a:p>
              <a:p>
                <a:pPr marL="0" indent="0">
                  <a:buNone/>
                </a:pPr>
                <a:endParaRPr lang="en-GB" b="1" dirty="0"/>
              </a:p>
              <a:p>
                <a:pPr marL="0" indent="0">
                  <a:buNone/>
                </a:pPr>
                <a:r>
                  <a:rPr lang="en-GB" dirty="0"/>
                  <a:t>As the sample size increases, the accuracy of the sampling process improves.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The </a:t>
                </a:r>
                <a:r>
                  <a:rPr lang="en-GB" b="1" dirty="0">
                    <a:solidFill>
                      <a:srgbClr val="FF0000"/>
                    </a:solidFill>
                  </a:rPr>
                  <a:t>SD of that distribution of sample means</a:t>
                </a:r>
                <a:r>
                  <a:rPr lang="en-GB" dirty="0">
                    <a:solidFill>
                      <a:srgbClr val="FF0000"/>
                    </a:solidFill>
                  </a:rPr>
                  <a:t> </a:t>
                </a:r>
                <a:r>
                  <a:rPr lang="en-GB" dirty="0"/>
                  <a:t>(SE) is related to that of the population: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400" i="1" smtClean="0">
                          <a:latin typeface="Cambria Math" panose="02040503050406030204" pitchFamily="18" charset="0"/>
                        </a:rPr>
                        <m:t>𝑆𝐸</m:t>
                      </m:r>
                      <m:r>
                        <a:rPr lang="en-GB" sz="440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sz="4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4400" i="1">
                              <a:latin typeface="Cambria Math" panose="02040503050406030204" pitchFamily="18" charset="0"/>
                            </a:rPr>
                            <m:t>𝑆𝐷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GB" sz="4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GB" sz="4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xfrm>
                <a:off x="1381677" y="1124744"/>
                <a:ext cx="9750450" cy="5705380"/>
              </a:xfrm>
              <a:blipFill>
                <a:blip r:embed="rId2"/>
                <a:stretch>
                  <a:fillRect l="-1001" t="-8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8649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Hypothesis testing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527051" y="1844676"/>
            <a:ext cx="9843076" cy="4752975"/>
          </a:xfrm>
        </p:spPr>
        <p:txBody>
          <a:bodyPr/>
          <a:lstStyle/>
          <a:p>
            <a:r>
              <a:rPr lang="en-GB" dirty="0"/>
              <a:t>OK, so why is the CLM important?</a:t>
            </a:r>
          </a:p>
          <a:p>
            <a:endParaRPr lang="en-GB" dirty="0"/>
          </a:p>
          <a:p>
            <a:r>
              <a:rPr lang="en-GB" dirty="0"/>
              <a:t>It is </a:t>
            </a:r>
            <a:r>
              <a:rPr lang="en-GB" b="1" dirty="0"/>
              <a:t>VERY</a:t>
            </a:r>
            <a:r>
              <a:rPr lang="en-GB" dirty="0"/>
              <a:t> important. It tells us that </a:t>
            </a:r>
            <a:r>
              <a:rPr lang="en-GB" b="1" dirty="0">
                <a:solidFill>
                  <a:srgbClr val="FF0000"/>
                </a:solidFill>
              </a:rPr>
              <a:t>the most likely mean that our sample will produce is the population mean</a:t>
            </a:r>
            <a:r>
              <a:rPr lang="en-GB" b="1" dirty="0"/>
              <a:t>. </a:t>
            </a:r>
            <a:r>
              <a:rPr lang="en-GB" dirty="0"/>
              <a:t>More extreme events are less likely.</a:t>
            </a:r>
          </a:p>
          <a:p>
            <a:endParaRPr lang="en-GB" dirty="0"/>
          </a:p>
          <a:p>
            <a:r>
              <a:rPr lang="en-GB" b="1" u="sng" dirty="0">
                <a:solidFill>
                  <a:srgbClr val="00B050"/>
                </a:solidFill>
              </a:rPr>
              <a:t>THIS IS CRUCIAL!!! </a:t>
            </a:r>
          </a:p>
          <a:p>
            <a:r>
              <a:rPr lang="en-GB" dirty="0"/>
              <a:t>It allows us to </a:t>
            </a:r>
            <a:r>
              <a:rPr lang="en-GB" b="1" dirty="0"/>
              <a:t>make statistical inferences </a:t>
            </a:r>
            <a:r>
              <a:rPr lang="en-GB" dirty="0"/>
              <a:t>about what the data should look like under the null hypothesis (H</a:t>
            </a:r>
            <a:r>
              <a:rPr lang="en-GB" baseline="-25000" dirty="0"/>
              <a:t>0</a:t>
            </a:r>
            <a:r>
              <a:rPr lang="en-GB" dirty="0"/>
              <a:t>).</a:t>
            </a:r>
          </a:p>
          <a:p>
            <a:endParaRPr lang="en-GB" dirty="0"/>
          </a:p>
          <a:p>
            <a:r>
              <a:rPr lang="en-GB" b="1" dirty="0"/>
              <a:t>We need to determine whether our sample mean is unusual </a:t>
            </a:r>
            <a:r>
              <a:rPr lang="en-GB" dirty="0"/>
              <a:t>(expected under the null hypothesis) – </a:t>
            </a:r>
            <a:r>
              <a:rPr lang="en-GB" b="1" dirty="0">
                <a:solidFill>
                  <a:srgbClr val="00B050"/>
                </a:solidFill>
              </a:rPr>
              <a:t>how do we do that?!...</a:t>
            </a:r>
          </a:p>
        </p:txBody>
      </p:sp>
    </p:spTree>
    <p:extLst>
      <p:ext uri="{BB962C8B-B14F-4D97-AF65-F5344CB8AC3E}">
        <p14:creationId xmlns:p14="http://schemas.microsoft.com/office/powerpoint/2010/main" val="11244698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Hypothesis testing</a:t>
            </a:r>
            <a:br>
              <a:rPr lang="en-GB" dirty="0"/>
            </a:br>
            <a:r>
              <a:rPr lang="en-GB" dirty="0"/>
              <a:t>Z-scores - recap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4"/>
              </p:nvPr>
            </p:nvSpPr>
            <p:spPr>
              <a:xfrm>
                <a:off x="580145" y="1803381"/>
                <a:ext cx="9866181" cy="4752975"/>
              </a:xfrm>
            </p:spPr>
            <p:txBody>
              <a:bodyPr/>
              <a:lstStyle/>
              <a:p>
                <a:r>
                  <a:rPr lang="en-GB" dirty="0"/>
                  <a:t>You’ll remember from your lecture on z-scores that you can find where a single score sits on a distribution, using the following:</a:t>
                </a:r>
              </a:p>
              <a:p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8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GB" sz="4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4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4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4800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GB" sz="4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4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num>
                        <m:den>
                          <m:r>
                            <a:rPr lang="en-GB" sz="4800" i="1">
                              <a:latin typeface="Cambria Math" panose="02040503050406030204" pitchFamily="18" charset="0"/>
                            </a:rPr>
                            <m:t>𝑆𝐷</m:t>
                          </m:r>
                        </m:den>
                      </m:f>
                    </m:oMath>
                  </m:oMathPara>
                </a14:m>
                <a:endParaRPr lang="en-GB" dirty="0"/>
              </a:p>
              <a:p>
                <a:endParaRPr lang="en-GB" dirty="0"/>
              </a:p>
              <a:p>
                <a:r>
                  <a:rPr lang="en-GB" dirty="0"/>
                  <a:t>Once we have the z score, we have a statistic telling us where our data point sits on the distribution of data.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xfrm>
                <a:off x="580145" y="1803381"/>
                <a:ext cx="9866181" cy="4752975"/>
              </a:xfrm>
              <a:blipFill>
                <a:blip r:embed="rId2"/>
                <a:stretch>
                  <a:fillRect l="-803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47640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Hypothesis testing</a:t>
            </a:r>
            <a:br>
              <a:rPr lang="en-GB" dirty="0"/>
            </a:br>
            <a:r>
              <a:rPr lang="en-GB" dirty="0"/>
              <a:t>Z-scores, to recap</a:t>
            </a:r>
          </a:p>
        </p:txBody>
      </p:sp>
      <p:pic>
        <p:nvPicPr>
          <p:cNvPr id="8" name="Picture 7" descr="A picture containing diagram&#10;&#10;Description automatically generated">
            <a:extLst>
              <a:ext uri="{FF2B5EF4-FFF2-40B4-BE49-F238E27FC236}">
                <a16:creationId xmlns:a16="http://schemas.microsoft.com/office/drawing/2014/main" id="{704319D6-C880-42DF-9DF1-CC4EDD698D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0" t="14867" b="13844"/>
          <a:stretch/>
        </p:blipFill>
        <p:spPr>
          <a:xfrm>
            <a:off x="950734" y="1865699"/>
            <a:ext cx="10423848" cy="4295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2654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Hypothesis testing</a:t>
            </a:r>
            <a:br>
              <a:rPr lang="en-GB" dirty="0"/>
            </a:br>
            <a:r>
              <a:rPr lang="en-GB" dirty="0" err="1"/>
              <a:t>Testing</a:t>
            </a:r>
            <a:r>
              <a:rPr lang="en-GB" dirty="0"/>
              <a:t> means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527051" y="1844676"/>
            <a:ext cx="9385875" cy="475297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When we want to understand (or “test”) a mean of a sample (rather than just one data point), we can use a very similar formula: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313435" y="3157404"/>
                <a:ext cx="2909667" cy="13431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4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GB" sz="4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4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4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4400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GB" sz="4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4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num>
                        <m:den>
                          <m:r>
                            <a:rPr lang="en-GB" sz="4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𝑆𝐷</m:t>
                          </m:r>
                        </m:den>
                      </m:f>
                    </m:oMath>
                  </m:oMathPara>
                </a14:m>
                <a:endParaRPr lang="en-GB" sz="4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3435" y="3157404"/>
                <a:ext cx="2909667" cy="134318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822273" y="3157404"/>
                <a:ext cx="2909667" cy="13431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4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GB" sz="4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4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GB" sz="4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4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GB" sz="4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4400" i="1">
                              <a:latin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en-GB" sz="4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𝑆𝐸</m:t>
                          </m:r>
                        </m:den>
                      </m:f>
                    </m:oMath>
                  </m:oMathPara>
                </a14:m>
                <a:endParaRPr lang="en-GB" sz="4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273" y="3157404"/>
                <a:ext cx="2909667" cy="13431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822272" y="5461084"/>
            <a:ext cx="3784364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The relationship of a </a:t>
            </a:r>
            <a:r>
              <a:rPr lang="en-GB" b="1" dirty="0">
                <a:solidFill>
                  <a:srgbClr val="FF0000"/>
                </a:solidFill>
              </a:rPr>
              <a:t>sample mean </a:t>
            </a:r>
            <a:r>
              <a:rPr lang="en-GB" dirty="0"/>
              <a:t>to the </a:t>
            </a:r>
            <a:r>
              <a:rPr lang="en-GB" b="1" dirty="0"/>
              <a:t>distribution of sample means</a:t>
            </a:r>
            <a:r>
              <a:rPr lang="en-GB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07310" y="5456044"/>
            <a:ext cx="3837581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The relationship of a </a:t>
            </a:r>
            <a:r>
              <a:rPr lang="en-GB" b="1" dirty="0">
                <a:solidFill>
                  <a:srgbClr val="FF0000"/>
                </a:solidFill>
              </a:rPr>
              <a:t>single data point</a:t>
            </a:r>
            <a:r>
              <a:rPr lang="en-GB" dirty="0"/>
              <a:t> to </a:t>
            </a:r>
            <a:r>
              <a:rPr lang="en-GB" b="1" dirty="0"/>
              <a:t>distribution of data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827088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Hypothesis testing</a:t>
            </a:r>
            <a:br>
              <a:rPr lang="en-GB" dirty="0"/>
            </a:br>
            <a:r>
              <a:rPr lang="en-GB" dirty="0"/>
              <a:t>Standard 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4"/>
              </p:nvPr>
            </p:nvSpPr>
            <p:spPr>
              <a:xfrm>
                <a:off x="527051" y="1844676"/>
                <a:ext cx="9850003" cy="4752975"/>
              </a:xfrm>
            </p:spPr>
            <p:txBody>
              <a:bodyPr/>
              <a:lstStyle/>
              <a:p>
                <a:r>
                  <a:rPr lang="en-GB" dirty="0"/>
                  <a:t>Note that when computing z (or t) statistics with respect to sample means, we use the </a:t>
                </a:r>
                <a:r>
                  <a:rPr lang="en-GB" b="1" dirty="0"/>
                  <a:t>“standard error”</a:t>
                </a:r>
                <a:r>
                  <a:rPr lang="en-GB" dirty="0"/>
                  <a:t> rather than the standard deviation.</a:t>
                </a:r>
              </a:p>
              <a:p>
                <a:endParaRPr lang="en-GB" dirty="0"/>
              </a:p>
              <a:p>
                <a:pPr marL="2743200" lvl="6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i="1">
                          <a:latin typeface="Cambria Math" panose="02040503050406030204" pitchFamily="18" charset="0"/>
                        </a:rPr>
                        <m:t>𝑆𝐸</m:t>
                      </m:r>
                      <m:r>
                        <a:rPr lang="en-GB" sz="40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sz="4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4000" i="1">
                              <a:latin typeface="Cambria Math" panose="02040503050406030204" pitchFamily="18" charset="0"/>
                            </a:rPr>
                            <m:t>𝑆𝐷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GB" sz="40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GB" sz="4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GB" dirty="0"/>
              </a:p>
              <a:p>
                <a:pPr lvl="6"/>
                <a:endParaRPr lang="en-GB" dirty="0"/>
              </a:p>
              <a:p>
                <a:r>
                  <a:rPr lang="en-GB" dirty="0"/>
                  <a:t>Standard errors are important – they tell us how likely it is that a sample mean will vary from one sample to the next.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xfrm>
                <a:off x="527051" y="1844676"/>
                <a:ext cx="9850003" cy="4752975"/>
              </a:xfrm>
              <a:blipFill>
                <a:blip r:embed="rId2"/>
                <a:stretch>
                  <a:fillRect l="-804" t="-1027" r="-3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63560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Summary so far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Samples we draw will vary in the means they produce</a:t>
            </a:r>
          </a:p>
          <a:p>
            <a:endParaRPr lang="en-GB" dirty="0"/>
          </a:p>
          <a:p>
            <a:r>
              <a:rPr lang="en-GB" dirty="0"/>
              <a:t>But, this distribution of samples means will be normal and centred on the true population mean</a:t>
            </a:r>
          </a:p>
          <a:p>
            <a:endParaRPr lang="en-GB" dirty="0"/>
          </a:p>
          <a:p>
            <a:r>
              <a:rPr lang="en-GB" dirty="0"/>
              <a:t>We can estimate the variance in sample means</a:t>
            </a:r>
          </a:p>
          <a:p>
            <a:endParaRPr lang="en-GB" dirty="0"/>
          </a:p>
          <a:p>
            <a:r>
              <a:rPr lang="en-GB" dirty="0"/>
              <a:t>We can use this to calculate a z-score for our sample mean</a:t>
            </a:r>
          </a:p>
          <a:p>
            <a:endParaRPr lang="en-GB" dirty="0"/>
          </a:p>
          <a:p>
            <a:r>
              <a:rPr lang="en-GB" dirty="0"/>
              <a:t>This tells us how unusual our sample mean is.</a:t>
            </a:r>
          </a:p>
        </p:txBody>
      </p:sp>
    </p:spTree>
    <p:extLst>
      <p:ext uri="{BB962C8B-B14F-4D97-AF65-F5344CB8AC3E}">
        <p14:creationId xmlns:p14="http://schemas.microsoft.com/office/powerpoint/2010/main" val="22351376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Calculating z for sample means</a:t>
            </a:r>
            <a:br>
              <a:rPr lang="en-GB" dirty="0"/>
            </a:br>
            <a:r>
              <a:rPr lang="en-GB" dirty="0"/>
              <a:t>…an 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798395" y="1809280"/>
            <a:ext cx="8425184" cy="1749315"/>
          </a:xfrm>
        </p:spPr>
        <p:txBody>
          <a:bodyPr/>
          <a:lstStyle/>
          <a:p>
            <a:r>
              <a:rPr lang="en-GB" dirty="0"/>
              <a:t>In many cases we don’t know the underlying population mean, but sometimes we do:</a:t>
            </a:r>
          </a:p>
          <a:p>
            <a:endParaRPr lang="en-GB" dirty="0"/>
          </a:p>
          <a:p>
            <a:r>
              <a:rPr lang="en-GB" dirty="0"/>
              <a:t>For example, IQ: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Picture 3" descr="Distribution of IQ score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177" y="3735244"/>
            <a:ext cx="4978719" cy="255254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38315" y="3735244"/>
            <a:ext cx="43188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IQ is a standardised metric of intelligence, with a mean of 100 and a standard deviation of ~15.</a:t>
            </a:r>
          </a:p>
          <a:p>
            <a:endParaRPr lang="en-GB" dirty="0"/>
          </a:p>
          <a:p>
            <a:r>
              <a:rPr lang="en-GB" dirty="0"/>
              <a:t>Using C.L.T, we know that random samples drawn from this population will have a mean of 100.</a:t>
            </a:r>
          </a:p>
        </p:txBody>
      </p:sp>
    </p:spTree>
    <p:extLst>
      <p:ext uri="{BB962C8B-B14F-4D97-AF65-F5344CB8AC3E}">
        <p14:creationId xmlns:p14="http://schemas.microsoft.com/office/powerpoint/2010/main" val="1229346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Objectives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Understand the need for a “parametric approach” to statistics</a:t>
            </a:r>
          </a:p>
          <a:p>
            <a:endParaRPr lang="en-GB" dirty="0"/>
          </a:p>
          <a:p>
            <a:r>
              <a:rPr lang="en-GB" dirty="0"/>
              <a:t>Understand that the process of sampling is “noisy” or “random”</a:t>
            </a:r>
          </a:p>
          <a:p>
            <a:endParaRPr lang="en-GB" dirty="0"/>
          </a:p>
          <a:p>
            <a:r>
              <a:rPr lang="en-GB" dirty="0"/>
              <a:t>Understand that increasing sample size reduces the effects of random sampling</a:t>
            </a:r>
          </a:p>
          <a:p>
            <a:endParaRPr lang="en-GB" dirty="0"/>
          </a:p>
          <a:p>
            <a:r>
              <a:rPr lang="en-GB" dirty="0"/>
              <a:t>Understand what a one-sample t-test does</a:t>
            </a:r>
          </a:p>
          <a:p>
            <a:endParaRPr lang="en-GB" dirty="0"/>
          </a:p>
          <a:p>
            <a:r>
              <a:rPr lang="en-GB" dirty="0"/>
              <a:t>Be able to calculate t and look up the value to check if it is significant</a:t>
            </a:r>
          </a:p>
        </p:txBody>
      </p:sp>
    </p:spTree>
    <p:extLst>
      <p:ext uri="{BB962C8B-B14F-4D97-AF65-F5344CB8AC3E}">
        <p14:creationId xmlns:p14="http://schemas.microsoft.com/office/powerpoint/2010/main" val="4799850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Calculating z for sample means</a:t>
            </a:r>
            <a:br>
              <a:rPr lang="en-GB" dirty="0"/>
            </a:br>
            <a:r>
              <a:rPr lang="en-GB" dirty="0"/>
              <a:t>…an example</a:t>
            </a:r>
            <a:br>
              <a:rPr lang="en-GB" dirty="0"/>
            </a:b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606240" y="2123739"/>
            <a:ext cx="9888577" cy="4181475"/>
          </a:xfrm>
          <a:prstGeom prst="rect">
            <a:avLst/>
          </a:prstGeom>
        </p:spPr>
        <p:txBody>
          <a:bodyPr/>
          <a:lstStyle/>
          <a:p>
            <a:r>
              <a:rPr lang="en-GB" sz="2400" dirty="0"/>
              <a:t>Hypothesis: Lancaster University students have above average intelligence.</a:t>
            </a:r>
          </a:p>
          <a:p>
            <a:endParaRPr lang="en-GB" sz="2400" dirty="0"/>
          </a:p>
          <a:p>
            <a:r>
              <a:rPr lang="en-GB" sz="2400" dirty="0"/>
              <a:t>We collect a sample of IQ scores from </a:t>
            </a:r>
            <a:r>
              <a:rPr lang="en-GB" sz="2400" b="1" dirty="0"/>
              <a:t>10 students</a:t>
            </a:r>
            <a:r>
              <a:rPr lang="en-GB" sz="2400" dirty="0"/>
              <a:t> and we find that their mean is 110.</a:t>
            </a:r>
          </a:p>
          <a:p>
            <a:endParaRPr lang="en-GB" sz="2400" dirty="0"/>
          </a:p>
          <a:p>
            <a:r>
              <a:rPr lang="en-GB" sz="2400" dirty="0"/>
              <a:t>We can test if this sample is extreme in terms of samples drawn when the null hypothesis is true.</a:t>
            </a:r>
          </a:p>
          <a:p>
            <a:endParaRPr lang="en-GB" sz="2400" dirty="0"/>
          </a:p>
          <a:p>
            <a:r>
              <a:rPr lang="en-GB" sz="2400" dirty="0"/>
              <a:t>The SD for IQ = 15, so our SE = 15 / √10 = 4.74</a:t>
            </a:r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7419628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02B8E-4C0D-4EB4-B71F-C17BFBBE76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Calculating z for sample means</a:t>
            </a:r>
            <a:br>
              <a:rPr lang="en-GB" dirty="0"/>
            </a:br>
            <a:r>
              <a:rPr lang="en-GB" dirty="0"/>
              <a:t>…an example</a:t>
            </a:r>
            <a:br>
              <a:rPr lang="en-GB" dirty="0"/>
            </a:b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174925" y="1715009"/>
                <a:ext cx="2909667" cy="11157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6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GB" sz="3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GB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3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𝑆𝐸</m:t>
                          </m:r>
                        </m:den>
                      </m:f>
                    </m:oMath>
                  </m:oMathPara>
                </a14:m>
                <a:endParaRPr lang="en-GB" sz="36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925" y="1715009"/>
                <a:ext cx="2909667" cy="111575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381833" y="1715009"/>
                <a:ext cx="4153056" cy="11310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6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GB" sz="3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110−100</m:t>
                          </m:r>
                        </m:num>
                        <m:den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4.74</m:t>
                          </m:r>
                        </m:den>
                      </m:f>
                    </m:oMath>
                  </m:oMathPara>
                </a14:m>
                <a:endParaRPr lang="en-GB" sz="36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1833" y="1715009"/>
                <a:ext cx="4153056" cy="11310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486976" y="2945723"/>
                <a:ext cx="4153056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6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GB" sz="3600" i="1">
                          <a:latin typeface="Cambria Math" panose="02040503050406030204" pitchFamily="18" charset="0"/>
                        </a:rPr>
                        <m:t>=2.1</m:t>
                      </m:r>
                    </m:oMath>
                  </m:oMathPara>
                </a14:m>
                <a:endParaRPr lang="en-GB" sz="36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6976" y="2945723"/>
                <a:ext cx="4153056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675072" y="4027237"/>
            <a:ext cx="93417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What this tells us, is that the effect in our sample is 2.1 times the standard deviation of the sample means (</a:t>
            </a:r>
            <a:r>
              <a:rPr lang="en-GB" sz="2400" b="1" dirty="0"/>
              <a:t>the standard error</a:t>
            </a:r>
            <a:r>
              <a:rPr lang="en-GB" sz="2400" dirty="0"/>
              <a:t>).</a:t>
            </a:r>
          </a:p>
          <a:p>
            <a:endParaRPr lang="en-GB" sz="2400" dirty="0"/>
          </a:p>
          <a:p>
            <a:r>
              <a:rPr lang="en-GB" sz="2400" dirty="0"/>
              <a:t>The z table tells us that this sample mean is in the top 2% of means expected from a sampling distribution with mean of 100 and SE of 4.74.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5817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Testing means when the variance is unknown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527381" y="1549709"/>
            <a:ext cx="8425184" cy="1436407"/>
          </a:xfrm>
        </p:spPr>
        <p:txBody>
          <a:bodyPr/>
          <a:lstStyle/>
          <a:p>
            <a:r>
              <a:rPr lang="en-GB" dirty="0"/>
              <a:t>Let’s consider another example….Hypothesis: Lancaster University students can discriminate the sex of dogs by looking at facial features.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266" y="3332565"/>
            <a:ext cx="2442882" cy="2761519"/>
          </a:xfrm>
          <a:prstGeom prst="rect">
            <a:avLst/>
          </a:prstGeom>
        </p:spPr>
      </p:pic>
      <p:pic>
        <p:nvPicPr>
          <p:cNvPr id="5" name="Picture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106" y="3615148"/>
            <a:ext cx="3087843" cy="2315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6347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Testing means when the variance is unknown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928800" y="1520676"/>
            <a:ext cx="10108800" cy="4752975"/>
          </a:xfrm>
        </p:spPr>
        <p:txBody>
          <a:bodyPr/>
          <a:lstStyle/>
          <a:p>
            <a:endParaRPr lang="en-GB" sz="2800" dirty="0"/>
          </a:p>
          <a:p>
            <a:r>
              <a:rPr lang="en-GB" sz="2800" dirty="0"/>
              <a:t>This is more tricky, since we don’t know certain key bits of data.</a:t>
            </a:r>
          </a:p>
          <a:p>
            <a:r>
              <a:rPr lang="en-GB" sz="2800" dirty="0"/>
              <a:t>Without any baseline data, we are </a:t>
            </a:r>
            <a:r>
              <a:rPr lang="en-GB" sz="2800" b="1" dirty="0"/>
              <a:t>missing</a:t>
            </a:r>
            <a:r>
              <a:rPr lang="en-GB" sz="2800" dirty="0"/>
              <a:t> two things for our test: </a:t>
            </a:r>
          </a:p>
          <a:p>
            <a:endParaRPr lang="en-GB" sz="2800" dirty="0"/>
          </a:p>
          <a:p>
            <a:pPr marL="857250" lvl="1" indent="-457200">
              <a:buAutoNum type="arabicPeriod"/>
            </a:pPr>
            <a:r>
              <a:rPr lang="en-GB" sz="2400" dirty="0"/>
              <a:t>The mean of the population.</a:t>
            </a:r>
          </a:p>
          <a:p>
            <a:pPr marL="857250" lvl="1" indent="-457200">
              <a:buAutoNum type="arabicPeriod"/>
            </a:pPr>
            <a:r>
              <a:rPr lang="en-GB" sz="2400" dirty="0"/>
              <a:t>The standard deviation of the population.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1260323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CF1C9AF-D927-4F49-A6B6-FB72513397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Testing means when the variance is unknown</a:t>
            </a:r>
            <a:br>
              <a:rPr lang="en-GB" dirty="0"/>
            </a:b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503369" y="1478915"/>
            <a:ext cx="9025000" cy="4752975"/>
          </a:xfrm>
          <a:prstGeom prst="rect">
            <a:avLst/>
          </a:prstGeom>
        </p:spPr>
        <p:txBody>
          <a:bodyPr/>
          <a:lstStyle/>
          <a:p>
            <a:r>
              <a:rPr lang="en-GB" sz="2400" dirty="0"/>
              <a:t>Remember that we are testing our data against the </a:t>
            </a:r>
            <a:r>
              <a:rPr lang="en-GB" sz="2400" b="1" dirty="0"/>
              <a:t>null hypothesis</a:t>
            </a:r>
            <a:r>
              <a:rPr lang="en-GB" sz="2400" dirty="0"/>
              <a:t>.</a:t>
            </a:r>
          </a:p>
          <a:p>
            <a:endParaRPr lang="en-GB" sz="2400" dirty="0"/>
          </a:p>
          <a:p>
            <a:r>
              <a:rPr lang="en-GB" sz="2400" dirty="0"/>
              <a:t>This allows us to set the expected population mean (under the null hypothesis).</a:t>
            </a:r>
          </a:p>
          <a:p>
            <a:endParaRPr lang="en-GB" sz="2400" dirty="0"/>
          </a:p>
          <a:p>
            <a:r>
              <a:rPr lang="en-GB" sz="2400" dirty="0"/>
              <a:t>Our alternative hypothesis was: Lancaster University students can discriminate the sex of dogs by looking at facial features.</a:t>
            </a:r>
          </a:p>
          <a:p>
            <a:endParaRPr lang="en-GB" sz="2400" dirty="0"/>
          </a:p>
          <a:p>
            <a:r>
              <a:rPr lang="en-GB" sz="2400" b="1" dirty="0"/>
              <a:t>Let’s say we have pictures of 10 male dogs and 10 female dogs</a:t>
            </a:r>
          </a:p>
          <a:p>
            <a:r>
              <a:rPr lang="en-GB" sz="2400" b="1" dirty="0"/>
              <a:t>What is the null hypothesis?</a:t>
            </a:r>
          </a:p>
          <a:p>
            <a:endParaRPr lang="en-GB" sz="2400" dirty="0"/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959691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5EEC399-E2EE-4CB4-9BAE-85D37A213D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Testing means when the variance is unknown</a:t>
            </a:r>
            <a:br>
              <a:rPr lang="en-GB" dirty="0"/>
            </a:b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So the mean score for our population (under the null hypothesis) is 0.5 (chance performance).</a:t>
            </a:r>
          </a:p>
          <a:p>
            <a:endParaRPr lang="en-GB" b="1" dirty="0"/>
          </a:p>
          <a:p>
            <a:r>
              <a:rPr lang="en-GB" b="1" dirty="0"/>
              <a:t>What about the standard deviation?</a:t>
            </a:r>
          </a:p>
          <a:p>
            <a:endParaRPr lang="en-GB" b="1" dirty="0"/>
          </a:p>
          <a:p>
            <a:r>
              <a:rPr lang="en-GB" b="1" dirty="0"/>
              <a:t>We can use the standard deviation of the sample to calculate standard error.</a:t>
            </a:r>
          </a:p>
          <a:p>
            <a:endParaRPr lang="en-GB" b="1" dirty="0"/>
          </a:p>
          <a:p>
            <a:endParaRPr lang="en-GB" b="1" dirty="0"/>
          </a:p>
          <a:p>
            <a:endParaRPr lang="en-GB" dirty="0"/>
          </a:p>
          <a:p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706514" y="5042585"/>
                <a:ext cx="2416431" cy="13639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i="1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</a:rPr>
                        <m:t>𝑆𝐸</m:t>
                      </m:r>
                      <m:r>
                        <a:rPr lang="en-GB" sz="4000" i="1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sz="4000" i="1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4000" i="1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𝑆𝐷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GB" sz="4000" i="1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GB" sz="4000" i="1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6514" y="5042585"/>
                <a:ext cx="2416431" cy="13639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26821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And SD changes a little here too…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32662" y="1390426"/>
            <a:ext cx="8540256" cy="4752975"/>
          </a:xfrm>
        </p:spPr>
        <p:txBody>
          <a:bodyPr/>
          <a:lstStyle/>
          <a:p>
            <a:r>
              <a:rPr lang="en-GB" dirty="0"/>
              <a:t>When calculating SD for a sample, we are actually “estimating the standard deviation”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485691" y="2678097"/>
                <a:ext cx="4045403" cy="17291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600" i="1">
                          <a:latin typeface="Cambria Math" panose="02040503050406030204" pitchFamily="18" charset="0"/>
                        </a:rPr>
                        <m:t>𝑆𝐷</m:t>
                      </m:r>
                      <m:r>
                        <a:rPr lang="en-GB" sz="360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GB" sz="36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GB" sz="3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GB" sz="36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p>
                                    <m:sSupPr>
                                      <m:ctrlPr>
                                        <a:rPr lang="en-GB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GB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GB" sz="3600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  <m:r>
                                            <a:rPr lang="en-GB" sz="360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bar>
                                            <m:barPr>
                                              <m:pos m:val="top"/>
                                              <m:ctrlPr>
                                                <a:rPr lang="en-GB" sz="3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barPr>
                                            <m:e>
                                              <m:r>
                                                <a:rPr lang="en-GB" sz="3600" i="1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</m:ba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GB" sz="36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num>
                            <m:den>
                              <m:r>
                                <a:rPr lang="en-GB" sz="36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GB" sz="360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GB" sz="36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5691" y="2678097"/>
                <a:ext cx="4045403" cy="172919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ounded Rectangle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29729" y="3696729"/>
            <a:ext cx="1894541" cy="806823"/>
          </a:xfrm>
          <a:prstGeom prst="roundRect">
            <a:avLst/>
          </a:prstGeom>
          <a:solidFill>
            <a:schemeClr val="accent2">
              <a:lumMod val="20000"/>
              <a:lumOff val="80000"/>
              <a:alpha val="42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3744546" y="5337518"/>
            <a:ext cx="3767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</a:rPr>
              <a:t>The SD of a </a:t>
            </a:r>
            <a:r>
              <a:rPr lang="en-GB" sz="2400" b="1" i="1" dirty="0">
                <a:solidFill>
                  <a:srgbClr val="FF0000"/>
                </a:solidFill>
              </a:rPr>
              <a:t>sample</a:t>
            </a:r>
            <a:r>
              <a:rPr lang="en-GB" sz="2400" b="1" dirty="0">
                <a:solidFill>
                  <a:srgbClr val="FF0000"/>
                </a:solidFill>
              </a:rPr>
              <a:t> uses N-1</a:t>
            </a:r>
          </a:p>
        </p:txBody>
      </p:sp>
      <p:cxnSp>
        <p:nvCxnSpPr>
          <p:cNvPr id="8" name="Straight Arrow Connector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6" idx="0"/>
          </p:cNvCxnSpPr>
          <p:nvPr/>
        </p:nvCxnSpPr>
        <p:spPr>
          <a:xfrm flipV="1">
            <a:off x="5628235" y="4551155"/>
            <a:ext cx="626246" cy="7863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19841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2437" y="363897"/>
            <a:ext cx="9025003" cy="736781"/>
          </a:xfrm>
        </p:spPr>
        <p:txBody>
          <a:bodyPr/>
          <a:lstStyle/>
          <a:p>
            <a:r>
              <a:rPr lang="en-GB" dirty="0"/>
              <a:t>The t statistic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686406" y="1079138"/>
            <a:ext cx="9436520" cy="4633423"/>
          </a:xfrm>
        </p:spPr>
        <p:txBody>
          <a:bodyPr/>
          <a:lstStyle/>
          <a:p>
            <a:r>
              <a:rPr lang="en-GB" dirty="0"/>
              <a:t>When we do not know the actual population variance, </a:t>
            </a:r>
            <a:r>
              <a:rPr lang="en-GB" b="1" dirty="0">
                <a:solidFill>
                  <a:srgbClr val="FF0000"/>
                </a:solidFill>
              </a:rPr>
              <a:t>we can no longer use the z distribution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This is because sample variance tends to underestimate population variance, especially for small N (</a:t>
            </a:r>
            <a:r>
              <a:rPr lang="en-GB" i="1" dirty="0"/>
              <a:t>just trust the statisticians</a:t>
            </a:r>
            <a:r>
              <a:rPr lang="en-GB" dirty="0"/>
              <a:t>).</a:t>
            </a:r>
          </a:p>
          <a:p>
            <a:endParaRPr lang="en-GB" dirty="0"/>
          </a:p>
          <a:p>
            <a:r>
              <a:rPr lang="en-GB" dirty="0"/>
              <a:t>Thankfully, we can evaluate against a different distribution that takes this into account.</a:t>
            </a:r>
          </a:p>
          <a:p>
            <a:endParaRPr lang="en-GB" dirty="0"/>
          </a:p>
          <a:p>
            <a:r>
              <a:rPr lang="en-GB" b="1" dirty="0">
                <a:solidFill>
                  <a:srgbClr val="FF0000"/>
                </a:solidFill>
              </a:rPr>
              <a:t>This is known as t</a:t>
            </a:r>
            <a:r>
              <a:rPr lang="en-GB" b="1" dirty="0"/>
              <a:t>. </a:t>
            </a:r>
            <a:r>
              <a:rPr lang="en-GB" dirty="0"/>
              <a:t>We use a </a:t>
            </a:r>
            <a:r>
              <a:rPr lang="en-GB" b="1" dirty="0">
                <a:solidFill>
                  <a:srgbClr val="FF0000"/>
                </a:solidFill>
              </a:rPr>
              <a:t>t-test</a:t>
            </a:r>
            <a:r>
              <a:rPr lang="en-GB" b="1" dirty="0"/>
              <a:t>, </a:t>
            </a:r>
            <a:r>
              <a:rPr lang="en-GB" dirty="0"/>
              <a:t>and this is computed in the same way.</a:t>
            </a:r>
            <a:endParaRPr lang="en-GB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403472" y="5415971"/>
                <a:ext cx="2909667" cy="122950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4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4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GB" sz="4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4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GB" sz="4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4000" i="1">
                              <a:latin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en-GB" sz="4000" i="1">
                              <a:latin typeface="Cambria Math" panose="02040503050406030204" pitchFamily="18" charset="0"/>
                            </a:rPr>
                            <m:t>𝑆𝐸</m:t>
                          </m:r>
                        </m:den>
                      </m:f>
                    </m:oMath>
                  </m:oMathPara>
                </a14:m>
                <a:endParaRPr lang="en-GB" sz="40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3472" y="5415971"/>
                <a:ext cx="2909667" cy="12295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8870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One-sampled t-test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597844" y="1431722"/>
            <a:ext cx="9079556" cy="3045888"/>
          </a:xfrm>
        </p:spPr>
        <p:txBody>
          <a:bodyPr/>
          <a:lstStyle/>
          <a:p>
            <a:r>
              <a:rPr lang="en-GB" dirty="0"/>
              <a:t>In this example we are interested in conducting a </a:t>
            </a:r>
            <a:r>
              <a:rPr lang="en-GB" b="1" dirty="0">
                <a:solidFill>
                  <a:srgbClr val="FF0000"/>
                </a:solidFill>
              </a:rPr>
              <a:t>one-sample t-test. </a:t>
            </a:r>
          </a:p>
          <a:p>
            <a:r>
              <a:rPr lang="en-GB" b="1" dirty="0"/>
              <a:t>We compare the sample mean to a test score.</a:t>
            </a:r>
          </a:p>
          <a:p>
            <a:endParaRPr lang="en-GB" b="1" dirty="0"/>
          </a:p>
          <a:p>
            <a:r>
              <a:rPr lang="en-GB" dirty="0"/>
              <a:t>Our test score comes from our null hypothesis: Lancaster University students </a:t>
            </a:r>
            <a:r>
              <a:rPr lang="en-GB" b="1" i="1" dirty="0"/>
              <a:t>cannot</a:t>
            </a:r>
            <a:r>
              <a:rPr lang="en-GB" dirty="0"/>
              <a:t> discriminate the sex of dogs by looking at facial features.</a:t>
            </a:r>
          </a:p>
          <a:p>
            <a:endParaRPr lang="en-GB" dirty="0"/>
          </a:p>
          <a:p>
            <a:endParaRPr lang="en-GB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166421" y="4457855"/>
                <a:ext cx="2909667" cy="137845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4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4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4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GB" sz="4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4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GB" sz="4400" i="1">
                              <a:latin typeface="Cambria Math" panose="02040503050406030204" pitchFamily="18" charset="0"/>
                            </a:rPr>
                            <m:t>−0.5</m:t>
                          </m:r>
                        </m:num>
                        <m:den>
                          <m:r>
                            <a:rPr lang="en-GB" sz="4400" i="1">
                              <a:latin typeface="Cambria Math" panose="02040503050406030204" pitchFamily="18" charset="0"/>
                            </a:rPr>
                            <m:t>𝑆𝐸</m:t>
                          </m:r>
                        </m:den>
                      </m:f>
                    </m:oMath>
                  </m:oMathPara>
                </a14:m>
                <a:endParaRPr lang="en-GB" sz="4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6421" y="4457855"/>
                <a:ext cx="2909667" cy="13784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99716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C04E0B6-0003-42DC-A2BC-D8F88A253C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83877" y="1469787"/>
            <a:ext cx="3339536" cy="36711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825990" y="1469787"/>
            <a:ext cx="5811223" cy="4752975"/>
          </a:xfrm>
        </p:spPr>
        <p:txBody>
          <a:bodyPr/>
          <a:lstStyle/>
          <a:p>
            <a:r>
              <a:rPr lang="en-GB" dirty="0"/>
              <a:t>Let’s say a sample of 10 participants produces a mean is 0.55 (they correctly sex the dogs on 55% of trials).</a:t>
            </a:r>
          </a:p>
          <a:p>
            <a:endParaRPr lang="en-GB" dirty="0"/>
          </a:p>
          <a:p>
            <a:r>
              <a:rPr lang="en-GB" dirty="0"/>
              <a:t>Let’s also say the standard deviation of the scores of this sample is .25.</a:t>
            </a:r>
          </a:p>
          <a:p>
            <a:endParaRPr lang="en-GB" dirty="0"/>
          </a:p>
          <a:p>
            <a:r>
              <a:rPr lang="en-GB" dirty="0"/>
              <a:t>So our standard error is .25/√10 = .08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597390" y="408003"/>
            <a:ext cx="6768752" cy="1152128"/>
          </a:xfrm>
        </p:spPr>
        <p:txBody>
          <a:bodyPr/>
          <a:lstStyle/>
          <a:p>
            <a:r>
              <a:rPr lang="en-GB" dirty="0"/>
              <a:t>One-sampled t-test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7429627" y="1661064"/>
                <a:ext cx="2909667" cy="10277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3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GB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GB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−0.5</m:t>
                          </m:r>
                        </m:num>
                        <m:den>
                          <m:r>
                            <a:rPr lang="en-GB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𝑆𝐸</m:t>
                          </m:r>
                        </m:den>
                      </m:f>
                    </m:oMath>
                  </m:oMathPara>
                </a14:m>
                <a:endParaRPr lang="en-GB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627" y="1661064"/>
                <a:ext cx="2909667" cy="102771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7194226" y="3066055"/>
                <a:ext cx="3683282" cy="10275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3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.55−0.5</m:t>
                          </m:r>
                        </m:num>
                        <m:den>
                          <m:r>
                            <a:rPr lang="en-GB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.08</m:t>
                          </m:r>
                        </m:den>
                      </m:f>
                    </m:oMath>
                  </m:oMathPara>
                </a14:m>
                <a:endParaRPr lang="en-GB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4226" y="3066055"/>
                <a:ext cx="3683282" cy="10275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7829508" y="4412056"/>
                <a:ext cx="304800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3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3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sz="3200" dirty="0">
                    <a:solidFill>
                      <a:schemeClr val="tx1"/>
                    </a:solidFill>
                  </a:rPr>
                  <a:t> 0.63</a:t>
                </a: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9508" y="4412056"/>
                <a:ext cx="3048000" cy="584775"/>
              </a:xfrm>
              <a:prstGeom prst="rect">
                <a:avLst/>
              </a:prstGeom>
              <a:blipFill>
                <a:blip r:embed="rId4"/>
                <a:stretch>
                  <a:fillRect t="-12500" b="-343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3259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ctrTitle"/>
          </p:nvPr>
        </p:nvSpPr>
        <p:spPr>
          <a:xfrm>
            <a:off x="527381" y="548680"/>
            <a:ext cx="10600164" cy="1152128"/>
          </a:xfrm>
        </p:spPr>
        <p:txBody>
          <a:bodyPr/>
          <a:lstStyle/>
          <a:p>
            <a:r>
              <a:rPr lang="en-GB" sz="3200" dirty="0"/>
              <a:t>Do variables affect where data lie in the distribution of scores?</a:t>
            </a:r>
            <a:br>
              <a:rPr lang="en-GB" sz="3200" dirty="0"/>
            </a:br>
            <a:endParaRPr lang="en-GB" sz="3200" dirty="0"/>
          </a:p>
        </p:txBody>
      </p:sp>
      <p:sp>
        <p:nvSpPr>
          <p:cNvPr id="4" name="Freeform 3" descr="&quot;&quot;"/>
          <p:cNvSpPr/>
          <p:nvPr/>
        </p:nvSpPr>
        <p:spPr>
          <a:xfrm>
            <a:off x="2976283" y="2387225"/>
            <a:ext cx="5444565" cy="2728703"/>
          </a:xfrm>
          <a:custGeom>
            <a:avLst/>
            <a:gdLst>
              <a:gd name="connsiteX0" fmla="*/ 0 w 5426635"/>
              <a:gd name="connsiteY0" fmla="*/ 2625323 h 2679111"/>
              <a:gd name="connsiteX1" fmla="*/ 1416423 w 5426635"/>
              <a:gd name="connsiteY1" fmla="*/ 2236853 h 2679111"/>
              <a:gd name="connsiteX2" fmla="*/ 2265082 w 5426635"/>
              <a:gd name="connsiteY2" fmla="*/ 258641 h 2679111"/>
              <a:gd name="connsiteX3" fmla="*/ 3036047 w 5426635"/>
              <a:gd name="connsiteY3" fmla="*/ 246688 h 2679111"/>
              <a:gd name="connsiteX4" fmla="*/ 3878729 w 5426635"/>
              <a:gd name="connsiteY4" fmla="*/ 2308570 h 2679111"/>
              <a:gd name="connsiteX5" fmla="*/ 5426635 w 5426635"/>
              <a:gd name="connsiteY5" fmla="*/ 2679111 h 2679111"/>
              <a:gd name="connsiteX0" fmla="*/ 0 w 5426635"/>
              <a:gd name="connsiteY0" fmla="*/ 2639444 h 2693232"/>
              <a:gd name="connsiteX1" fmla="*/ 1416423 w 5426635"/>
              <a:gd name="connsiteY1" fmla="*/ 2250974 h 2693232"/>
              <a:gd name="connsiteX2" fmla="*/ 2265082 w 5426635"/>
              <a:gd name="connsiteY2" fmla="*/ 272762 h 2693232"/>
              <a:gd name="connsiteX3" fmla="*/ 3012141 w 5426635"/>
              <a:gd name="connsiteY3" fmla="*/ 236903 h 2693232"/>
              <a:gd name="connsiteX4" fmla="*/ 3878729 w 5426635"/>
              <a:gd name="connsiteY4" fmla="*/ 2322691 h 2693232"/>
              <a:gd name="connsiteX5" fmla="*/ 5426635 w 5426635"/>
              <a:gd name="connsiteY5" fmla="*/ 2693232 h 2693232"/>
              <a:gd name="connsiteX0" fmla="*/ 0 w 5426635"/>
              <a:gd name="connsiteY0" fmla="*/ 2639444 h 2693232"/>
              <a:gd name="connsiteX1" fmla="*/ 1416423 w 5426635"/>
              <a:gd name="connsiteY1" fmla="*/ 2250974 h 2693232"/>
              <a:gd name="connsiteX2" fmla="*/ 2265082 w 5426635"/>
              <a:gd name="connsiteY2" fmla="*/ 272762 h 2693232"/>
              <a:gd name="connsiteX3" fmla="*/ 3012141 w 5426635"/>
              <a:gd name="connsiteY3" fmla="*/ 236903 h 2693232"/>
              <a:gd name="connsiteX4" fmla="*/ 3878729 w 5426635"/>
              <a:gd name="connsiteY4" fmla="*/ 2322691 h 2693232"/>
              <a:gd name="connsiteX5" fmla="*/ 5426635 w 5426635"/>
              <a:gd name="connsiteY5" fmla="*/ 2693232 h 2693232"/>
              <a:gd name="connsiteX0" fmla="*/ 0 w 5426635"/>
              <a:gd name="connsiteY0" fmla="*/ 2635912 h 2689700"/>
              <a:gd name="connsiteX1" fmla="*/ 1416423 w 5426635"/>
              <a:gd name="connsiteY1" fmla="*/ 2247442 h 2689700"/>
              <a:gd name="connsiteX2" fmla="*/ 2265082 w 5426635"/>
              <a:gd name="connsiteY2" fmla="*/ 269230 h 2689700"/>
              <a:gd name="connsiteX3" fmla="*/ 3012141 w 5426635"/>
              <a:gd name="connsiteY3" fmla="*/ 233371 h 2689700"/>
              <a:gd name="connsiteX4" fmla="*/ 3836893 w 5426635"/>
              <a:gd name="connsiteY4" fmla="*/ 2265371 h 2689700"/>
              <a:gd name="connsiteX5" fmla="*/ 5426635 w 5426635"/>
              <a:gd name="connsiteY5" fmla="*/ 2689700 h 2689700"/>
              <a:gd name="connsiteX0" fmla="*/ 0 w 5426635"/>
              <a:gd name="connsiteY0" fmla="*/ 2635912 h 2689700"/>
              <a:gd name="connsiteX1" fmla="*/ 1440329 w 5426635"/>
              <a:gd name="connsiteY1" fmla="*/ 2247442 h 2689700"/>
              <a:gd name="connsiteX2" fmla="*/ 2265082 w 5426635"/>
              <a:gd name="connsiteY2" fmla="*/ 269230 h 2689700"/>
              <a:gd name="connsiteX3" fmla="*/ 3012141 w 5426635"/>
              <a:gd name="connsiteY3" fmla="*/ 233371 h 2689700"/>
              <a:gd name="connsiteX4" fmla="*/ 3836893 w 5426635"/>
              <a:gd name="connsiteY4" fmla="*/ 2265371 h 2689700"/>
              <a:gd name="connsiteX5" fmla="*/ 5426635 w 5426635"/>
              <a:gd name="connsiteY5" fmla="*/ 2689700 h 2689700"/>
              <a:gd name="connsiteX0" fmla="*/ 0 w 5444565"/>
              <a:gd name="connsiteY0" fmla="*/ 2749465 h 2749534"/>
              <a:gd name="connsiteX1" fmla="*/ 1458259 w 5444565"/>
              <a:gd name="connsiteY1" fmla="*/ 2247442 h 2749534"/>
              <a:gd name="connsiteX2" fmla="*/ 2283012 w 5444565"/>
              <a:gd name="connsiteY2" fmla="*/ 269230 h 2749534"/>
              <a:gd name="connsiteX3" fmla="*/ 3030071 w 5444565"/>
              <a:gd name="connsiteY3" fmla="*/ 233371 h 2749534"/>
              <a:gd name="connsiteX4" fmla="*/ 3854823 w 5444565"/>
              <a:gd name="connsiteY4" fmla="*/ 2265371 h 2749534"/>
              <a:gd name="connsiteX5" fmla="*/ 5444565 w 5444565"/>
              <a:gd name="connsiteY5" fmla="*/ 2689700 h 2749534"/>
              <a:gd name="connsiteX0" fmla="*/ 0 w 5444565"/>
              <a:gd name="connsiteY0" fmla="*/ 2749465 h 2749534"/>
              <a:gd name="connsiteX1" fmla="*/ 1458259 w 5444565"/>
              <a:gd name="connsiteY1" fmla="*/ 2247442 h 2749534"/>
              <a:gd name="connsiteX2" fmla="*/ 2283012 w 5444565"/>
              <a:gd name="connsiteY2" fmla="*/ 269230 h 2749534"/>
              <a:gd name="connsiteX3" fmla="*/ 3030071 w 5444565"/>
              <a:gd name="connsiteY3" fmla="*/ 233371 h 2749534"/>
              <a:gd name="connsiteX4" fmla="*/ 3854823 w 5444565"/>
              <a:gd name="connsiteY4" fmla="*/ 2265371 h 2749534"/>
              <a:gd name="connsiteX5" fmla="*/ 5444565 w 5444565"/>
              <a:gd name="connsiteY5" fmla="*/ 2689700 h 2749534"/>
              <a:gd name="connsiteX0" fmla="*/ 0 w 5444565"/>
              <a:gd name="connsiteY0" fmla="*/ 2749465 h 2749534"/>
              <a:gd name="connsiteX1" fmla="*/ 1458259 w 5444565"/>
              <a:gd name="connsiteY1" fmla="*/ 2247442 h 2749534"/>
              <a:gd name="connsiteX2" fmla="*/ 2283012 w 5444565"/>
              <a:gd name="connsiteY2" fmla="*/ 269230 h 2749534"/>
              <a:gd name="connsiteX3" fmla="*/ 3030071 w 5444565"/>
              <a:gd name="connsiteY3" fmla="*/ 233371 h 2749534"/>
              <a:gd name="connsiteX4" fmla="*/ 3854823 w 5444565"/>
              <a:gd name="connsiteY4" fmla="*/ 2265371 h 2749534"/>
              <a:gd name="connsiteX5" fmla="*/ 5444565 w 5444565"/>
              <a:gd name="connsiteY5" fmla="*/ 2719582 h 2749534"/>
              <a:gd name="connsiteX0" fmla="*/ 0 w 5444565"/>
              <a:gd name="connsiteY0" fmla="*/ 2735443 h 2735512"/>
              <a:gd name="connsiteX1" fmla="*/ 1458259 w 5444565"/>
              <a:gd name="connsiteY1" fmla="*/ 2233420 h 2735512"/>
              <a:gd name="connsiteX2" fmla="*/ 2283012 w 5444565"/>
              <a:gd name="connsiteY2" fmla="*/ 255208 h 2735512"/>
              <a:gd name="connsiteX3" fmla="*/ 3018118 w 5444565"/>
              <a:gd name="connsiteY3" fmla="*/ 243255 h 2735512"/>
              <a:gd name="connsiteX4" fmla="*/ 3854823 w 5444565"/>
              <a:gd name="connsiteY4" fmla="*/ 2251349 h 2735512"/>
              <a:gd name="connsiteX5" fmla="*/ 5444565 w 5444565"/>
              <a:gd name="connsiteY5" fmla="*/ 2705560 h 2735512"/>
              <a:gd name="connsiteX0" fmla="*/ 0 w 5444565"/>
              <a:gd name="connsiteY0" fmla="*/ 2735443 h 2735512"/>
              <a:gd name="connsiteX1" fmla="*/ 1458259 w 5444565"/>
              <a:gd name="connsiteY1" fmla="*/ 2233420 h 2735512"/>
              <a:gd name="connsiteX2" fmla="*/ 2283012 w 5444565"/>
              <a:gd name="connsiteY2" fmla="*/ 255208 h 2735512"/>
              <a:gd name="connsiteX3" fmla="*/ 3018118 w 5444565"/>
              <a:gd name="connsiteY3" fmla="*/ 243255 h 2735512"/>
              <a:gd name="connsiteX4" fmla="*/ 3854823 w 5444565"/>
              <a:gd name="connsiteY4" fmla="*/ 2251349 h 2735512"/>
              <a:gd name="connsiteX5" fmla="*/ 5444565 w 5444565"/>
              <a:gd name="connsiteY5" fmla="*/ 2705560 h 2735512"/>
              <a:gd name="connsiteX0" fmla="*/ 0 w 5444565"/>
              <a:gd name="connsiteY0" fmla="*/ 2728634 h 2728703"/>
              <a:gd name="connsiteX1" fmla="*/ 1458259 w 5444565"/>
              <a:gd name="connsiteY1" fmla="*/ 2226611 h 2728703"/>
              <a:gd name="connsiteX2" fmla="*/ 2283012 w 5444565"/>
              <a:gd name="connsiteY2" fmla="*/ 248399 h 2728703"/>
              <a:gd name="connsiteX3" fmla="*/ 2982259 w 5444565"/>
              <a:gd name="connsiteY3" fmla="*/ 248399 h 2728703"/>
              <a:gd name="connsiteX4" fmla="*/ 3854823 w 5444565"/>
              <a:gd name="connsiteY4" fmla="*/ 2244540 h 2728703"/>
              <a:gd name="connsiteX5" fmla="*/ 5444565 w 5444565"/>
              <a:gd name="connsiteY5" fmla="*/ 2698751 h 2728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44565" h="2728703">
                <a:moveTo>
                  <a:pt x="0" y="2728634"/>
                </a:moveTo>
                <a:cubicBezTo>
                  <a:pt x="519454" y="2731622"/>
                  <a:pt x="1077757" y="2639983"/>
                  <a:pt x="1458259" y="2226611"/>
                </a:cubicBezTo>
                <a:cubicBezTo>
                  <a:pt x="1838761" y="1813239"/>
                  <a:pt x="2029012" y="578101"/>
                  <a:pt x="2283012" y="248399"/>
                </a:cubicBezTo>
                <a:cubicBezTo>
                  <a:pt x="2537012" y="-81303"/>
                  <a:pt x="2720291" y="-84291"/>
                  <a:pt x="2982259" y="248399"/>
                </a:cubicBezTo>
                <a:cubicBezTo>
                  <a:pt x="3244227" y="581089"/>
                  <a:pt x="3444439" y="1836148"/>
                  <a:pt x="3854823" y="2244540"/>
                </a:cubicBezTo>
                <a:cubicBezTo>
                  <a:pt x="4265207" y="2652932"/>
                  <a:pt x="5158690" y="2699748"/>
                  <a:pt x="5444565" y="269875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6" name="Straight Connector 5" descr="&quot;&quot;"/>
          <p:cNvCxnSpPr/>
          <p:nvPr/>
        </p:nvCxnSpPr>
        <p:spPr>
          <a:xfrm>
            <a:off x="2563906" y="5193553"/>
            <a:ext cx="65800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 descr="&quot;&quot;"/>
          <p:cNvCxnSpPr/>
          <p:nvPr/>
        </p:nvCxnSpPr>
        <p:spPr>
          <a:xfrm>
            <a:off x="5599953" y="2002119"/>
            <a:ext cx="0" cy="3113809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 descr="&quot;&quot;"/>
          <p:cNvSpPr txBox="1"/>
          <p:nvPr/>
        </p:nvSpPr>
        <p:spPr>
          <a:xfrm>
            <a:off x="5449110" y="53163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</a:t>
            </a:r>
          </a:p>
        </p:txBody>
      </p:sp>
      <p:sp>
        <p:nvSpPr>
          <p:cNvPr id="2" name="Oval 1" descr="&quot;&quot;"/>
          <p:cNvSpPr/>
          <p:nvPr/>
        </p:nvSpPr>
        <p:spPr>
          <a:xfrm>
            <a:off x="4040097" y="5054521"/>
            <a:ext cx="131482" cy="143436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val 8" descr="&quot;&quot;"/>
          <p:cNvSpPr/>
          <p:nvPr/>
        </p:nvSpPr>
        <p:spPr>
          <a:xfrm>
            <a:off x="6033249" y="5054519"/>
            <a:ext cx="131482" cy="143436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val 9" descr="&quot;&quot;"/>
          <p:cNvSpPr/>
          <p:nvPr/>
        </p:nvSpPr>
        <p:spPr>
          <a:xfrm>
            <a:off x="4918636" y="5039807"/>
            <a:ext cx="131482" cy="143436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Oval 15" descr="&quot;&quot;"/>
          <p:cNvSpPr/>
          <p:nvPr/>
        </p:nvSpPr>
        <p:spPr>
          <a:xfrm>
            <a:off x="6037731" y="4872270"/>
            <a:ext cx="131482" cy="143436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Oval 16" descr="&quot;&quot;"/>
          <p:cNvSpPr/>
          <p:nvPr/>
        </p:nvSpPr>
        <p:spPr>
          <a:xfrm>
            <a:off x="5685055" y="5046410"/>
            <a:ext cx="131482" cy="143436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Oval 17" descr="&quot;&quot;"/>
          <p:cNvSpPr/>
          <p:nvPr/>
        </p:nvSpPr>
        <p:spPr>
          <a:xfrm>
            <a:off x="5685055" y="4872270"/>
            <a:ext cx="131482" cy="143436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Oval 18" descr="&quot;&quot;"/>
          <p:cNvSpPr/>
          <p:nvPr/>
        </p:nvSpPr>
        <p:spPr>
          <a:xfrm>
            <a:off x="5675964" y="4690021"/>
            <a:ext cx="131482" cy="143436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Oval 19" descr="&quot;&quot;"/>
          <p:cNvSpPr/>
          <p:nvPr/>
        </p:nvSpPr>
        <p:spPr>
          <a:xfrm>
            <a:off x="5429204" y="5045716"/>
            <a:ext cx="131482" cy="143436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Oval 20" descr="&quot;&quot;"/>
          <p:cNvSpPr/>
          <p:nvPr/>
        </p:nvSpPr>
        <p:spPr>
          <a:xfrm>
            <a:off x="5429204" y="4863467"/>
            <a:ext cx="131482" cy="143436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Oval 21" descr="&quot;&quot;"/>
          <p:cNvSpPr/>
          <p:nvPr/>
        </p:nvSpPr>
        <p:spPr>
          <a:xfrm>
            <a:off x="6336366" y="5049922"/>
            <a:ext cx="131482" cy="143436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Oval 22" descr="&quot;&quot;"/>
          <p:cNvSpPr/>
          <p:nvPr/>
        </p:nvSpPr>
        <p:spPr>
          <a:xfrm>
            <a:off x="7522883" y="5054519"/>
            <a:ext cx="131482" cy="143436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Oval 23" descr="&quot;&quot;"/>
          <p:cNvSpPr/>
          <p:nvPr/>
        </p:nvSpPr>
        <p:spPr>
          <a:xfrm>
            <a:off x="5675964" y="4495490"/>
            <a:ext cx="131482" cy="143436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Oval 24" descr="&quot;&quot;"/>
          <p:cNvSpPr/>
          <p:nvPr/>
        </p:nvSpPr>
        <p:spPr>
          <a:xfrm>
            <a:off x="5181543" y="5038166"/>
            <a:ext cx="131482" cy="143436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Oval 25" descr="&quot;&quot;"/>
          <p:cNvSpPr/>
          <p:nvPr/>
        </p:nvSpPr>
        <p:spPr>
          <a:xfrm>
            <a:off x="5429204" y="4681218"/>
            <a:ext cx="131482" cy="143436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Oval 26" descr="&quot;&quot;"/>
          <p:cNvSpPr/>
          <p:nvPr/>
        </p:nvSpPr>
        <p:spPr>
          <a:xfrm>
            <a:off x="5429204" y="4495490"/>
            <a:ext cx="131482" cy="143436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Oval 27" descr="&quot;&quot;"/>
          <p:cNvSpPr/>
          <p:nvPr/>
        </p:nvSpPr>
        <p:spPr>
          <a:xfrm>
            <a:off x="5675964" y="4300959"/>
            <a:ext cx="131482" cy="143436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Picture 4" descr="&quot;&quot;">
            <a:extLst>
              <a:ext uri="{FF2B5EF4-FFF2-40B4-BE49-F238E27FC236}">
                <a16:creationId xmlns:a16="http://schemas.microsoft.com/office/drawing/2014/main" id="{9A2226A1-0CAB-4B5C-A96C-1ADD97DDBD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1335" y="2002119"/>
            <a:ext cx="1309688" cy="1590675"/>
          </a:xfrm>
          <a:prstGeom prst="rect">
            <a:avLst/>
          </a:prstGeom>
        </p:spPr>
      </p:pic>
      <p:cxnSp>
        <p:nvCxnSpPr>
          <p:cNvPr id="15" name="Straight Arrow Connector 14" descr="&quot;&quot;">
            <a:extLst>
              <a:ext uri="{FF2B5EF4-FFF2-40B4-BE49-F238E27FC236}">
                <a16:creationId xmlns:a16="http://schemas.microsoft.com/office/drawing/2014/main" id="{A839C42E-2223-4067-8C90-18D545DBE16A}"/>
              </a:ext>
            </a:extLst>
          </p:cNvPr>
          <p:cNvCxnSpPr>
            <a:cxnSpLocks/>
            <a:stCxn id="16" idx="7"/>
          </p:cNvCxnSpPr>
          <p:nvPr/>
        </p:nvCxnSpPr>
        <p:spPr>
          <a:xfrm flipV="1">
            <a:off x="6149958" y="2828212"/>
            <a:ext cx="1806104" cy="2065064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FEB43B4-4730-47FF-B358-5664C0D8C077}"/>
              </a:ext>
            </a:extLst>
          </p:cNvPr>
          <p:cNvSpPr txBox="1"/>
          <p:nvPr/>
        </p:nvSpPr>
        <p:spPr>
          <a:xfrm>
            <a:off x="640863" y="1706468"/>
            <a:ext cx="2594708" cy="646331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Do vegans drive 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more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each week?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0B4AEDC-8EC3-4DE0-BE8E-DBB4A1FCEDFD}"/>
              </a:ext>
            </a:extLst>
          </p:cNvPr>
          <p:cNvSpPr txBox="1"/>
          <p:nvPr/>
        </p:nvSpPr>
        <p:spPr>
          <a:xfrm>
            <a:off x="640863" y="2530267"/>
            <a:ext cx="2594708" cy="64633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Do non-vegans drive 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less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each week?</a:t>
            </a:r>
          </a:p>
        </p:txBody>
      </p:sp>
      <p:sp>
        <p:nvSpPr>
          <p:cNvPr id="32" name="TextBox 31" descr="&quot;&quot;">
            <a:extLst>
              <a:ext uri="{FF2B5EF4-FFF2-40B4-BE49-F238E27FC236}">
                <a16:creationId xmlns:a16="http://schemas.microsoft.com/office/drawing/2014/main" id="{C205E146-51C5-469A-84A8-20977EDD8269}"/>
              </a:ext>
            </a:extLst>
          </p:cNvPr>
          <p:cNvSpPr txBox="1"/>
          <p:nvPr/>
        </p:nvSpPr>
        <p:spPr>
          <a:xfrm>
            <a:off x="4469419" y="5372249"/>
            <a:ext cx="226106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Miles driven per week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6059D94-EE20-4009-A174-6963B010068A}"/>
              </a:ext>
            </a:extLst>
          </p:cNvPr>
          <p:cNvSpPr txBox="1"/>
          <p:nvPr/>
        </p:nvSpPr>
        <p:spPr>
          <a:xfrm>
            <a:off x="9550033" y="2505045"/>
            <a:ext cx="920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 = 45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Z = +.78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F6B76F-A3BB-4699-B6A8-262A15D2F320}"/>
              </a:ext>
            </a:extLst>
          </p:cNvPr>
          <p:cNvSpPr txBox="1"/>
          <p:nvPr/>
        </p:nvSpPr>
        <p:spPr>
          <a:xfrm>
            <a:off x="748522" y="6031690"/>
            <a:ext cx="8340228" cy="5847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We want to make inferences about behaviour (e.g., driving) that we can measure, by looking at how that is influenced by other variables (e.g., being vegan) we have some control over.</a:t>
            </a:r>
          </a:p>
        </p:txBody>
      </p:sp>
    </p:spTree>
    <p:extLst>
      <p:ext uri="{BB962C8B-B14F-4D97-AF65-F5344CB8AC3E}">
        <p14:creationId xmlns:p14="http://schemas.microsoft.com/office/powerpoint/2010/main" val="6875846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Is our t value significant?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59236" y="1438586"/>
            <a:ext cx="463700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666666"/>
                </a:solidFill>
              </a:rPr>
              <a:t>We calculate the </a:t>
            </a:r>
            <a:r>
              <a:rPr lang="en-GB" sz="2400" b="1" dirty="0">
                <a:solidFill>
                  <a:srgbClr val="666666"/>
                </a:solidFill>
              </a:rPr>
              <a:t>“degrees of freedom”</a:t>
            </a:r>
          </a:p>
          <a:p>
            <a:endParaRPr lang="en-GB" sz="2400" dirty="0">
              <a:solidFill>
                <a:srgbClr val="666666"/>
              </a:solidFill>
            </a:endParaRPr>
          </a:p>
          <a:p>
            <a:r>
              <a:rPr lang="en-GB" sz="2400" dirty="0">
                <a:solidFill>
                  <a:srgbClr val="666666"/>
                </a:solidFill>
              </a:rPr>
              <a:t>df for one-sample t-test is (N-1)</a:t>
            </a:r>
          </a:p>
          <a:p>
            <a:endParaRPr lang="en-GB" sz="2400" dirty="0">
              <a:solidFill>
                <a:srgbClr val="666666"/>
              </a:solidFill>
            </a:endParaRPr>
          </a:p>
          <a:p>
            <a:r>
              <a:rPr lang="en-GB" sz="2400" dirty="0">
                <a:solidFill>
                  <a:srgbClr val="666666"/>
                </a:solidFill>
              </a:rPr>
              <a:t>df = 10-1 = 9</a:t>
            </a:r>
          </a:p>
          <a:p>
            <a:endParaRPr lang="en-GB" sz="2400" dirty="0">
              <a:solidFill>
                <a:srgbClr val="666666"/>
              </a:solidFill>
            </a:endParaRPr>
          </a:p>
          <a:p>
            <a:r>
              <a:rPr lang="en-GB" sz="2400" dirty="0">
                <a:solidFill>
                  <a:srgbClr val="666666"/>
                </a:solidFill>
              </a:rPr>
              <a:t>So the critical value is 2.26 (two tailed) at the 5% level.</a:t>
            </a:r>
          </a:p>
          <a:p>
            <a:endParaRPr lang="en-GB" sz="2400" dirty="0">
              <a:solidFill>
                <a:srgbClr val="666666"/>
              </a:solidFill>
            </a:endParaRPr>
          </a:p>
          <a:p>
            <a:r>
              <a:rPr lang="en-GB" sz="2400" dirty="0">
                <a:solidFill>
                  <a:srgbClr val="666666"/>
                </a:solidFill>
              </a:rPr>
              <a:t>Our t was 0.63…not significant.</a:t>
            </a:r>
          </a:p>
          <a:p>
            <a:endParaRPr lang="en-GB" sz="2400" dirty="0">
              <a:solidFill>
                <a:srgbClr val="666666"/>
              </a:solidFill>
            </a:endParaRPr>
          </a:p>
          <a:p>
            <a:r>
              <a:rPr lang="en-GB" sz="2400" dirty="0">
                <a:solidFill>
                  <a:srgbClr val="666666"/>
                </a:solidFill>
              </a:rPr>
              <a:t> </a:t>
            </a:r>
          </a:p>
        </p:txBody>
      </p:sp>
      <p:pic>
        <p:nvPicPr>
          <p:cNvPr id="10" name="Picture 9" descr="Table of the critical values of t at different degrees of freedom (sample size) and different &quot;significance levels&quot;">
            <a:extLst>
              <a:ext uri="{FF2B5EF4-FFF2-40B4-BE49-F238E27FC236}">
                <a16:creationId xmlns:a16="http://schemas.microsoft.com/office/drawing/2014/main" id="{3F1FD50E-CCC4-48C4-B57D-358A79EDDB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072"/>
          <a:stretch/>
        </p:blipFill>
        <p:spPr>
          <a:xfrm>
            <a:off x="527381" y="1314710"/>
            <a:ext cx="4982330" cy="4994610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81BE85A-AB8F-4B1F-9C92-ED01CA8040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735385" y="3681046"/>
            <a:ext cx="578338" cy="226646"/>
          </a:xfrm>
          <a:prstGeom prst="roundRect">
            <a:avLst/>
          </a:prstGeom>
          <a:solidFill>
            <a:srgbClr val="FFFF00">
              <a:alpha val="38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20317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How would be write this?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797214" y="1616076"/>
            <a:ext cx="9628331" cy="475297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If you wanted to report this, you would write: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sz="2800" dirty="0"/>
              <a:t>“It was found that Lancaster University students were unable to discriminate the sex of dogs by looking at their facial features, </a:t>
            </a:r>
            <a:r>
              <a:rPr lang="en-GB" sz="2800" i="1" dirty="0">
                <a:solidFill>
                  <a:srgbClr val="FF0000"/>
                </a:solidFill>
              </a:rPr>
              <a:t>t</a:t>
            </a:r>
            <a:r>
              <a:rPr lang="en-GB" sz="2800" dirty="0">
                <a:solidFill>
                  <a:srgbClr val="FF0000"/>
                </a:solidFill>
              </a:rPr>
              <a:t>(9) = 0.63, </a:t>
            </a:r>
            <a:r>
              <a:rPr lang="en-GB" sz="2800" i="1" dirty="0">
                <a:solidFill>
                  <a:srgbClr val="FF0000"/>
                </a:solidFill>
              </a:rPr>
              <a:t>p</a:t>
            </a:r>
            <a:r>
              <a:rPr lang="en-GB" sz="2800" dirty="0">
                <a:solidFill>
                  <a:srgbClr val="FF0000"/>
                </a:solidFill>
              </a:rPr>
              <a:t> &gt; .05</a:t>
            </a:r>
            <a:r>
              <a:rPr lang="en-GB" sz="2800" dirty="0"/>
              <a:t>.”</a:t>
            </a:r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r>
              <a:rPr lang="en-GB" sz="2000" dirty="0"/>
              <a:t>If you’ve done this in R (see lab) and you have a precise p value, then you should report that.</a:t>
            </a:r>
          </a:p>
        </p:txBody>
      </p:sp>
    </p:spTree>
    <p:extLst>
      <p:ext uri="{BB962C8B-B14F-4D97-AF65-F5344CB8AC3E}">
        <p14:creationId xmlns:p14="http://schemas.microsoft.com/office/powerpoint/2010/main" val="7780039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Significant at 5%?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602432" y="1556345"/>
            <a:ext cx="9331277" cy="4752975"/>
          </a:xfrm>
        </p:spPr>
        <p:txBody>
          <a:bodyPr/>
          <a:lstStyle/>
          <a:p>
            <a:r>
              <a:rPr lang="en-GB" dirty="0"/>
              <a:t>What does this statement mean?</a:t>
            </a:r>
          </a:p>
          <a:p>
            <a:endParaRPr lang="en-GB" dirty="0"/>
          </a:p>
          <a:p>
            <a:r>
              <a:rPr lang="en-GB" dirty="0"/>
              <a:t>It means that, should we find </a:t>
            </a:r>
            <a:r>
              <a:rPr lang="en-GB" b="1" dirty="0"/>
              <a:t>a t value that exceeds our criterion value</a:t>
            </a:r>
            <a:r>
              <a:rPr lang="en-GB" dirty="0"/>
              <a:t>, then the probability of the data, </a:t>
            </a:r>
            <a:r>
              <a:rPr lang="en-GB" i="1" dirty="0"/>
              <a:t>given the null hypothesis</a:t>
            </a:r>
            <a:r>
              <a:rPr lang="en-GB" dirty="0"/>
              <a:t> (H</a:t>
            </a:r>
            <a:r>
              <a:rPr lang="en-GB" baseline="-25000" dirty="0"/>
              <a:t>0</a:t>
            </a:r>
            <a:r>
              <a:rPr lang="en-GB" dirty="0"/>
              <a:t>) is less than 5%.</a:t>
            </a:r>
          </a:p>
          <a:p>
            <a:endParaRPr lang="en-GB" dirty="0"/>
          </a:p>
          <a:p>
            <a:r>
              <a:rPr lang="en-GB" b="1" dirty="0">
                <a:solidFill>
                  <a:srgbClr val="FF0000"/>
                </a:solidFill>
              </a:rPr>
              <a:t>Remember! </a:t>
            </a:r>
            <a:r>
              <a:rPr lang="en-GB" b="1" dirty="0"/>
              <a:t>We can </a:t>
            </a:r>
            <a:r>
              <a:rPr lang="en-GB" b="1" u="sng" dirty="0"/>
              <a:t>never</a:t>
            </a:r>
            <a:r>
              <a:rPr lang="en-GB" b="1" dirty="0"/>
              <a:t> be absolutely certain in a result</a:t>
            </a:r>
          </a:p>
          <a:p>
            <a:endParaRPr lang="en-GB" dirty="0"/>
          </a:p>
          <a:p>
            <a:r>
              <a:rPr lang="en-GB" dirty="0"/>
              <a:t>However, we can express our uncertainty as a probability and accept that we may be wrong sometimes </a:t>
            </a:r>
          </a:p>
          <a:p>
            <a:r>
              <a:rPr lang="en-GB" dirty="0"/>
              <a:t>(see Lecture 1: Type 1 &amp; 2 errors).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41664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602432" y="1556345"/>
            <a:ext cx="9331277" cy="4752975"/>
          </a:xfrm>
        </p:spPr>
        <p:txBody>
          <a:bodyPr/>
          <a:lstStyle/>
          <a:p>
            <a:r>
              <a:rPr lang="en-GB" dirty="0"/>
              <a:t>We can test if the mean of our sample is different to what we would expect under the null hypothesis</a:t>
            </a:r>
          </a:p>
          <a:p>
            <a:endParaRPr lang="en-GB" dirty="0"/>
          </a:p>
          <a:p>
            <a:r>
              <a:rPr lang="en-GB" dirty="0"/>
              <a:t>If it is different, then we will get large values of t (positive or negative)</a:t>
            </a:r>
          </a:p>
          <a:p>
            <a:endParaRPr lang="en-GB" dirty="0"/>
          </a:p>
          <a:p>
            <a:r>
              <a:rPr lang="en-GB" dirty="0"/>
              <a:t>The probability of large t values (&gt;+2, &lt;-2), under the null hypothesis is quite small.</a:t>
            </a:r>
          </a:p>
          <a:p>
            <a:endParaRPr lang="en-GB" dirty="0"/>
          </a:p>
          <a:p>
            <a:r>
              <a:rPr lang="en-GB" dirty="0"/>
              <a:t>So when we see these values, we can reject the null hypothesis (the probability of the data under the null is less than 5%; p &lt; .05)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3279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Testing if variables affect behaviour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3392" y="1478070"/>
            <a:ext cx="9614762" cy="183956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sym typeface="Wingdings"/>
              </a:rPr>
              <a:t>Inferential statistical tests </a:t>
            </a:r>
            <a:r>
              <a:rPr lang="en-US" dirty="0">
                <a:solidFill>
                  <a:schemeClr val="tx1"/>
                </a:solidFill>
                <a:sym typeface="Wingdings"/>
              </a:rPr>
              <a:t>help us to determine whether variables affect </a:t>
            </a:r>
            <a:r>
              <a:rPr lang="en-US" dirty="0" err="1">
                <a:solidFill>
                  <a:schemeClr val="tx1"/>
                </a:solidFill>
                <a:sym typeface="Wingdings"/>
              </a:rPr>
              <a:t>behaviour</a:t>
            </a:r>
            <a:r>
              <a:rPr lang="en-US" dirty="0">
                <a:solidFill>
                  <a:schemeClr val="tx1"/>
                </a:solidFill>
                <a:sym typeface="Wingdings"/>
              </a:rPr>
              <a:t>.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Is </a:t>
            </a:r>
            <a:r>
              <a:rPr lang="en-US" dirty="0">
                <a:solidFill>
                  <a:schemeClr val="tx1"/>
                </a:solidFill>
                <a:sym typeface="Wingdings"/>
              </a:rPr>
              <a:t>memory performance different in the morning vs. the afternoon?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</p:txBody>
      </p:sp>
      <p:graphicFrame>
        <p:nvGraphicFramePr>
          <p:cNvPr id="8" name="Table 7" descr="Table showing memory scores for 6 people in the morning and afternoon">
            <a:extLst>
              <a:ext uri="{FF2B5EF4-FFF2-40B4-BE49-F238E27FC236}">
                <a16:creationId xmlns:a16="http://schemas.microsoft.com/office/drawing/2014/main" id="{9FAA916D-1053-485D-8E50-BC8DCA9F440A}"/>
              </a:ext>
            </a:extLst>
          </p:cNvPr>
          <p:cNvGraphicFramePr>
            <a:graphicFrameLocks noGrp="1"/>
          </p:cNvGraphicFramePr>
          <p:nvPr/>
        </p:nvGraphicFramePr>
        <p:xfrm>
          <a:off x="1127397" y="3540370"/>
          <a:ext cx="5737342" cy="296672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151455">
                  <a:extLst>
                    <a:ext uri="{9D8B030D-6E8A-4147-A177-3AD203B41FA5}">
                      <a16:colId xmlns:a16="http://schemas.microsoft.com/office/drawing/2014/main" val="902475391"/>
                    </a:ext>
                  </a:extLst>
                </a:gridCol>
                <a:gridCol w="1054078">
                  <a:extLst>
                    <a:ext uri="{9D8B030D-6E8A-4147-A177-3AD203B41FA5}">
                      <a16:colId xmlns:a16="http://schemas.microsoft.com/office/drawing/2014/main" val="1865508946"/>
                    </a:ext>
                  </a:extLst>
                </a:gridCol>
                <a:gridCol w="1238250">
                  <a:extLst>
                    <a:ext uri="{9D8B030D-6E8A-4147-A177-3AD203B41FA5}">
                      <a16:colId xmlns:a16="http://schemas.microsoft.com/office/drawing/2014/main" val="645396962"/>
                    </a:ext>
                  </a:extLst>
                </a:gridCol>
                <a:gridCol w="2293559">
                  <a:extLst>
                    <a:ext uri="{9D8B030D-6E8A-4147-A177-3AD203B41FA5}">
                      <a16:colId xmlns:a16="http://schemas.microsoft.com/office/drawing/2014/main" val="19311944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800" dirty="0"/>
                        <a:t>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Morning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Afternoon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Size of improvement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5046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+3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910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/>
                        <a:t>Jane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436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 err="1"/>
                        <a:t>Hanbit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+1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849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 err="1"/>
                        <a:t>Ivanka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+1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3432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/>
                        <a:t>Donald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5916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/>
                        <a:t>Joe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+2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9255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/>
                        <a:t>Mean = 0.833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2097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6596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509EFF9-F43A-43A0-A89B-B44AC42EE5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Populations and samples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84A80D6-933E-4551-923D-DD347D56A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392" y="1700810"/>
            <a:ext cx="10959008" cy="2334478"/>
          </a:xfrm>
        </p:spPr>
        <p:txBody>
          <a:bodyPr/>
          <a:lstStyle/>
          <a:p>
            <a:r>
              <a:rPr lang="en-GB" dirty="0"/>
              <a:t>These 6 scores are a sample of the population</a:t>
            </a:r>
          </a:p>
          <a:p>
            <a:endParaRPr lang="en-GB" dirty="0"/>
          </a:p>
          <a:p>
            <a:r>
              <a:rPr lang="en-GB" dirty="0"/>
              <a:t>We expect them to be a “representative sample”</a:t>
            </a:r>
          </a:p>
          <a:p>
            <a:endParaRPr lang="en-GB" dirty="0"/>
          </a:p>
          <a:p>
            <a:r>
              <a:rPr lang="en-GB" dirty="0"/>
              <a:t>How do we judge whether they are normal?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429170D5-892A-4A51-B72A-750F12E93FB7}"/>
              </a:ext>
            </a:extLst>
          </p:cNvPr>
          <p:cNvSpPr txBox="1">
            <a:spLocks/>
          </p:cNvSpPr>
          <p:nvPr/>
        </p:nvSpPr>
        <p:spPr>
          <a:xfrm>
            <a:off x="824825" y="4377487"/>
            <a:ext cx="8373120" cy="5009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2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i="1">
                <a:solidFill>
                  <a:schemeClr val="tx1"/>
                </a:solidFill>
              </a:rPr>
              <a:t>How unusual are these data?</a:t>
            </a:r>
            <a:endParaRPr lang="en-GB" i="1" dirty="0">
              <a:solidFill>
                <a:schemeClr val="tx1"/>
              </a:solidFill>
            </a:endParaRPr>
          </a:p>
        </p:txBody>
      </p:sp>
      <p:graphicFrame>
        <p:nvGraphicFramePr>
          <p:cNvPr id="5" name="Table 9" descr="Binomial probabilities of events with a .5 probability of occuring">
            <a:extLst>
              <a:ext uri="{FF2B5EF4-FFF2-40B4-BE49-F238E27FC236}">
                <a16:creationId xmlns:a16="http://schemas.microsoft.com/office/drawing/2014/main" id="{7F9A4777-6051-4851-8B11-079887C0C8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480212"/>
              </p:ext>
            </p:extLst>
          </p:nvPr>
        </p:nvGraphicFramePr>
        <p:xfrm>
          <a:off x="877918" y="5097960"/>
          <a:ext cx="8550095" cy="7924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513975">
                  <a:extLst>
                    <a:ext uri="{9D8B030D-6E8A-4147-A177-3AD203B41FA5}">
                      <a16:colId xmlns:a16="http://schemas.microsoft.com/office/drawing/2014/main" val="3788620288"/>
                    </a:ext>
                  </a:extLst>
                </a:gridCol>
                <a:gridCol w="1005160">
                  <a:extLst>
                    <a:ext uri="{9D8B030D-6E8A-4147-A177-3AD203B41FA5}">
                      <a16:colId xmlns:a16="http://schemas.microsoft.com/office/drawing/2014/main" val="1137067632"/>
                    </a:ext>
                  </a:extLst>
                </a:gridCol>
                <a:gridCol w="1005160">
                  <a:extLst>
                    <a:ext uri="{9D8B030D-6E8A-4147-A177-3AD203B41FA5}">
                      <a16:colId xmlns:a16="http://schemas.microsoft.com/office/drawing/2014/main" val="3919458339"/>
                    </a:ext>
                  </a:extLst>
                </a:gridCol>
                <a:gridCol w="1005160">
                  <a:extLst>
                    <a:ext uri="{9D8B030D-6E8A-4147-A177-3AD203B41FA5}">
                      <a16:colId xmlns:a16="http://schemas.microsoft.com/office/drawing/2014/main" val="291912252"/>
                    </a:ext>
                  </a:extLst>
                </a:gridCol>
                <a:gridCol w="1005160">
                  <a:extLst>
                    <a:ext uri="{9D8B030D-6E8A-4147-A177-3AD203B41FA5}">
                      <a16:colId xmlns:a16="http://schemas.microsoft.com/office/drawing/2014/main" val="1326674408"/>
                    </a:ext>
                  </a:extLst>
                </a:gridCol>
                <a:gridCol w="1005160">
                  <a:extLst>
                    <a:ext uri="{9D8B030D-6E8A-4147-A177-3AD203B41FA5}">
                      <a16:colId xmlns:a16="http://schemas.microsoft.com/office/drawing/2014/main" val="2524956593"/>
                    </a:ext>
                  </a:extLst>
                </a:gridCol>
                <a:gridCol w="1005160">
                  <a:extLst>
                    <a:ext uri="{9D8B030D-6E8A-4147-A177-3AD203B41FA5}">
                      <a16:colId xmlns:a16="http://schemas.microsoft.com/office/drawing/2014/main" val="1651876048"/>
                    </a:ext>
                  </a:extLst>
                </a:gridCol>
                <a:gridCol w="1005160">
                  <a:extLst>
                    <a:ext uri="{9D8B030D-6E8A-4147-A177-3AD203B41FA5}">
                      <a16:colId xmlns:a16="http://schemas.microsoft.com/office/drawing/2014/main" val="20282822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000" dirty="0"/>
                        <a:t>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6+ / 0-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5+ / 1-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4+ / 2-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3+ / 3-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2+ / 4-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1+ / 5-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0+ / 6-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961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/>
                        <a:t>Probability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highlight>
                            <a:srgbClr val="FFFF00"/>
                          </a:highlight>
                        </a:rPr>
                        <a:t>0.02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0.09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0.23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0.31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0.23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0.09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highlight>
                            <a:srgbClr val="FFFF00"/>
                          </a:highlight>
                        </a:rPr>
                        <a:t>0.02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4448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0918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3392" y="1700809"/>
            <a:ext cx="5437972" cy="4425355"/>
          </a:xfrm>
        </p:spPr>
        <p:txBody>
          <a:bodyPr/>
          <a:lstStyle/>
          <a:p>
            <a:r>
              <a:rPr lang="en-GB" dirty="0"/>
              <a:t>When there was a bias in the deck of cards: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	Sometimes we got p &lt; .05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	But sometimes we didn’t p &gt; .05</a:t>
            </a:r>
          </a:p>
          <a:p>
            <a:endParaRPr lang="en-GB" dirty="0"/>
          </a:p>
          <a:p>
            <a:r>
              <a:rPr lang="en-GB" dirty="0"/>
              <a:t>When our sample size was greater, our chance of success was greater.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Our card sampling task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2797" y="1825625"/>
            <a:ext cx="5779089" cy="324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090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8E68BAB-B4CC-4E15-90CD-59EAF4C62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807"/>
          <a:stretch/>
        </p:blipFill>
        <p:spPr>
          <a:xfrm>
            <a:off x="5871449" y="711269"/>
            <a:ext cx="5416918" cy="271773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C3651DA-FC73-4A22-BE74-BFE924D6DD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19" y="711269"/>
            <a:ext cx="4831520" cy="2717730"/>
          </a:xfrm>
          <a:prstGeom prst="rect">
            <a:avLst/>
          </a:prstGeom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1EB1930-3210-4593-B3D3-204B32189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2812" y="5018716"/>
            <a:ext cx="3413593" cy="13038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Vaccine ~ 10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C1BD478-D9A9-4508-88DA-6F2C4764A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2810" y="3583649"/>
            <a:ext cx="3413595" cy="13038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Placebo (no drug) ~ 84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76372" y="5158664"/>
            <a:ext cx="530088" cy="487698"/>
            <a:chOff x="676372" y="5158664"/>
            <a:chExt cx="530088" cy="487698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88AC1EF-5CD4-49CC-A3E9-6FA5A14EA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76372" y="5158664"/>
              <a:ext cx="112644" cy="112644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E8C44EA-CCAD-4694-AB5C-9F7A7E9999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15520" y="5158664"/>
              <a:ext cx="112644" cy="112644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39E410C-DEFB-4F17-B3DC-9F8DA63D8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54668" y="5158664"/>
              <a:ext cx="112644" cy="112644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4AAC082-D1EF-4380-B77C-4B52EC468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93816" y="5158664"/>
              <a:ext cx="112644" cy="112644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5672C661-39E4-47E2-BC78-D54614D7BA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76372" y="5346191"/>
              <a:ext cx="112644" cy="112644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660FB94-B994-4C3E-AC13-404B481ADD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15520" y="5346191"/>
              <a:ext cx="112644" cy="112644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C1114FF-CF08-42F8-AFE2-3671877B2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54668" y="5346191"/>
              <a:ext cx="112644" cy="112644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4C6CD5B-563D-448C-B1A0-6A82FA9C16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93816" y="5346191"/>
              <a:ext cx="112644" cy="112644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6F07A5B9-0F94-4FF7-B02A-DBD120565D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76372" y="5533718"/>
              <a:ext cx="112644" cy="112644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952CFF6-92B9-43C6-B2DF-ACA7C9CA5E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15520" y="5533718"/>
              <a:ext cx="112644" cy="112644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25" name="Rectangle 1">
            <a:extLst>
              <a:ext uri="{FF2B5EF4-FFF2-40B4-BE49-F238E27FC236}">
                <a16:creationId xmlns:a16="http://schemas.microsoft.com/office/drawing/2014/main" id="{EEE593A1-7B64-4555-BFDA-CE3085813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6255" y="1307126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2270" y="3892003"/>
            <a:ext cx="6212803" cy="19910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3" name="Group 2"/>
          <p:cNvGrpSpPr/>
          <p:nvPr/>
        </p:nvGrpSpPr>
        <p:grpSpPr>
          <a:xfrm>
            <a:off x="676372" y="3691904"/>
            <a:ext cx="2996520" cy="1057838"/>
            <a:chOff x="676372" y="3691904"/>
            <a:chExt cx="2996520" cy="1057838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66BB46DE-7421-4E34-8F17-B6CBD1D35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76372" y="4482448"/>
              <a:ext cx="112644" cy="112644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94943C84-8425-46BA-9F88-92E9863942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20214" y="4482448"/>
              <a:ext cx="112644" cy="112644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44121087-2A89-4600-8042-8135142E1E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64056" y="4482448"/>
              <a:ext cx="112644" cy="112644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21CC3D50-04FE-4AEA-9252-B338F19F5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07898" y="4482448"/>
              <a:ext cx="112644" cy="112644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5B146FEB-68DD-4BA6-AF4A-C840FA7F3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251740" y="4482448"/>
              <a:ext cx="112644" cy="112644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06E3AF1B-E6FE-4F01-9CEC-F6E9F13D5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395582" y="4482448"/>
              <a:ext cx="112644" cy="112644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0D543AD6-A86A-4F89-A4AD-6E04AF1B10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539424" y="4482448"/>
              <a:ext cx="112644" cy="112644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0804841C-1218-45E0-994E-B08DD28BC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683266" y="4482448"/>
              <a:ext cx="112644" cy="112644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408EB917-976F-4955-BBB7-9231371B2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827108" y="4482448"/>
              <a:ext cx="112644" cy="112644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EEBB0870-4342-4C5D-B6D9-9963D29DD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970950" y="4482448"/>
              <a:ext cx="112644" cy="112644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86F78F65-2A9D-439E-9A06-492E4485D0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2114792" y="4482448"/>
              <a:ext cx="112644" cy="112644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C6B1061F-E646-458C-9D9E-0E0A815A2E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2258634" y="4482448"/>
              <a:ext cx="112644" cy="112644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16F5F836-212A-4F83-8D5D-35432B2FA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2402476" y="4482448"/>
              <a:ext cx="112644" cy="112644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8125F8E8-1089-4A1F-AA52-2503F2B919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2546318" y="4482448"/>
              <a:ext cx="112644" cy="112644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E51436A9-77FD-4745-86F3-CDB04FC507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2690160" y="4482448"/>
              <a:ext cx="112644" cy="112644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4003F122-DD4B-4C83-A010-22CBE4F6C0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2834002" y="4482448"/>
              <a:ext cx="112644" cy="112644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FBB3D8CD-CC4A-4CE2-A0C1-484F63D17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2977844" y="4482448"/>
              <a:ext cx="112644" cy="112644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D64D82D5-B4B3-40FE-BBF2-EDBCF0F995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121686" y="4482448"/>
              <a:ext cx="112644" cy="112644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30F28728-F082-470F-A35E-8F30F533D4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65528" y="4482448"/>
              <a:ext cx="112644" cy="112644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95CC488A-821F-4CC0-9117-0E278A494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409379" y="4482448"/>
              <a:ext cx="112644" cy="112644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66BB46DE-7421-4E34-8F17-B6CBD1D35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76372" y="4637098"/>
              <a:ext cx="112644" cy="112644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94943C84-8425-46BA-9F88-92E9863942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20214" y="4637098"/>
              <a:ext cx="112644" cy="112644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44121087-2A89-4600-8042-8135142E1E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64056" y="4637098"/>
              <a:ext cx="112644" cy="112644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21CC3D50-04FE-4AEA-9252-B338F19F5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07898" y="4637098"/>
              <a:ext cx="112644" cy="112644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5B146FEB-68DD-4BA6-AF4A-C840FA7F3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251740" y="4637098"/>
              <a:ext cx="112644" cy="112644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06E3AF1B-E6FE-4F01-9CEC-F6E9F13D5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395582" y="4637098"/>
              <a:ext cx="112644" cy="112644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0D543AD6-A86A-4F89-A4AD-6E04AF1B10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539424" y="4637098"/>
              <a:ext cx="112644" cy="112644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0804841C-1218-45E0-994E-B08DD28BC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683266" y="4637098"/>
              <a:ext cx="112644" cy="112644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408EB917-976F-4955-BBB7-9231371B2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827108" y="4637098"/>
              <a:ext cx="112644" cy="112644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EEBB0870-4342-4C5D-B6D9-9963D29DD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970950" y="4637098"/>
              <a:ext cx="112644" cy="112644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86F78F65-2A9D-439E-9A06-492E4485D0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2114792" y="4637098"/>
              <a:ext cx="112644" cy="112644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C6B1061F-E646-458C-9D9E-0E0A815A2E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2258634" y="4637098"/>
              <a:ext cx="112644" cy="112644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16F5F836-212A-4F83-8D5D-35432B2FA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2402476" y="4637098"/>
              <a:ext cx="112644" cy="112644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8125F8E8-1089-4A1F-AA52-2503F2B919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2546318" y="4637098"/>
              <a:ext cx="112644" cy="112644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E51436A9-77FD-4745-86F3-CDB04FC507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2690160" y="4637098"/>
              <a:ext cx="112644" cy="112644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4003F122-DD4B-4C83-A010-22CBE4F6C0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2834002" y="4637098"/>
              <a:ext cx="112644" cy="112644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FBB3D8CD-CC4A-4CE2-A0C1-484F63D17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2977844" y="4637098"/>
              <a:ext cx="112644" cy="112644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D64D82D5-B4B3-40FE-BBF2-EDBCF0F995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121686" y="4637098"/>
              <a:ext cx="112644" cy="112644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30F28728-F082-470F-A35E-8F30F533D4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65528" y="4637098"/>
              <a:ext cx="112644" cy="112644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95CC488A-821F-4CC0-9117-0E278A494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409379" y="4637098"/>
              <a:ext cx="112644" cy="112644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66BB46DE-7421-4E34-8F17-B6CBD1D35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76372" y="3691904"/>
              <a:ext cx="112644" cy="112644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94943C84-8425-46BA-9F88-92E9863942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20214" y="3691904"/>
              <a:ext cx="112644" cy="112644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44121087-2A89-4600-8042-8135142E1E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64056" y="3691904"/>
              <a:ext cx="112644" cy="112644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21CC3D50-04FE-4AEA-9252-B338F19F5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07898" y="3691904"/>
              <a:ext cx="112644" cy="112644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5B146FEB-68DD-4BA6-AF4A-C840FA7F3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251740" y="3691904"/>
              <a:ext cx="112644" cy="112644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06E3AF1B-E6FE-4F01-9CEC-F6E9F13D5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395582" y="3691904"/>
              <a:ext cx="112644" cy="112644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0D543AD6-A86A-4F89-A4AD-6E04AF1B10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539424" y="3691904"/>
              <a:ext cx="112644" cy="112644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0804841C-1218-45E0-994E-B08DD28BC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683266" y="3691904"/>
              <a:ext cx="112644" cy="112644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408EB917-976F-4955-BBB7-9231371B2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827108" y="3691904"/>
              <a:ext cx="112644" cy="112644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EEBB0870-4342-4C5D-B6D9-9963D29DD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970950" y="3691904"/>
              <a:ext cx="112644" cy="112644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86F78F65-2A9D-439E-9A06-492E4485D0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2114792" y="3691904"/>
              <a:ext cx="112644" cy="112644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C6B1061F-E646-458C-9D9E-0E0A815A2E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2258634" y="3691904"/>
              <a:ext cx="112644" cy="112644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16F5F836-212A-4F83-8D5D-35432B2FA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2402476" y="3691904"/>
              <a:ext cx="112644" cy="112644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8125F8E8-1089-4A1F-AA52-2503F2B919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2546318" y="3691904"/>
              <a:ext cx="112644" cy="112644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E51436A9-77FD-4745-86F3-CDB04FC507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2690160" y="3691904"/>
              <a:ext cx="112644" cy="112644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4003F122-DD4B-4C83-A010-22CBE4F6C0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2834002" y="3691904"/>
              <a:ext cx="112644" cy="112644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FBB3D8CD-CC4A-4CE2-A0C1-484F63D17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2977844" y="3691904"/>
              <a:ext cx="112644" cy="112644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D64D82D5-B4B3-40FE-BBF2-EDBCF0F995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121686" y="3691904"/>
              <a:ext cx="112644" cy="112644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30F28728-F082-470F-A35E-8F30F533D4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65528" y="3691904"/>
              <a:ext cx="112644" cy="112644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95CC488A-821F-4CC0-9117-0E278A494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409379" y="3691904"/>
              <a:ext cx="112644" cy="112644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66BB46DE-7421-4E34-8F17-B6CBD1D35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76372" y="3846554"/>
              <a:ext cx="112644" cy="112644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94943C84-8425-46BA-9F88-92E9863942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20214" y="3846554"/>
              <a:ext cx="112644" cy="112644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44121087-2A89-4600-8042-8135142E1E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64056" y="3846554"/>
              <a:ext cx="112644" cy="112644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21CC3D50-04FE-4AEA-9252-B338F19F5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07898" y="3846554"/>
              <a:ext cx="112644" cy="112644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5B146FEB-68DD-4BA6-AF4A-C840FA7F3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251740" y="3846554"/>
              <a:ext cx="112644" cy="112644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06E3AF1B-E6FE-4F01-9CEC-F6E9F13D5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395582" y="3846554"/>
              <a:ext cx="112644" cy="112644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0D543AD6-A86A-4F89-A4AD-6E04AF1B10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539424" y="3846554"/>
              <a:ext cx="112644" cy="112644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0804841C-1218-45E0-994E-B08DD28BC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683266" y="3846554"/>
              <a:ext cx="112644" cy="112644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408EB917-976F-4955-BBB7-9231371B2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827108" y="3846554"/>
              <a:ext cx="112644" cy="112644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EEBB0870-4342-4C5D-B6D9-9963D29DD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970950" y="3846554"/>
              <a:ext cx="112644" cy="112644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86F78F65-2A9D-439E-9A06-492E4485D0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2114792" y="3846554"/>
              <a:ext cx="112644" cy="112644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C6B1061F-E646-458C-9D9E-0E0A815A2E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2258634" y="3846554"/>
              <a:ext cx="112644" cy="112644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16F5F836-212A-4F83-8D5D-35432B2FA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2402476" y="3846554"/>
              <a:ext cx="112644" cy="112644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8125F8E8-1089-4A1F-AA52-2503F2B919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2546318" y="3846554"/>
              <a:ext cx="112644" cy="112644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E51436A9-77FD-4745-86F3-CDB04FC507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2690160" y="3846554"/>
              <a:ext cx="112644" cy="112644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4003F122-DD4B-4C83-A010-22CBE4F6C0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2834002" y="3846554"/>
              <a:ext cx="112644" cy="112644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FBB3D8CD-CC4A-4CE2-A0C1-484F63D17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2977844" y="3846554"/>
              <a:ext cx="112644" cy="112644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D64D82D5-B4B3-40FE-BBF2-EDBCF0F995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121686" y="3846554"/>
              <a:ext cx="112644" cy="112644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30F28728-F082-470F-A35E-8F30F533D4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65528" y="3846554"/>
              <a:ext cx="112644" cy="112644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95CC488A-821F-4CC0-9117-0E278A494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409379" y="3846554"/>
              <a:ext cx="112644" cy="112644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95CC488A-821F-4CC0-9117-0E278A494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560248" y="4482448"/>
              <a:ext cx="112644" cy="112644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95CC488A-821F-4CC0-9117-0E278A494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560248" y="4637098"/>
              <a:ext cx="112644" cy="112644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95CC488A-821F-4CC0-9117-0E278A494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560248" y="3691904"/>
              <a:ext cx="112644" cy="112644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95CC488A-821F-4CC0-9117-0E278A494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560248" y="3846554"/>
              <a:ext cx="112644" cy="112644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942453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63833" y="265217"/>
            <a:ext cx="8928992" cy="576064"/>
          </a:xfrm>
        </p:spPr>
        <p:txBody>
          <a:bodyPr/>
          <a:lstStyle/>
          <a:p>
            <a:r>
              <a:rPr lang="en-GB" dirty="0"/>
              <a:t>Parametric vs. non-parametric</a:t>
            </a:r>
          </a:p>
        </p:txBody>
      </p:sp>
      <p:graphicFrame>
        <p:nvGraphicFramePr>
          <p:cNvPr id="11" name="Table 10" descr="Table showing memory scores for 6 people in the morning and afternoon">
            <a:extLst>
              <a:ext uri="{FF2B5EF4-FFF2-40B4-BE49-F238E27FC236}">
                <a16:creationId xmlns:a16="http://schemas.microsoft.com/office/drawing/2014/main" id="{91C2686F-1672-433C-B682-94ED2B81E1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0966658"/>
              </p:ext>
            </p:extLst>
          </p:nvPr>
        </p:nvGraphicFramePr>
        <p:xfrm>
          <a:off x="263833" y="900336"/>
          <a:ext cx="5209316" cy="290614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738655">
                  <a:extLst>
                    <a:ext uri="{9D8B030D-6E8A-4147-A177-3AD203B41FA5}">
                      <a16:colId xmlns:a16="http://schemas.microsoft.com/office/drawing/2014/main" val="902475391"/>
                    </a:ext>
                  </a:extLst>
                </a:gridCol>
                <a:gridCol w="879321">
                  <a:extLst>
                    <a:ext uri="{9D8B030D-6E8A-4147-A177-3AD203B41FA5}">
                      <a16:colId xmlns:a16="http://schemas.microsoft.com/office/drawing/2014/main" val="1865508946"/>
                    </a:ext>
                  </a:extLst>
                </a:gridCol>
                <a:gridCol w="907774">
                  <a:extLst>
                    <a:ext uri="{9D8B030D-6E8A-4147-A177-3AD203B41FA5}">
                      <a16:colId xmlns:a16="http://schemas.microsoft.com/office/drawing/2014/main" val="645396962"/>
                    </a:ext>
                  </a:extLst>
                </a:gridCol>
                <a:gridCol w="1258956">
                  <a:extLst>
                    <a:ext uri="{9D8B030D-6E8A-4147-A177-3AD203B41FA5}">
                      <a16:colId xmlns:a16="http://schemas.microsoft.com/office/drawing/2014/main" val="1931194455"/>
                    </a:ext>
                  </a:extLst>
                </a:gridCol>
                <a:gridCol w="1424610">
                  <a:extLst>
                    <a:ext uri="{9D8B030D-6E8A-4147-A177-3AD203B41FA5}">
                      <a16:colId xmlns:a16="http://schemas.microsoft.com/office/drawing/2014/main" val="3033200759"/>
                    </a:ext>
                  </a:extLst>
                </a:gridCol>
              </a:tblGrid>
              <a:tr h="461723">
                <a:tc>
                  <a:txBody>
                    <a:bodyPr/>
                    <a:lstStyle/>
                    <a:p>
                      <a:r>
                        <a:rPr lang="en-GB" sz="1200" dirty="0"/>
                        <a:t>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Morning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Afternoon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Size of improvement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Direction of change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5046526"/>
                  </a:ext>
                </a:extLst>
              </a:tr>
              <a:tr h="330449">
                <a:tc>
                  <a:txBody>
                    <a:bodyPr/>
                    <a:lstStyle/>
                    <a:p>
                      <a:r>
                        <a:rPr lang="en-GB" sz="1200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+3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+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9910293"/>
                  </a:ext>
                </a:extLst>
              </a:tr>
              <a:tr h="330449">
                <a:tc>
                  <a:txBody>
                    <a:bodyPr/>
                    <a:lstStyle/>
                    <a:p>
                      <a:r>
                        <a:rPr lang="en-GB" sz="1200" dirty="0"/>
                        <a:t>Jane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-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2436669"/>
                  </a:ext>
                </a:extLst>
              </a:tr>
              <a:tr h="330449">
                <a:tc>
                  <a:txBody>
                    <a:bodyPr/>
                    <a:lstStyle/>
                    <a:p>
                      <a:r>
                        <a:rPr lang="en-GB" sz="1200" dirty="0" err="1"/>
                        <a:t>Hanbit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+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5849164"/>
                  </a:ext>
                </a:extLst>
              </a:tr>
              <a:tr h="330449">
                <a:tc>
                  <a:txBody>
                    <a:bodyPr/>
                    <a:lstStyle/>
                    <a:p>
                      <a:r>
                        <a:rPr lang="en-GB" sz="1200" dirty="0" err="1"/>
                        <a:t>Ivanka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+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3432714"/>
                  </a:ext>
                </a:extLst>
              </a:tr>
              <a:tr h="330449">
                <a:tc>
                  <a:txBody>
                    <a:bodyPr/>
                    <a:lstStyle/>
                    <a:p>
                      <a:r>
                        <a:rPr lang="en-GB" sz="1200" dirty="0"/>
                        <a:t>Donald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-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5916345"/>
                  </a:ext>
                </a:extLst>
              </a:tr>
              <a:tr h="330449">
                <a:tc>
                  <a:txBody>
                    <a:bodyPr/>
                    <a:lstStyle/>
                    <a:p>
                      <a:r>
                        <a:rPr lang="en-GB" sz="1200" dirty="0"/>
                        <a:t>Joe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+2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+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255062"/>
                  </a:ext>
                </a:extLst>
              </a:tr>
              <a:tr h="461723">
                <a:tc>
                  <a:txBody>
                    <a:bodyPr/>
                    <a:lstStyle/>
                    <a:p>
                      <a:endParaRPr lang="en-GB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highlight>
                            <a:srgbClr val="FFFF00"/>
                          </a:highlight>
                        </a:rPr>
                        <a:t>Mean = 0.83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4 positive / </a:t>
                      </a:r>
                    </a:p>
                    <a:p>
                      <a:pPr algn="ctr"/>
                      <a:r>
                        <a:rPr lang="en-GB" sz="1200" b="1" dirty="0"/>
                        <a:t>2 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209774"/>
                  </a:ext>
                </a:extLst>
              </a:tr>
            </a:tbl>
          </a:graphicData>
        </a:graphic>
      </p:graphicFrame>
      <p:sp>
        <p:nvSpPr>
          <p:cNvPr id="14" name="Freeform 3" descr="&quot;&quot;">
            <a:extLst>
              <a:ext uri="{FF2B5EF4-FFF2-40B4-BE49-F238E27FC236}">
                <a16:creationId xmlns:a16="http://schemas.microsoft.com/office/drawing/2014/main" id="{96D4FB0E-44FB-4F94-88F3-E64DAA8BEA19}"/>
              </a:ext>
            </a:extLst>
          </p:cNvPr>
          <p:cNvSpPr/>
          <p:nvPr/>
        </p:nvSpPr>
        <p:spPr>
          <a:xfrm>
            <a:off x="5705061" y="1550322"/>
            <a:ext cx="3033838" cy="1312554"/>
          </a:xfrm>
          <a:custGeom>
            <a:avLst/>
            <a:gdLst>
              <a:gd name="connsiteX0" fmla="*/ 0 w 5426635"/>
              <a:gd name="connsiteY0" fmla="*/ 2625323 h 2679111"/>
              <a:gd name="connsiteX1" fmla="*/ 1416423 w 5426635"/>
              <a:gd name="connsiteY1" fmla="*/ 2236853 h 2679111"/>
              <a:gd name="connsiteX2" fmla="*/ 2265082 w 5426635"/>
              <a:gd name="connsiteY2" fmla="*/ 258641 h 2679111"/>
              <a:gd name="connsiteX3" fmla="*/ 3036047 w 5426635"/>
              <a:gd name="connsiteY3" fmla="*/ 246688 h 2679111"/>
              <a:gd name="connsiteX4" fmla="*/ 3878729 w 5426635"/>
              <a:gd name="connsiteY4" fmla="*/ 2308570 h 2679111"/>
              <a:gd name="connsiteX5" fmla="*/ 5426635 w 5426635"/>
              <a:gd name="connsiteY5" fmla="*/ 2679111 h 2679111"/>
              <a:gd name="connsiteX0" fmla="*/ 0 w 5426635"/>
              <a:gd name="connsiteY0" fmla="*/ 2639444 h 2693232"/>
              <a:gd name="connsiteX1" fmla="*/ 1416423 w 5426635"/>
              <a:gd name="connsiteY1" fmla="*/ 2250974 h 2693232"/>
              <a:gd name="connsiteX2" fmla="*/ 2265082 w 5426635"/>
              <a:gd name="connsiteY2" fmla="*/ 272762 h 2693232"/>
              <a:gd name="connsiteX3" fmla="*/ 3012141 w 5426635"/>
              <a:gd name="connsiteY3" fmla="*/ 236903 h 2693232"/>
              <a:gd name="connsiteX4" fmla="*/ 3878729 w 5426635"/>
              <a:gd name="connsiteY4" fmla="*/ 2322691 h 2693232"/>
              <a:gd name="connsiteX5" fmla="*/ 5426635 w 5426635"/>
              <a:gd name="connsiteY5" fmla="*/ 2693232 h 2693232"/>
              <a:gd name="connsiteX0" fmla="*/ 0 w 5426635"/>
              <a:gd name="connsiteY0" fmla="*/ 2639444 h 2693232"/>
              <a:gd name="connsiteX1" fmla="*/ 1416423 w 5426635"/>
              <a:gd name="connsiteY1" fmla="*/ 2250974 h 2693232"/>
              <a:gd name="connsiteX2" fmla="*/ 2265082 w 5426635"/>
              <a:gd name="connsiteY2" fmla="*/ 272762 h 2693232"/>
              <a:gd name="connsiteX3" fmla="*/ 3012141 w 5426635"/>
              <a:gd name="connsiteY3" fmla="*/ 236903 h 2693232"/>
              <a:gd name="connsiteX4" fmla="*/ 3878729 w 5426635"/>
              <a:gd name="connsiteY4" fmla="*/ 2322691 h 2693232"/>
              <a:gd name="connsiteX5" fmla="*/ 5426635 w 5426635"/>
              <a:gd name="connsiteY5" fmla="*/ 2693232 h 2693232"/>
              <a:gd name="connsiteX0" fmla="*/ 0 w 5426635"/>
              <a:gd name="connsiteY0" fmla="*/ 2635912 h 2689700"/>
              <a:gd name="connsiteX1" fmla="*/ 1416423 w 5426635"/>
              <a:gd name="connsiteY1" fmla="*/ 2247442 h 2689700"/>
              <a:gd name="connsiteX2" fmla="*/ 2265082 w 5426635"/>
              <a:gd name="connsiteY2" fmla="*/ 269230 h 2689700"/>
              <a:gd name="connsiteX3" fmla="*/ 3012141 w 5426635"/>
              <a:gd name="connsiteY3" fmla="*/ 233371 h 2689700"/>
              <a:gd name="connsiteX4" fmla="*/ 3836893 w 5426635"/>
              <a:gd name="connsiteY4" fmla="*/ 2265371 h 2689700"/>
              <a:gd name="connsiteX5" fmla="*/ 5426635 w 5426635"/>
              <a:gd name="connsiteY5" fmla="*/ 2689700 h 2689700"/>
              <a:gd name="connsiteX0" fmla="*/ 0 w 5426635"/>
              <a:gd name="connsiteY0" fmla="*/ 2635912 h 2689700"/>
              <a:gd name="connsiteX1" fmla="*/ 1440329 w 5426635"/>
              <a:gd name="connsiteY1" fmla="*/ 2247442 h 2689700"/>
              <a:gd name="connsiteX2" fmla="*/ 2265082 w 5426635"/>
              <a:gd name="connsiteY2" fmla="*/ 269230 h 2689700"/>
              <a:gd name="connsiteX3" fmla="*/ 3012141 w 5426635"/>
              <a:gd name="connsiteY3" fmla="*/ 233371 h 2689700"/>
              <a:gd name="connsiteX4" fmla="*/ 3836893 w 5426635"/>
              <a:gd name="connsiteY4" fmla="*/ 2265371 h 2689700"/>
              <a:gd name="connsiteX5" fmla="*/ 5426635 w 5426635"/>
              <a:gd name="connsiteY5" fmla="*/ 2689700 h 2689700"/>
              <a:gd name="connsiteX0" fmla="*/ 0 w 5444565"/>
              <a:gd name="connsiteY0" fmla="*/ 2749465 h 2749534"/>
              <a:gd name="connsiteX1" fmla="*/ 1458259 w 5444565"/>
              <a:gd name="connsiteY1" fmla="*/ 2247442 h 2749534"/>
              <a:gd name="connsiteX2" fmla="*/ 2283012 w 5444565"/>
              <a:gd name="connsiteY2" fmla="*/ 269230 h 2749534"/>
              <a:gd name="connsiteX3" fmla="*/ 3030071 w 5444565"/>
              <a:gd name="connsiteY3" fmla="*/ 233371 h 2749534"/>
              <a:gd name="connsiteX4" fmla="*/ 3854823 w 5444565"/>
              <a:gd name="connsiteY4" fmla="*/ 2265371 h 2749534"/>
              <a:gd name="connsiteX5" fmla="*/ 5444565 w 5444565"/>
              <a:gd name="connsiteY5" fmla="*/ 2689700 h 2749534"/>
              <a:gd name="connsiteX0" fmla="*/ 0 w 5444565"/>
              <a:gd name="connsiteY0" fmla="*/ 2749465 h 2749534"/>
              <a:gd name="connsiteX1" fmla="*/ 1458259 w 5444565"/>
              <a:gd name="connsiteY1" fmla="*/ 2247442 h 2749534"/>
              <a:gd name="connsiteX2" fmla="*/ 2283012 w 5444565"/>
              <a:gd name="connsiteY2" fmla="*/ 269230 h 2749534"/>
              <a:gd name="connsiteX3" fmla="*/ 3030071 w 5444565"/>
              <a:gd name="connsiteY3" fmla="*/ 233371 h 2749534"/>
              <a:gd name="connsiteX4" fmla="*/ 3854823 w 5444565"/>
              <a:gd name="connsiteY4" fmla="*/ 2265371 h 2749534"/>
              <a:gd name="connsiteX5" fmla="*/ 5444565 w 5444565"/>
              <a:gd name="connsiteY5" fmla="*/ 2689700 h 2749534"/>
              <a:gd name="connsiteX0" fmla="*/ 0 w 5444565"/>
              <a:gd name="connsiteY0" fmla="*/ 2749465 h 2749534"/>
              <a:gd name="connsiteX1" fmla="*/ 1458259 w 5444565"/>
              <a:gd name="connsiteY1" fmla="*/ 2247442 h 2749534"/>
              <a:gd name="connsiteX2" fmla="*/ 2283012 w 5444565"/>
              <a:gd name="connsiteY2" fmla="*/ 269230 h 2749534"/>
              <a:gd name="connsiteX3" fmla="*/ 3030071 w 5444565"/>
              <a:gd name="connsiteY3" fmla="*/ 233371 h 2749534"/>
              <a:gd name="connsiteX4" fmla="*/ 3854823 w 5444565"/>
              <a:gd name="connsiteY4" fmla="*/ 2265371 h 2749534"/>
              <a:gd name="connsiteX5" fmla="*/ 5444565 w 5444565"/>
              <a:gd name="connsiteY5" fmla="*/ 2719582 h 2749534"/>
              <a:gd name="connsiteX0" fmla="*/ 0 w 5444565"/>
              <a:gd name="connsiteY0" fmla="*/ 2735443 h 2735512"/>
              <a:gd name="connsiteX1" fmla="*/ 1458259 w 5444565"/>
              <a:gd name="connsiteY1" fmla="*/ 2233420 h 2735512"/>
              <a:gd name="connsiteX2" fmla="*/ 2283012 w 5444565"/>
              <a:gd name="connsiteY2" fmla="*/ 255208 h 2735512"/>
              <a:gd name="connsiteX3" fmla="*/ 3018118 w 5444565"/>
              <a:gd name="connsiteY3" fmla="*/ 243255 h 2735512"/>
              <a:gd name="connsiteX4" fmla="*/ 3854823 w 5444565"/>
              <a:gd name="connsiteY4" fmla="*/ 2251349 h 2735512"/>
              <a:gd name="connsiteX5" fmla="*/ 5444565 w 5444565"/>
              <a:gd name="connsiteY5" fmla="*/ 2705560 h 2735512"/>
              <a:gd name="connsiteX0" fmla="*/ 0 w 5444565"/>
              <a:gd name="connsiteY0" fmla="*/ 2735443 h 2735512"/>
              <a:gd name="connsiteX1" fmla="*/ 1458259 w 5444565"/>
              <a:gd name="connsiteY1" fmla="*/ 2233420 h 2735512"/>
              <a:gd name="connsiteX2" fmla="*/ 2283012 w 5444565"/>
              <a:gd name="connsiteY2" fmla="*/ 255208 h 2735512"/>
              <a:gd name="connsiteX3" fmla="*/ 3018118 w 5444565"/>
              <a:gd name="connsiteY3" fmla="*/ 243255 h 2735512"/>
              <a:gd name="connsiteX4" fmla="*/ 3854823 w 5444565"/>
              <a:gd name="connsiteY4" fmla="*/ 2251349 h 2735512"/>
              <a:gd name="connsiteX5" fmla="*/ 5444565 w 5444565"/>
              <a:gd name="connsiteY5" fmla="*/ 2705560 h 2735512"/>
              <a:gd name="connsiteX0" fmla="*/ 0 w 5444565"/>
              <a:gd name="connsiteY0" fmla="*/ 2728634 h 2728703"/>
              <a:gd name="connsiteX1" fmla="*/ 1458259 w 5444565"/>
              <a:gd name="connsiteY1" fmla="*/ 2226611 h 2728703"/>
              <a:gd name="connsiteX2" fmla="*/ 2283012 w 5444565"/>
              <a:gd name="connsiteY2" fmla="*/ 248399 h 2728703"/>
              <a:gd name="connsiteX3" fmla="*/ 2982259 w 5444565"/>
              <a:gd name="connsiteY3" fmla="*/ 248399 h 2728703"/>
              <a:gd name="connsiteX4" fmla="*/ 3854823 w 5444565"/>
              <a:gd name="connsiteY4" fmla="*/ 2244540 h 2728703"/>
              <a:gd name="connsiteX5" fmla="*/ 5444565 w 5444565"/>
              <a:gd name="connsiteY5" fmla="*/ 2698751 h 2728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44565" h="2728703">
                <a:moveTo>
                  <a:pt x="0" y="2728634"/>
                </a:moveTo>
                <a:cubicBezTo>
                  <a:pt x="519454" y="2731622"/>
                  <a:pt x="1077757" y="2639983"/>
                  <a:pt x="1458259" y="2226611"/>
                </a:cubicBezTo>
                <a:cubicBezTo>
                  <a:pt x="1838761" y="1813239"/>
                  <a:pt x="2029012" y="578101"/>
                  <a:pt x="2283012" y="248399"/>
                </a:cubicBezTo>
                <a:cubicBezTo>
                  <a:pt x="2537012" y="-81303"/>
                  <a:pt x="2720291" y="-84291"/>
                  <a:pt x="2982259" y="248399"/>
                </a:cubicBezTo>
                <a:cubicBezTo>
                  <a:pt x="3244227" y="581089"/>
                  <a:pt x="3444439" y="1836148"/>
                  <a:pt x="3854823" y="2244540"/>
                </a:cubicBezTo>
                <a:cubicBezTo>
                  <a:pt x="4265207" y="2652932"/>
                  <a:pt x="5158690" y="2699748"/>
                  <a:pt x="5444565" y="269875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15" name="Table 14" descr="Table showing memory scores for 6 people in the morning and afternoon">
            <a:extLst>
              <a:ext uri="{FF2B5EF4-FFF2-40B4-BE49-F238E27FC236}">
                <a16:creationId xmlns:a16="http://schemas.microsoft.com/office/drawing/2014/main" id="{88F933E3-718B-4AD9-9455-FC8BFA1D14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344118"/>
              </p:ext>
            </p:extLst>
          </p:nvPr>
        </p:nvGraphicFramePr>
        <p:xfrm>
          <a:off x="263833" y="3865531"/>
          <a:ext cx="5209316" cy="290614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738655">
                  <a:extLst>
                    <a:ext uri="{9D8B030D-6E8A-4147-A177-3AD203B41FA5}">
                      <a16:colId xmlns:a16="http://schemas.microsoft.com/office/drawing/2014/main" val="902475391"/>
                    </a:ext>
                  </a:extLst>
                </a:gridCol>
                <a:gridCol w="879321">
                  <a:extLst>
                    <a:ext uri="{9D8B030D-6E8A-4147-A177-3AD203B41FA5}">
                      <a16:colId xmlns:a16="http://schemas.microsoft.com/office/drawing/2014/main" val="1865508946"/>
                    </a:ext>
                  </a:extLst>
                </a:gridCol>
                <a:gridCol w="907774">
                  <a:extLst>
                    <a:ext uri="{9D8B030D-6E8A-4147-A177-3AD203B41FA5}">
                      <a16:colId xmlns:a16="http://schemas.microsoft.com/office/drawing/2014/main" val="645396962"/>
                    </a:ext>
                  </a:extLst>
                </a:gridCol>
                <a:gridCol w="1258956">
                  <a:extLst>
                    <a:ext uri="{9D8B030D-6E8A-4147-A177-3AD203B41FA5}">
                      <a16:colId xmlns:a16="http://schemas.microsoft.com/office/drawing/2014/main" val="1931194455"/>
                    </a:ext>
                  </a:extLst>
                </a:gridCol>
                <a:gridCol w="1424610">
                  <a:extLst>
                    <a:ext uri="{9D8B030D-6E8A-4147-A177-3AD203B41FA5}">
                      <a16:colId xmlns:a16="http://schemas.microsoft.com/office/drawing/2014/main" val="3033200759"/>
                    </a:ext>
                  </a:extLst>
                </a:gridCol>
              </a:tblGrid>
              <a:tr h="461723">
                <a:tc>
                  <a:txBody>
                    <a:bodyPr/>
                    <a:lstStyle/>
                    <a:p>
                      <a:r>
                        <a:rPr lang="en-GB" sz="1200" dirty="0"/>
                        <a:t>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Morning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Afternoon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Size of improvement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Direction of change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5046526"/>
                  </a:ext>
                </a:extLst>
              </a:tr>
              <a:tr h="330449">
                <a:tc>
                  <a:txBody>
                    <a:bodyPr/>
                    <a:lstStyle/>
                    <a:p>
                      <a:r>
                        <a:rPr lang="en-GB" sz="1200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+6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+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9910293"/>
                  </a:ext>
                </a:extLst>
              </a:tr>
              <a:tr h="330449">
                <a:tc>
                  <a:txBody>
                    <a:bodyPr/>
                    <a:lstStyle/>
                    <a:p>
                      <a:r>
                        <a:rPr lang="en-GB" sz="1200" dirty="0"/>
                        <a:t>Jane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-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2436669"/>
                  </a:ext>
                </a:extLst>
              </a:tr>
              <a:tr h="330449">
                <a:tc>
                  <a:txBody>
                    <a:bodyPr/>
                    <a:lstStyle/>
                    <a:p>
                      <a:r>
                        <a:rPr lang="en-GB" sz="1200" dirty="0" err="1"/>
                        <a:t>Hanbit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+8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+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5849164"/>
                  </a:ext>
                </a:extLst>
              </a:tr>
              <a:tr h="330449">
                <a:tc>
                  <a:txBody>
                    <a:bodyPr/>
                    <a:lstStyle/>
                    <a:p>
                      <a:r>
                        <a:rPr lang="en-GB" sz="1200" dirty="0" err="1"/>
                        <a:t>Ivanka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+9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+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3432714"/>
                  </a:ext>
                </a:extLst>
              </a:tr>
              <a:tr h="330449">
                <a:tc>
                  <a:txBody>
                    <a:bodyPr/>
                    <a:lstStyle/>
                    <a:p>
                      <a:r>
                        <a:rPr lang="en-GB" sz="1200" dirty="0"/>
                        <a:t>Donald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-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5916345"/>
                  </a:ext>
                </a:extLst>
              </a:tr>
              <a:tr h="330449">
                <a:tc>
                  <a:txBody>
                    <a:bodyPr/>
                    <a:lstStyle/>
                    <a:p>
                      <a:r>
                        <a:rPr lang="en-GB" sz="1200" dirty="0"/>
                        <a:t>Joe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+6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+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255062"/>
                  </a:ext>
                </a:extLst>
              </a:tr>
              <a:tr h="461723">
                <a:tc>
                  <a:txBody>
                    <a:bodyPr/>
                    <a:lstStyle/>
                    <a:p>
                      <a:endParaRPr lang="en-GB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highlight>
                            <a:srgbClr val="FFFF00"/>
                          </a:highlight>
                        </a:rPr>
                        <a:t>Mean = 4.5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4 positive / </a:t>
                      </a:r>
                    </a:p>
                    <a:p>
                      <a:pPr algn="ctr"/>
                      <a:r>
                        <a:rPr lang="en-GB" sz="1200" b="1" dirty="0"/>
                        <a:t>2 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209774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50EFDC17-933E-4A24-AA8C-3E93DE303087}"/>
              </a:ext>
            </a:extLst>
          </p:cNvPr>
          <p:cNvSpPr txBox="1"/>
          <p:nvPr/>
        </p:nvSpPr>
        <p:spPr>
          <a:xfrm>
            <a:off x="6501595" y="975535"/>
            <a:ext cx="1308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Null hypothesis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852EF9E-8747-4681-B5F3-985C741BD5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55719" y="1380866"/>
            <a:ext cx="0" cy="1388679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6A42E11-3A5E-445F-B141-46D0486EB7BE}"/>
              </a:ext>
            </a:extLst>
          </p:cNvPr>
          <p:cNvSpPr txBox="1"/>
          <p:nvPr/>
        </p:nvSpPr>
        <p:spPr>
          <a:xfrm>
            <a:off x="7017697" y="277931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0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9AF22C7-F91B-4C77-92B3-2B4A090DFA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293735" y="1380866"/>
            <a:ext cx="0" cy="1388679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1B04B96-2591-4E37-ACD5-31593218B197}"/>
              </a:ext>
            </a:extLst>
          </p:cNvPr>
          <p:cNvSpPr txBox="1"/>
          <p:nvPr/>
        </p:nvSpPr>
        <p:spPr>
          <a:xfrm>
            <a:off x="8097379" y="1232900"/>
            <a:ext cx="596638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0.83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7243FF2-7570-40D0-8C9F-165D4D388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7293735" y="1602232"/>
            <a:ext cx="1101963" cy="551508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 3" descr="&quot;&quot;">
            <a:extLst>
              <a:ext uri="{FF2B5EF4-FFF2-40B4-BE49-F238E27FC236}">
                <a16:creationId xmlns:a16="http://schemas.microsoft.com/office/drawing/2014/main" id="{B8855F73-D126-4B9B-B546-89D7D9F59803}"/>
              </a:ext>
            </a:extLst>
          </p:cNvPr>
          <p:cNvSpPr/>
          <p:nvPr/>
        </p:nvSpPr>
        <p:spPr>
          <a:xfrm>
            <a:off x="5705061" y="4599491"/>
            <a:ext cx="3033838" cy="1312554"/>
          </a:xfrm>
          <a:custGeom>
            <a:avLst/>
            <a:gdLst>
              <a:gd name="connsiteX0" fmla="*/ 0 w 5426635"/>
              <a:gd name="connsiteY0" fmla="*/ 2625323 h 2679111"/>
              <a:gd name="connsiteX1" fmla="*/ 1416423 w 5426635"/>
              <a:gd name="connsiteY1" fmla="*/ 2236853 h 2679111"/>
              <a:gd name="connsiteX2" fmla="*/ 2265082 w 5426635"/>
              <a:gd name="connsiteY2" fmla="*/ 258641 h 2679111"/>
              <a:gd name="connsiteX3" fmla="*/ 3036047 w 5426635"/>
              <a:gd name="connsiteY3" fmla="*/ 246688 h 2679111"/>
              <a:gd name="connsiteX4" fmla="*/ 3878729 w 5426635"/>
              <a:gd name="connsiteY4" fmla="*/ 2308570 h 2679111"/>
              <a:gd name="connsiteX5" fmla="*/ 5426635 w 5426635"/>
              <a:gd name="connsiteY5" fmla="*/ 2679111 h 2679111"/>
              <a:gd name="connsiteX0" fmla="*/ 0 w 5426635"/>
              <a:gd name="connsiteY0" fmla="*/ 2639444 h 2693232"/>
              <a:gd name="connsiteX1" fmla="*/ 1416423 w 5426635"/>
              <a:gd name="connsiteY1" fmla="*/ 2250974 h 2693232"/>
              <a:gd name="connsiteX2" fmla="*/ 2265082 w 5426635"/>
              <a:gd name="connsiteY2" fmla="*/ 272762 h 2693232"/>
              <a:gd name="connsiteX3" fmla="*/ 3012141 w 5426635"/>
              <a:gd name="connsiteY3" fmla="*/ 236903 h 2693232"/>
              <a:gd name="connsiteX4" fmla="*/ 3878729 w 5426635"/>
              <a:gd name="connsiteY4" fmla="*/ 2322691 h 2693232"/>
              <a:gd name="connsiteX5" fmla="*/ 5426635 w 5426635"/>
              <a:gd name="connsiteY5" fmla="*/ 2693232 h 2693232"/>
              <a:gd name="connsiteX0" fmla="*/ 0 w 5426635"/>
              <a:gd name="connsiteY0" fmla="*/ 2639444 h 2693232"/>
              <a:gd name="connsiteX1" fmla="*/ 1416423 w 5426635"/>
              <a:gd name="connsiteY1" fmla="*/ 2250974 h 2693232"/>
              <a:gd name="connsiteX2" fmla="*/ 2265082 w 5426635"/>
              <a:gd name="connsiteY2" fmla="*/ 272762 h 2693232"/>
              <a:gd name="connsiteX3" fmla="*/ 3012141 w 5426635"/>
              <a:gd name="connsiteY3" fmla="*/ 236903 h 2693232"/>
              <a:gd name="connsiteX4" fmla="*/ 3878729 w 5426635"/>
              <a:gd name="connsiteY4" fmla="*/ 2322691 h 2693232"/>
              <a:gd name="connsiteX5" fmla="*/ 5426635 w 5426635"/>
              <a:gd name="connsiteY5" fmla="*/ 2693232 h 2693232"/>
              <a:gd name="connsiteX0" fmla="*/ 0 w 5426635"/>
              <a:gd name="connsiteY0" fmla="*/ 2635912 h 2689700"/>
              <a:gd name="connsiteX1" fmla="*/ 1416423 w 5426635"/>
              <a:gd name="connsiteY1" fmla="*/ 2247442 h 2689700"/>
              <a:gd name="connsiteX2" fmla="*/ 2265082 w 5426635"/>
              <a:gd name="connsiteY2" fmla="*/ 269230 h 2689700"/>
              <a:gd name="connsiteX3" fmla="*/ 3012141 w 5426635"/>
              <a:gd name="connsiteY3" fmla="*/ 233371 h 2689700"/>
              <a:gd name="connsiteX4" fmla="*/ 3836893 w 5426635"/>
              <a:gd name="connsiteY4" fmla="*/ 2265371 h 2689700"/>
              <a:gd name="connsiteX5" fmla="*/ 5426635 w 5426635"/>
              <a:gd name="connsiteY5" fmla="*/ 2689700 h 2689700"/>
              <a:gd name="connsiteX0" fmla="*/ 0 w 5426635"/>
              <a:gd name="connsiteY0" fmla="*/ 2635912 h 2689700"/>
              <a:gd name="connsiteX1" fmla="*/ 1440329 w 5426635"/>
              <a:gd name="connsiteY1" fmla="*/ 2247442 h 2689700"/>
              <a:gd name="connsiteX2" fmla="*/ 2265082 w 5426635"/>
              <a:gd name="connsiteY2" fmla="*/ 269230 h 2689700"/>
              <a:gd name="connsiteX3" fmla="*/ 3012141 w 5426635"/>
              <a:gd name="connsiteY3" fmla="*/ 233371 h 2689700"/>
              <a:gd name="connsiteX4" fmla="*/ 3836893 w 5426635"/>
              <a:gd name="connsiteY4" fmla="*/ 2265371 h 2689700"/>
              <a:gd name="connsiteX5" fmla="*/ 5426635 w 5426635"/>
              <a:gd name="connsiteY5" fmla="*/ 2689700 h 2689700"/>
              <a:gd name="connsiteX0" fmla="*/ 0 w 5444565"/>
              <a:gd name="connsiteY0" fmla="*/ 2749465 h 2749534"/>
              <a:gd name="connsiteX1" fmla="*/ 1458259 w 5444565"/>
              <a:gd name="connsiteY1" fmla="*/ 2247442 h 2749534"/>
              <a:gd name="connsiteX2" fmla="*/ 2283012 w 5444565"/>
              <a:gd name="connsiteY2" fmla="*/ 269230 h 2749534"/>
              <a:gd name="connsiteX3" fmla="*/ 3030071 w 5444565"/>
              <a:gd name="connsiteY3" fmla="*/ 233371 h 2749534"/>
              <a:gd name="connsiteX4" fmla="*/ 3854823 w 5444565"/>
              <a:gd name="connsiteY4" fmla="*/ 2265371 h 2749534"/>
              <a:gd name="connsiteX5" fmla="*/ 5444565 w 5444565"/>
              <a:gd name="connsiteY5" fmla="*/ 2689700 h 2749534"/>
              <a:gd name="connsiteX0" fmla="*/ 0 w 5444565"/>
              <a:gd name="connsiteY0" fmla="*/ 2749465 h 2749534"/>
              <a:gd name="connsiteX1" fmla="*/ 1458259 w 5444565"/>
              <a:gd name="connsiteY1" fmla="*/ 2247442 h 2749534"/>
              <a:gd name="connsiteX2" fmla="*/ 2283012 w 5444565"/>
              <a:gd name="connsiteY2" fmla="*/ 269230 h 2749534"/>
              <a:gd name="connsiteX3" fmla="*/ 3030071 w 5444565"/>
              <a:gd name="connsiteY3" fmla="*/ 233371 h 2749534"/>
              <a:gd name="connsiteX4" fmla="*/ 3854823 w 5444565"/>
              <a:gd name="connsiteY4" fmla="*/ 2265371 h 2749534"/>
              <a:gd name="connsiteX5" fmla="*/ 5444565 w 5444565"/>
              <a:gd name="connsiteY5" fmla="*/ 2689700 h 2749534"/>
              <a:gd name="connsiteX0" fmla="*/ 0 w 5444565"/>
              <a:gd name="connsiteY0" fmla="*/ 2749465 h 2749534"/>
              <a:gd name="connsiteX1" fmla="*/ 1458259 w 5444565"/>
              <a:gd name="connsiteY1" fmla="*/ 2247442 h 2749534"/>
              <a:gd name="connsiteX2" fmla="*/ 2283012 w 5444565"/>
              <a:gd name="connsiteY2" fmla="*/ 269230 h 2749534"/>
              <a:gd name="connsiteX3" fmla="*/ 3030071 w 5444565"/>
              <a:gd name="connsiteY3" fmla="*/ 233371 h 2749534"/>
              <a:gd name="connsiteX4" fmla="*/ 3854823 w 5444565"/>
              <a:gd name="connsiteY4" fmla="*/ 2265371 h 2749534"/>
              <a:gd name="connsiteX5" fmla="*/ 5444565 w 5444565"/>
              <a:gd name="connsiteY5" fmla="*/ 2719582 h 2749534"/>
              <a:gd name="connsiteX0" fmla="*/ 0 w 5444565"/>
              <a:gd name="connsiteY0" fmla="*/ 2735443 h 2735512"/>
              <a:gd name="connsiteX1" fmla="*/ 1458259 w 5444565"/>
              <a:gd name="connsiteY1" fmla="*/ 2233420 h 2735512"/>
              <a:gd name="connsiteX2" fmla="*/ 2283012 w 5444565"/>
              <a:gd name="connsiteY2" fmla="*/ 255208 h 2735512"/>
              <a:gd name="connsiteX3" fmla="*/ 3018118 w 5444565"/>
              <a:gd name="connsiteY3" fmla="*/ 243255 h 2735512"/>
              <a:gd name="connsiteX4" fmla="*/ 3854823 w 5444565"/>
              <a:gd name="connsiteY4" fmla="*/ 2251349 h 2735512"/>
              <a:gd name="connsiteX5" fmla="*/ 5444565 w 5444565"/>
              <a:gd name="connsiteY5" fmla="*/ 2705560 h 2735512"/>
              <a:gd name="connsiteX0" fmla="*/ 0 w 5444565"/>
              <a:gd name="connsiteY0" fmla="*/ 2735443 h 2735512"/>
              <a:gd name="connsiteX1" fmla="*/ 1458259 w 5444565"/>
              <a:gd name="connsiteY1" fmla="*/ 2233420 h 2735512"/>
              <a:gd name="connsiteX2" fmla="*/ 2283012 w 5444565"/>
              <a:gd name="connsiteY2" fmla="*/ 255208 h 2735512"/>
              <a:gd name="connsiteX3" fmla="*/ 3018118 w 5444565"/>
              <a:gd name="connsiteY3" fmla="*/ 243255 h 2735512"/>
              <a:gd name="connsiteX4" fmla="*/ 3854823 w 5444565"/>
              <a:gd name="connsiteY4" fmla="*/ 2251349 h 2735512"/>
              <a:gd name="connsiteX5" fmla="*/ 5444565 w 5444565"/>
              <a:gd name="connsiteY5" fmla="*/ 2705560 h 2735512"/>
              <a:gd name="connsiteX0" fmla="*/ 0 w 5444565"/>
              <a:gd name="connsiteY0" fmla="*/ 2728634 h 2728703"/>
              <a:gd name="connsiteX1" fmla="*/ 1458259 w 5444565"/>
              <a:gd name="connsiteY1" fmla="*/ 2226611 h 2728703"/>
              <a:gd name="connsiteX2" fmla="*/ 2283012 w 5444565"/>
              <a:gd name="connsiteY2" fmla="*/ 248399 h 2728703"/>
              <a:gd name="connsiteX3" fmla="*/ 2982259 w 5444565"/>
              <a:gd name="connsiteY3" fmla="*/ 248399 h 2728703"/>
              <a:gd name="connsiteX4" fmla="*/ 3854823 w 5444565"/>
              <a:gd name="connsiteY4" fmla="*/ 2244540 h 2728703"/>
              <a:gd name="connsiteX5" fmla="*/ 5444565 w 5444565"/>
              <a:gd name="connsiteY5" fmla="*/ 2698751 h 2728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44565" h="2728703">
                <a:moveTo>
                  <a:pt x="0" y="2728634"/>
                </a:moveTo>
                <a:cubicBezTo>
                  <a:pt x="519454" y="2731622"/>
                  <a:pt x="1077757" y="2639983"/>
                  <a:pt x="1458259" y="2226611"/>
                </a:cubicBezTo>
                <a:cubicBezTo>
                  <a:pt x="1838761" y="1813239"/>
                  <a:pt x="2029012" y="578101"/>
                  <a:pt x="2283012" y="248399"/>
                </a:cubicBezTo>
                <a:cubicBezTo>
                  <a:pt x="2537012" y="-81303"/>
                  <a:pt x="2720291" y="-84291"/>
                  <a:pt x="2982259" y="248399"/>
                </a:cubicBezTo>
                <a:cubicBezTo>
                  <a:pt x="3244227" y="581089"/>
                  <a:pt x="3444439" y="1836148"/>
                  <a:pt x="3854823" y="2244540"/>
                </a:cubicBezTo>
                <a:cubicBezTo>
                  <a:pt x="4265207" y="2652932"/>
                  <a:pt x="5158690" y="2699748"/>
                  <a:pt x="5444565" y="269875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26647FE-31E9-4BD1-8F37-B03EA1971993}"/>
              </a:ext>
            </a:extLst>
          </p:cNvPr>
          <p:cNvSpPr txBox="1"/>
          <p:nvPr/>
        </p:nvSpPr>
        <p:spPr>
          <a:xfrm>
            <a:off x="6501595" y="4024704"/>
            <a:ext cx="1308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Null hypothesis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C9B542C-1EF7-45D9-A5E3-6CC48FA1D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55719" y="4430035"/>
            <a:ext cx="0" cy="1388679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3D70FF2-0AC0-495E-80B4-82777DEDDFC9}"/>
              </a:ext>
            </a:extLst>
          </p:cNvPr>
          <p:cNvSpPr txBox="1"/>
          <p:nvPr/>
        </p:nvSpPr>
        <p:spPr>
          <a:xfrm>
            <a:off x="7017697" y="582848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0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0129B0D-9311-437B-A4BE-C0A7ABDAEA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009143" y="4477842"/>
            <a:ext cx="0" cy="1388679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A02187A-EE48-454B-A9AF-B008A1EF6ECC}"/>
              </a:ext>
            </a:extLst>
          </p:cNvPr>
          <p:cNvSpPr txBox="1"/>
          <p:nvPr/>
        </p:nvSpPr>
        <p:spPr>
          <a:xfrm>
            <a:off x="8812787" y="4329876"/>
            <a:ext cx="479618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4.5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4AAC50F-6ECB-4519-876A-CCE923B79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34" idx="2"/>
          </p:cNvCxnSpPr>
          <p:nvPr/>
        </p:nvCxnSpPr>
        <p:spPr>
          <a:xfrm flipH="1">
            <a:off x="8009145" y="4699208"/>
            <a:ext cx="1043451" cy="551508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5321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/>
      <p:bldP spid="22" grpId="0"/>
      <p:bldP spid="24" grpId="0" animBg="1"/>
      <p:bldP spid="29" grpId="0" animBg="1"/>
      <p:bldP spid="30" grpId="0"/>
      <p:bldP spid="32" grpId="0"/>
      <p:bldP spid="3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444A3-42E3-431D-8A26-CDE517975C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381" y="548680"/>
            <a:ext cx="9025003" cy="723529"/>
          </a:xfrm>
        </p:spPr>
        <p:txBody>
          <a:bodyPr/>
          <a:lstStyle/>
          <a:p>
            <a:r>
              <a:rPr lang="en-GB" dirty="0"/>
              <a:t>Sampling from a distribution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3AAA40-6430-49AE-8E13-2898318E6ADF}"/>
              </a:ext>
            </a:extLst>
          </p:cNvPr>
          <p:cNvSpPr txBox="1"/>
          <p:nvPr/>
        </p:nvSpPr>
        <p:spPr>
          <a:xfrm>
            <a:off x="761998" y="5493026"/>
            <a:ext cx="48966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Demo of sampling process in R…</a:t>
            </a:r>
          </a:p>
        </p:txBody>
      </p:sp>
    </p:spTree>
    <p:extLst>
      <p:ext uri="{BB962C8B-B14F-4D97-AF65-F5344CB8AC3E}">
        <p14:creationId xmlns:p14="http://schemas.microsoft.com/office/powerpoint/2010/main" val="68003144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Custom 1">
      <a:dk1>
        <a:srgbClr val="8C0E1D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D52B1E"/>
      </a:hlink>
      <a:folHlink>
        <a:srgbClr val="D52B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 2: Text Only">
  <a:themeElements>
    <a:clrScheme name="Custom 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D52B1E"/>
      </a:hlink>
      <a:folHlink>
        <a:srgbClr val="D52B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Slide 2: Text Only">
  <a:themeElements>
    <a:clrScheme name="Custom 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D52B1E"/>
      </a:hlink>
      <a:folHlink>
        <a:srgbClr val="D52B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AEEA267B064C44192BB084539ECADAC" ma:contentTypeVersion="14" ma:contentTypeDescription="Create a new document." ma:contentTypeScope="" ma:versionID="a77883c3bf3a40746deb3bcdf14fe831">
  <xsd:schema xmlns:xsd="http://www.w3.org/2001/XMLSchema" xmlns:xs="http://www.w3.org/2001/XMLSchema" xmlns:p="http://schemas.microsoft.com/office/2006/metadata/properties" xmlns:ns3="28ce8630-28fb-4cc7-a3c6-589ce22c18eb" xmlns:ns4="c295edf8-f436-49d3-b5c7-cea7d1fac4af" targetNamespace="http://schemas.microsoft.com/office/2006/metadata/properties" ma:root="true" ma:fieldsID="821e03091c9a28c2e2d22c10509d0606" ns3:_="" ns4:_="">
    <xsd:import namespace="28ce8630-28fb-4cc7-a3c6-589ce22c18eb"/>
    <xsd:import namespace="c295edf8-f436-49d3-b5c7-cea7d1fac4a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ce8630-28fb-4cc7-a3c6-589ce22c18e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95edf8-f436-49d3-b5c7-cea7d1fac4a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7BB7E04-C0E1-4D15-AE94-B95B47AC84E9}">
  <ds:schemaRefs>
    <ds:schemaRef ds:uri="c295edf8-f436-49d3-b5c7-cea7d1fac4af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28ce8630-28fb-4cc7-a3c6-589ce22c18eb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031A717-7151-4B9B-9F83-AE5A37861D4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71335FA-2D02-49A8-87EE-883CB74A777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8ce8630-28fb-4cc7-a3c6-589ce22c18eb"/>
    <ds:schemaRef ds:uri="c295edf8-f436-49d3-b5c7-cea7d1fac4a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217</TotalTime>
  <Words>1979</Words>
  <Application>Microsoft Office PowerPoint</Application>
  <PresentationFormat>Widescreen</PresentationFormat>
  <Paragraphs>356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Calibri</vt:lpstr>
      <vt:lpstr>Cambria Math</vt:lpstr>
      <vt:lpstr>Default Theme</vt:lpstr>
      <vt:lpstr>Slide 2: Text Only</vt:lpstr>
      <vt:lpstr>1_Slide 2: Text Only</vt:lpstr>
      <vt:lpstr>Week 7: Comparing means  (one-sample t test) PSYC121: Statistics for Psychologists</vt:lpstr>
      <vt:lpstr>Objectives</vt:lpstr>
      <vt:lpstr>Do variables affect where data lie in the distribution of scores? </vt:lpstr>
      <vt:lpstr>Testing if variables affect behaviour</vt:lpstr>
      <vt:lpstr>Populations and samples</vt:lpstr>
      <vt:lpstr>Our card sampling task</vt:lpstr>
      <vt:lpstr>PowerPoint Presentation</vt:lpstr>
      <vt:lpstr>Parametric vs. non-parametric</vt:lpstr>
      <vt:lpstr>Sampling from a distribution</vt:lpstr>
      <vt:lpstr>Simulation – take home messages</vt:lpstr>
      <vt:lpstr>Sampling and sample means</vt:lpstr>
      <vt:lpstr>Central Limit Theorem</vt:lpstr>
      <vt:lpstr>Hypothesis testing</vt:lpstr>
      <vt:lpstr>Hypothesis testing Z-scores - recap</vt:lpstr>
      <vt:lpstr>Hypothesis testing Z-scores, to recap</vt:lpstr>
      <vt:lpstr>Hypothesis testing Testing means</vt:lpstr>
      <vt:lpstr>Hypothesis testing Standard error</vt:lpstr>
      <vt:lpstr>Summary so far</vt:lpstr>
      <vt:lpstr>Calculating z for sample means …an example</vt:lpstr>
      <vt:lpstr>Calculating z for sample means …an example </vt:lpstr>
      <vt:lpstr>Calculating z for sample means …an example </vt:lpstr>
      <vt:lpstr>Testing means when the variance is unknown</vt:lpstr>
      <vt:lpstr>Testing means when the variance is unknown</vt:lpstr>
      <vt:lpstr>Testing means when the variance is unknown </vt:lpstr>
      <vt:lpstr>Testing means when the variance is unknown </vt:lpstr>
      <vt:lpstr>And SD changes a little here too…</vt:lpstr>
      <vt:lpstr>The t statistic</vt:lpstr>
      <vt:lpstr>One-sampled t-test</vt:lpstr>
      <vt:lpstr>One-sampled t-test</vt:lpstr>
      <vt:lpstr>Is our t value significant?</vt:lpstr>
      <vt:lpstr>How would be write this?</vt:lpstr>
      <vt:lpstr>Significant at 5%?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6: PSYC102: Skills and Analysis</dc:title>
  <dc:creator>Tom Beesley</dc:creator>
  <cp:lastModifiedBy>Beesley, Tom</cp:lastModifiedBy>
  <cp:revision>103</cp:revision>
  <dcterms:created xsi:type="dcterms:W3CDTF">2017-10-31T12:29:26Z</dcterms:created>
  <dcterms:modified xsi:type="dcterms:W3CDTF">2022-11-17T18:54:01Z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0x010100EAEEA267B064C44192BB084539ECADAC</vt:lpwstr>
  </property>
</Properties>
</file>