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0C3C4-7DEA-40DB-BEB5-EC2D384A87BE}">
  <a:tblStyle styleId="{79D0C3C4-7DEA-40DB-BEB5-EC2D384A87B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2FDAF7-7E34-4280-940D-3B501168A5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47"/>
    <p:restoredTop sz="94715"/>
  </p:normalViewPr>
  <p:slideViewPr>
    <p:cSldViewPr snapToGrid="0">
      <p:cViewPr varScale="1">
        <p:scale>
          <a:sx n="119" d="100"/>
          <a:sy n="11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8ad2083e3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8ad2083e3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because we make a new dataset by negative sampling and make the task to classification, we do not need to define the number of clusters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Sampling을 했고, </a:t>
            </a:r>
            <a:r>
              <a:rPr lang="en-US" sz="1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random하게 하지 않았다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⇒ node2vec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community enclosing subgraph labeling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했는데, 이걸 </a:t>
            </a:r>
            <a:r>
              <a:rPr lang="en-US" sz="1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만든 node2vec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이용했다.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55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d2083e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d2083e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d2083e3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ad2083e3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ad2083e3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ad2083e3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dataset 설명 - 같은 방식으로 진행했다!</a:t>
            </a:r>
            <a:endParaRPr/>
          </a:p>
        </p:txBody>
      </p:sp>
      <p:sp>
        <p:nvSpPr>
          <p:cNvPr id="650" name="Google Shape;6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F1, TP, FP, TN, FN,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compared with other models using differents datasets?</a:t>
            </a:r>
            <a:endParaRPr/>
          </a:p>
        </p:txBody>
      </p:sp>
      <p:sp>
        <p:nvSpPr>
          <p:cNvPr id="792" name="Google Shape;7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8937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4800"/>
              <a:t>Scale robust community prediction with node embedding based negative sampling</a:t>
            </a:r>
            <a:endParaRPr sz="480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34550" y="4615100"/>
            <a:ext cx="3421200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신동혁, 최현준, 이현지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1450" y="109375"/>
            <a:ext cx="4796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AI506: DATA MINING AND SEARCH (SPRING 2020)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79A5EEFD-9981-C64E-9332-2194CCD6D4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1"/>
    </mc:Choice>
    <mc:Fallback>
      <p:transition spd="slow" advTm="2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</a:t>
            </a:r>
            <a:endParaRPr/>
          </a:p>
        </p:txBody>
      </p:sp>
      <p:sp>
        <p:nvSpPr>
          <p:cNvPr id="804" name="Google Shape;804;p22"/>
          <p:cNvSpPr txBox="1">
            <a:spLocks noGrp="1"/>
          </p:cNvSpPr>
          <p:nvPr>
            <p:ph type="body" idx="1"/>
          </p:nvPr>
        </p:nvSpPr>
        <p:spPr>
          <a:xfrm>
            <a:off x="702625" y="1733925"/>
            <a:ext cx="11136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team propose new </a:t>
            </a:r>
            <a:r>
              <a:rPr lang="en-US">
                <a:solidFill>
                  <a:srgbClr val="000000"/>
                </a:solidFill>
              </a:rPr>
              <a:t>method </a:t>
            </a:r>
            <a:r>
              <a:rPr lang="en-US"/>
              <a:t>that …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 </a:t>
            </a:r>
            <a:r>
              <a:rPr lang="en-US">
                <a:solidFill>
                  <a:srgbClr val="EA9999"/>
                </a:solidFill>
              </a:rPr>
              <a:t>negative sampling</a:t>
            </a:r>
            <a:r>
              <a:rPr lang="en-US"/>
              <a:t> based on </a:t>
            </a:r>
            <a:r>
              <a:rPr lang="en-US">
                <a:solidFill>
                  <a:srgbClr val="EA9999"/>
                </a:solidFill>
              </a:rPr>
              <a:t>node embedding</a:t>
            </a:r>
            <a:r>
              <a:rPr lang="en-US"/>
              <a:t> to perform </a:t>
            </a:r>
            <a:r>
              <a:rPr lang="en-US">
                <a:solidFill>
                  <a:srgbClr val="EA9999"/>
                </a:solidFill>
              </a:rPr>
              <a:t>classification</a:t>
            </a:r>
            <a:r>
              <a:rPr lang="en-US"/>
              <a:t> task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Is </a:t>
            </a:r>
            <a:r>
              <a:rPr lang="en-US">
                <a:solidFill>
                  <a:srgbClr val="EA9999"/>
                </a:solidFill>
              </a:rPr>
              <a:t>robust to diverse scales</a:t>
            </a:r>
            <a:r>
              <a:rPr lang="en-US"/>
              <a:t> of community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 graph labeling which </a:t>
            </a:r>
            <a:r>
              <a:rPr lang="en-US">
                <a:solidFill>
                  <a:srgbClr val="EA9999"/>
                </a:solidFill>
              </a:rPr>
              <a:t>preserve features of community structure</a:t>
            </a:r>
            <a:r>
              <a:rPr lang="en-US"/>
              <a:t> by node embedding</a:t>
            </a:r>
            <a:endParaRPr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Is </a:t>
            </a:r>
            <a:r>
              <a:rPr lang="en-US">
                <a:solidFill>
                  <a:srgbClr val="EA9999"/>
                </a:solidFill>
              </a:rPr>
              <a:t>extensible</a:t>
            </a:r>
            <a:r>
              <a:rPr lang="en-US"/>
              <a:t> to other classification models (GNN, MLP etc)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3C0402B1-039E-1040-9CA3-4F607F050A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14"/>
    </mc:Choice>
    <mc:Fallback>
      <p:transition spd="slow" advTm="2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8937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4800" dirty="0"/>
              <a:t>Thanks </a:t>
            </a:r>
            <a:r>
              <a:rPr lang="en-US" sz="4800" dirty="0">
                <a:sym typeface="Wingdings" pitchFamily="2" charset="2"/>
              </a:rPr>
              <a:t></a:t>
            </a:r>
            <a:endParaRPr sz="48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38616" y="3762875"/>
            <a:ext cx="5663869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 err="1"/>
              <a:t>신동혁</a:t>
            </a:r>
            <a:r>
              <a:rPr lang="en-US" dirty="0"/>
              <a:t>: </a:t>
            </a:r>
            <a:r>
              <a:rPr lang="en-US" altLang="ko-KR" dirty="0"/>
              <a:t>tlsehdgur0@kaist.ac.kr 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 err="1"/>
              <a:t>최현준</a:t>
            </a:r>
            <a:r>
              <a:rPr lang="en-US" dirty="0"/>
              <a:t>: </a:t>
            </a:r>
            <a:r>
              <a:rPr lang="en-US" altLang="ko-KR" dirty="0" err="1"/>
              <a:t>juneir@kaist.ac.kr</a:t>
            </a:r>
            <a:r>
              <a:rPr lang="en-US" altLang="ko-KR" dirty="0"/>
              <a:t> 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이현지</a:t>
            </a:r>
            <a:r>
              <a:rPr lang="en-US" dirty="0"/>
              <a:t>: alee6868@kaist.ac.kr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151450" y="109375"/>
            <a:ext cx="4796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AI506: DATA MINING AND SEARCH (SPRING 2020)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C1C0FE92-4549-4F4F-A1FA-AC345BC6D6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0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52"/>
    </mc:Choice>
    <mc:Fallback>
      <p:transition spd="slow" advTm="10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Interpretation of datasets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38200" y="1766225"/>
            <a:ext cx="11018100" cy="47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 Scenario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dataset(=paper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author.txt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has community information, not only link information.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dataset(=query public, query private) also has community information.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dataset only provides “positive communities” which we have confidence that they exist.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Assumptions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dataset graph is already formed.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Community will be formed based on similar nodes.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Community is complete graph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and test dataset graphs are unweighted graphs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Classification vs. Clustering in Community Prediction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○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Classification accuracy &gt;&gt; Clustering accuracy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COMMUNITY PREDICTION task using Classification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DD1386EC-2760-6F44-9325-63A76762D6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111"/>
    </mc:Choice>
    <mc:Fallback>
      <p:transition spd="slow" advTm="59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90539" y="1102951"/>
            <a:ext cx="301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1. 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Construct Network graph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597502" y="1178675"/>
            <a:ext cx="3698100" cy="85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 </a:t>
            </a:r>
            <a:endParaRPr sz="18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8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Sampling </a:t>
            </a:r>
            <a:r>
              <a:rPr lang="en-US" sz="18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Community</a:t>
            </a:r>
            <a:endParaRPr sz="18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654350" y="1178675"/>
            <a:ext cx="406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3. 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encoding &amp; Training Classifier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01650" y="260800"/>
            <a:ext cx="276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Malgun Gothic"/>
                <a:ea typeface="Malgun Gothic"/>
                <a:cs typeface="Malgun Gothic"/>
                <a:sym typeface="Malgun Gothic"/>
              </a:rPr>
              <a:t>Total Flow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33055" y="2225696"/>
            <a:ext cx="3384087" cy="3152100"/>
            <a:chOff x="8206244" y="3406814"/>
            <a:chExt cx="3384087" cy="3152100"/>
          </a:xfrm>
        </p:grpSpPr>
        <p:sp>
          <p:nvSpPr>
            <p:cNvPr id="102" name="Google Shape;102;p15"/>
            <p:cNvSpPr/>
            <p:nvPr/>
          </p:nvSpPr>
          <p:spPr>
            <a:xfrm>
              <a:off x="8903371" y="4248331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339137" y="4038143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53603" y="5278570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244264" y="3531505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922045" y="3608187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462210" y="4658589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8799098" y="5268188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9" name="Google Shape;109;p15"/>
            <p:cNvCxnSpPr>
              <a:stCxn id="102" idx="7"/>
              <a:endCxn id="105" idx="4"/>
            </p:cNvCxnSpPr>
            <p:nvPr/>
          </p:nvCxnSpPr>
          <p:spPr>
            <a:xfrm rot="10800000" flipH="1">
              <a:off x="9081337" y="3737957"/>
              <a:ext cx="267300" cy="54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5"/>
            <p:cNvCxnSpPr>
              <a:stCxn id="103" idx="2"/>
              <a:endCxn id="105" idx="4"/>
            </p:cNvCxnSpPr>
            <p:nvPr/>
          </p:nvCxnSpPr>
          <p:spPr>
            <a:xfrm rot="10800000">
              <a:off x="9348537" y="3737843"/>
              <a:ext cx="990600" cy="40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5"/>
            <p:cNvCxnSpPr>
              <a:stCxn id="102" idx="7"/>
              <a:endCxn id="106" idx="3"/>
            </p:cNvCxnSpPr>
            <p:nvPr/>
          </p:nvCxnSpPr>
          <p:spPr>
            <a:xfrm rot="10800000" flipH="1">
              <a:off x="9081337" y="3784457"/>
              <a:ext cx="871200" cy="49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5"/>
            <p:cNvCxnSpPr>
              <a:stCxn id="103" idx="2"/>
              <a:endCxn id="106" idx="3"/>
            </p:cNvCxnSpPr>
            <p:nvPr/>
          </p:nvCxnSpPr>
          <p:spPr>
            <a:xfrm rot="10800000">
              <a:off x="9952437" y="3784343"/>
              <a:ext cx="386700" cy="35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5"/>
            <p:cNvCxnSpPr>
              <a:stCxn id="107" idx="7"/>
              <a:endCxn id="102" idx="3"/>
            </p:cNvCxnSpPr>
            <p:nvPr/>
          </p:nvCxnSpPr>
          <p:spPr>
            <a:xfrm rot="10800000" flipH="1">
              <a:off x="8640176" y="4424516"/>
              <a:ext cx="293700" cy="26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5"/>
            <p:cNvCxnSpPr>
              <a:stCxn id="107" idx="4"/>
              <a:endCxn id="108" idx="1"/>
            </p:cNvCxnSpPr>
            <p:nvPr/>
          </p:nvCxnSpPr>
          <p:spPr>
            <a:xfrm>
              <a:off x="8566460" y="4864989"/>
              <a:ext cx="263100" cy="43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5"/>
            <p:cNvCxnSpPr>
              <a:stCxn id="104" idx="2"/>
              <a:endCxn id="108" idx="6"/>
            </p:cNvCxnSpPr>
            <p:nvPr/>
          </p:nvCxnSpPr>
          <p:spPr>
            <a:xfrm rot="10800000">
              <a:off x="9007503" y="5371270"/>
              <a:ext cx="746100" cy="1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9172077" y="591871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7" name="Google Shape;117;p15"/>
            <p:cNvCxnSpPr>
              <a:stCxn id="116" idx="1"/>
              <a:endCxn id="108" idx="4"/>
            </p:cNvCxnSpPr>
            <p:nvPr/>
          </p:nvCxnSpPr>
          <p:spPr>
            <a:xfrm rot="10800000">
              <a:off x="8903211" y="5474641"/>
              <a:ext cx="299400" cy="47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5"/>
            <p:cNvCxnSpPr>
              <a:stCxn id="116" idx="7"/>
              <a:endCxn id="104" idx="4"/>
            </p:cNvCxnSpPr>
            <p:nvPr/>
          </p:nvCxnSpPr>
          <p:spPr>
            <a:xfrm rot="10800000" flipH="1">
              <a:off x="9350043" y="5484841"/>
              <a:ext cx="5079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" name="Google Shape;119;p15"/>
            <p:cNvSpPr/>
            <p:nvPr/>
          </p:nvSpPr>
          <p:spPr>
            <a:xfrm>
              <a:off x="8507868" y="3801721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0" name="Google Shape;120;p15"/>
            <p:cNvCxnSpPr>
              <a:stCxn id="119" idx="5"/>
              <a:endCxn id="102" idx="1"/>
            </p:cNvCxnSpPr>
            <p:nvPr/>
          </p:nvCxnSpPr>
          <p:spPr>
            <a:xfrm>
              <a:off x="8685834" y="3977895"/>
              <a:ext cx="248100" cy="30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" name="Google Shape;121;p15"/>
            <p:cNvSpPr/>
            <p:nvPr/>
          </p:nvSpPr>
          <p:spPr>
            <a:xfrm>
              <a:off x="8313360" y="5472066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2" name="Google Shape;122;p15"/>
            <p:cNvCxnSpPr>
              <a:stCxn id="121" idx="6"/>
              <a:endCxn id="108" idx="2"/>
            </p:cNvCxnSpPr>
            <p:nvPr/>
          </p:nvCxnSpPr>
          <p:spPr>
            <a:xfrm rot="10800000" flipH="1">
              <a:off x="8521860" y="5371266"/>
              <a:ext cx="277200" cy="20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" name="Google Shape;123;p15"/>
            <p:cNvSpPr/>
            <p:nvPr/>
          </p:nvSpPr>
          <p:spPr>
            <a:xfrm>
              <a:off x="10547683" y="503670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1073066" y="3977879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0339137" y="5565788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028944" y="538679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7" name="Google Shape;127;p15"/>
            <p:cNvCxnSpPr>
              <a:stCxn id="103" idx="6"/>
              <a:endCxn id="124" idx="2"/>
            </p:cNvCxnSpPr>
            <p:nvPr/>
          </p:nvCxnSpPr>
          <p:spPr>
            <a:xfrm rot="10800000" flipH="1">
              <a:off x="10547637" y="4081043"/>
              <a:ext cx="525300" cy="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15"/>
            <p:cNvCxnSpPr>
              <a:stCxn id="103" idx="4"/>
              <a:endCxn id="123" idx="0"/>
            </p:cNvCxnSpPr>
            <p:nvPr/>
          </p:nvCxnSpPr>
          <p:spPr>
            <a:xfrm>
              <a:off x="10443387" y="4244543"/>
              <a:ext cx="208500" cy="79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15"/>
            <p:cNvCxnSpPr>
              <a:stCxn id="124" idx="2"/>
              <a:endCxn id="123" idx="0"/>
            </p:cNvCxnSpPr>
            <p:nvPr/>
          </p:nvCxnSpPr>
          <p:spPr>
            <a:xfrm flipH="1">
              <a:off x="10651866" y="4081079"/>
              <a:ext cx="421200" cy="95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15"/>
            <p:cNvCxnSpPr>
              <a:stCxn id="104" idx="6"/>
              <a:endCxn id="125" idx="1"/>
            </p:cNvCxnSpPr>
            <p:nvPr/>
          </p:nvCxnSpPr>
          <p:spPr>
            <a:xfrm>
              <a:off x="9962103" y="5381770"/>
              <a:ext cx="407700" cy="2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5"/>
            <p:cNvCxnSpPr>
              <a:stCxn id="123" idx="5"/>
              <a:endCxn id="126" idx="2"/>
            </p:cNvCxnSpPr>
            <p:nvPr/>
          </p:nvCxnSpPr>
          <p:spPr>
            <a:xfrm>
              <a:off x="10725649" y="5212877"/>
              <a:ext cx="303300" cy="27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5"/>
            <p:cNvCxnSpPr>
              <a:stCxn id="125" idx="6"/>
              <a:endCxn id="126" idx="2"/>
            </p:cNvCxnSpPr>
            <p:nvPr/>
          </p:nvCxnSpPr>
          <p:spPr>
            <a:xfrm rot="10800000" flipH="1">
              <a:off x="10547637" y="5489888"/>
              <a:ext cx="481200" cy="17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15"/>
            <p:cNvCxnSpPr>
              <a:stCxn id="123" idx="5"/>
              <a:endCxn id="125" idx="7"/>
            </p:cNvCxnSpPr>
            <p:nvPr/>
          </p:nvCxnSpPr>
          <p:spPr>
            <a:xfrm flipH="1">
              <a:off x="10517149" y="5212877"/>
              <a:ext cx="208500" cy="38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5"/>
            <p:cNvCxnSpPr>
              <a:stCxn id="104" idx="0"/>
              <a:endCxn id="102" idx="5"/>
            </p:cNvCxnSpPr>
            <p:nvPr/>
          </p:nvCxnSpPr>
          <p:spPr>
            <a:xfrm rot="10800000">
              <a:off x="9081453" y="4424470"/>
              <a:ext cx="776400" cy="85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5"/>
            <p:cNvCxnSpPr>
              <a:stCxn id="103" idx="3"/>
              <a:endCxn id="104" idx="0"/>
            </p:cNvCxnSpPr>
            <p:nvPr/>
          </p:nvCxnSpPr>
          <p:spPr>
            <a:xfrm flipH="1">
              <a:off x="9857871" y="4214316"/>
              <a:ext cx="511800" cy="106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5"/>
            <p:cNvCxnSpPr>
              <a:stCxn id="119" idx="0"/>
            </p:cNvCxnSpPr>
            <p:nvPr/>
          </p:nvCxnSpPr>
          <p:spPr>
            <a:xfrm rot="10800000" flipH="1">
              <a:off x="8612118" y="3429121"/>
              <a:ext cx="1437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15"/>
            <p:cNvCxnSpPr>
              <a:stCxn id="119" idx="2"/>
            </p:cNvCxnSpPr>
            <p:nvPr/>
          </p:nvCxnSpPr>
          <p:spPr>
            <a:xfrm rot="10800000">
              <a:off x="8253768" y="3536821"/>
              <a:ext cx="2541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15"/>
            <p:cNvCxnSpPr>
              <a:stCxn id="107" idx="1"/>
            </p:cNvCxnSpPr>
            <p:nvPr/>
          </p:nvCxnSpPr>
          <p:spPr>
            <a:xfrm rot="10800000">
              <a:off x="8206244" y="4320716"/>
              <a:ext cx="2865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15"/>
            <p:cNvCxnSpPr>
              <a:stCxn id="102" idx="2"/>
            </p:cNvCxnSpPr>
            <p:nvPr/>
          </p:nvCxnSpPr>
          <p:spPr>
            <a:xfrm rot="10800000">
              <a:off x="8425771" y="4260631"/>
              <a:ext cx="477600" cy="9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15"/>
            <p:cNvCxnSpPr>
              <a:endCxn id="121" idx="4"/>
            </p:cNvCxnSpPr>
            <p:nvPr/>
          </p:nvCxnSpPr>
          <p:spPr>
            <a:xfrm rot="10800000" flipH="1">
              <a:off x="8332110" y="5678466"/>
              <a:ext cx="855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15"/>
            <p:cNvCxnSpPr>
              <a:endCxn id="116" idx="4"/>
            </p:cNvCxnSpPr>
            <p:nvPr/>
          </p:nvCxnSpPr>
          <p:spPr>
            <a:xfrm rot="10800000" flipH="1">
              <a:off x="9052827" y="6125114"/>
              <a:ext cx="223500" cy="43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>
              <a:endCxn id="116" idx="4"/>
            </p:cNvCxnSpPr>
            <p:nvPr/>
          </p:nvCxnSpPr>
          <p:spPr>
            <a:xfrm rot="10800000">
              <a:off x="9276327" y="6125114"/>
              <a:ext cx="268800" cy="43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>
              <a:stCxn id="124" idx="7"/>
            </p:cNvCxnSpPr>
            <p:nvPr/>
          </p:nvCxnSpPr>
          <p:spPr>
            <a:xfrm rot="10800000" flipH="1">
              <a:off x="11251032" y="3531405"/>
              <a:ext cx="339300" cy="47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Google Shape;144;p15"/>
            <p:cNvCxnSpPr>
              <a:endCxn id="125" idx="5"/>
            </p:cNvCxnSpPr>
            <p:nvPr/>
          </p:nvCxnSpPr>
          <p:spPr>
            <a:xfrm rot="10800000">
              <a:off x="10517103" y="5741961"/>
              <a:ext cx="221100" cy="41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5"/>
            <p:cNvCxnSpPr>
              <a:endCxn id="126" idx="7"/>
            </p:cNvCxnSpPr>
            <p:nvPr/>
          </p:nvCxnSpPr>
          <p:spPr>
            <a:xfrm flipH="1">
              <a:off x="11206910" y="5139821"/>
              <a:ext cx="213900" cy="27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5"/>
            <p:cNvCxnSpPr>
              <a:endCxn id="106" idx="7"/>
            </p:cNvCxnSpPr>
            <p:nvPr/>
          </p:nvCxnSpPr>
          <p:spPr>
            <a:xfrm flipH="1">
              <a:off x="10100011" y="3406814"/>
              <a:ext cx="237000" cy="23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7" name="Google Shape;147;p15"/>
          <p:cNvSpPr/>
          <p:nvPr/>
        </p:nvSpPr>
        <p:spPr>
          <a:xfrm>
            <a:off x="8188872" y="2258283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700134" y="231699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7598955" y="312119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7853075" y="3587909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15"/>
          <p:cNvCxnSpPr>
            <a:stCxn id="152" idx="0"/>
            <a:endCxn id="147" idx="4"/>
          </p:cNvCxnSpPr>
          <p:nvPr/>
        </p:nvCxnSpPr>
        <p:spPr>
          <a:xfrm rot="10800000" flipH="1">
            <a:off x="8026636" y="2416320"/>
            <a:ext cx="240900" cy="386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5"/>
          <p:cNvCxnSpPr>
            <a:stCxn id="154" idx="1"/>
            <a:endCxn id="147" idx="4"/>
          </p:cNvCxnSpPr>
          <p:nvPr/>
        </p:nvCxnSpPr>
        <p:spPr>
          <a:xfrm rot="10800000">
            <a:off x="8267619" y="2416253"/>
            <a:ext cx="753600" cy="312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5"/>
          <p:cNvCxnSpPr>
            <a:stCxn id="152" idx="3"/>
            <a:endCxn id="148" idx="3"/>
          </p:cNvCxnSpPr>
          <p:nvPr/>
        </p:nvCxnSpPr>
        <p:spPr>
          <a:xfrm rot="10800000" flipH="1">
            <a:off x="8098786" y="2452020"/>
            <a:ext cx="624300" cy="421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5"/>
          <p:cNvCxnSpPr>
            <a:stCxn id="154" idx="1"/>
            <a:endCxn id="148" idx="3"/>
          </p:cNvCxnSpPr>
          <p:nvPr/>
        </p:nvCxnSpPr>
        <p:spPr>
          <a:xfrm rot="10800000">
            <a:off x="8723019" y="2451953"/>
            <a:ext cx="298200" cy="276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5"/>
          <p:cNvCxnSpPr>
            <a:stCxn id="149" idx="7"/>
            <a:endCxn id="152" idx="2"/>
          </p:cNvCxnSpPr>
          <p:nvPr/>
        </p:nvCxnSpPr>
        <p:spPr>
          <a:xfrm rot="10800000" flipH="1">
            <a:off x="7733134" y="2943945"/>
            <a:ext cx="293400" cy="200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5"/>
          <p:cNvCxnSpPr>
            <a:stCxn id="149" idx="4"/>
            <a:endCxn id="150" idx="1"/>
          </p:cNvCxnSpPr>
          <p:nvPr/>
        </p:nvCxnSpPr>
        <p:spPr>
          <a:xfrm>
            <a:off x="7677555" y="3279292"/>
            <a:ext cx="198600" cy="331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5"/>
          <p:cNvCxnSpPr>
            <a:stCxn id="160" idx="1"/>
            <a:endCxn id="150" idx="6"/>
          </p:cNvCxnSpPr>
          <p:nvPr/>
        </p:nvCxnSpPr>
        <p:spPr>
          <a:xfrm flipH="1">
            <a:off x="8010283" y="3666357"/>
            <a:ext cx="561900" cy="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15"/>
          <p:cNvSpPr/>
          <p:nvPr/>
        </p:nvSpPr>
        <p:spPr>
          <a:xfrm>
            <a:off x="8134420" y="4085959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p15"/>
          <p:cNvCxnSpPr>
            <a:stCxn id="161" idx="1"/>
            <a:endCxn id="150" idx="4"/>
          </p:cNvCxnSpPr>
          <p:nvPr/>
        </p:nvCxnSpPr>
        <p:spPr>
          <a:xfrm rot="10800000">
            <a:off x="7931541" y="3746112"/>
            <a:ext cx="225900" cy="363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5"/>
          <p:cNvCxnSpPr>
            <a:stCxn id="161" idx="7"/>
            <a:endCxn id="160" idx="2"/>
          </p:cNvCxnSpPr>
          <p:nvPr/>
        </p:nvCxnSpPr>
        <p:spPr>
          <a:xfrm rot="10800000" flipH="1">
            <a:off x="8268599" y="3736812"/>
            <a:ext cx="375600" cy="372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15"/>
          <p:cNvSpPr/>
          <p:nvPr/>
        </p:nvSpPr>
        <p:spPr>
          <a:xfrm>
            <a:off x="7633395" y="2465164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p15"/>
          <p:cNvCxnSpPr>
            <a:stCxn id="164" idx="5"/>
            <a:endCxn id="152" idx="1"/>
          </p:cNvCxnSpPr>
          <p:nvPr/>
        </p:nvCxnSpPr>
        <p:spPr>
          <a:xfrm>
            <a:off x="7767574" y="2600111"/>
            <a:ext cx="186900" cy="273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15"/>
          <p:cNvSpPr/>
          <p:nvPr/>
        </p:nvSpPr>
        <p:spPr>
          <a:xfrm>
            <a:off x="9172064" y="341068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9568370" y="260003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9014754" y="3815755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15"/>
          <p:cNvCxnSpPr>
            <a:stCxn id="154" idx="3"/>
            <a:endCxn id="167" idx="2"/>
          </p:cNvCxnSpPr>
          <p:nvPr/>
        </p:nvCxnSpPr>
        <p:spPr>
          <a:xfrm rot="10800000" flipH="1">
            <a:off x="9165519" y="2679053"/>
            <a:ext cx="402900" cy="49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5"/>
          <p:cNvCxnSpPr>
            <a:stCxn id="154" idx="2"/>
            <a:endCxn id="166" idx="0"/>
          </p:cNvCxnSpPr>
          <p:nvPr/>
        </p:nvCxnSpPr>
        <p:spPr>
          <a:xfrm>
            <a:off x="9093369" y="2799353"/>
            <a:ext cx="157200" cy="611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5"/>
          <p:cNvCxnSpPr>
            <a:stCxn id="167" idx="2"/>
            <a:endCxn id="166" idx="0"/>
          </p:cNvCxnSpPr>
          <p:nvPr/>
        </p:nvCxnSpPr>
        <p:spPr>
          <a:xfrm flipH="1">
            <a:off x="9250670" y="2679082"/>
            <a:ext cx="317700" cy="731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5"/>
          <p:cNvCxnSpPr>
            <a:stCxn id="160" idx="3"/>
            <a:endCxn id="168" idx="1"/>
          </p:cNvCxnSpPr>
          <p:nvPr/>
        </p:nvCxnSpPr>
        <p:spPr>
          <a:xfrm>
            <a:off x="8716483" y="3666357"/>
            <a:ext cx="321300" cy="17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5"/>
          <p:cNvCxnSpPr>
            <a:stCxn id="166" idx="5"/>
            <a:endCxn id="168" idx="7"/>
          </p:cNvCxnSpPr>
          <p:nvPr/>
        </p:nvCxnSpPr>
        <p:spPr>
          <a:xfrm flipH="1">
            <a:off x="9149043" y="3545629"/>
            <a:ext cx="157200" cy="293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15"/>
          <p:cNvCxnSpPr>
            <a:stCxn id="160" idx="0"/>
            <a:endCxn id="152" idx="2"/>
          </p:cNvCxnSpPr>
          <p:nvPr/>
        </p:nvCxnSpPr>
        <p:spPr>
          <a:xfrm rot="10800000">
            <a:off x="8026633" y="2943957"/>
            <a:ext cx="617700" cy="651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15"/>
          <p:cNvCxnSpPr>
            <a:stCxn id="154" idx="1"/>
            <a:endCxn id="160" idx="0"/>
          </p:cNvCxnSpPr>
          <p:nvPr/>
        </p:nvCxnSpPr>
        <p:spPr>
          <a:xfrm flipH="1">
            <a:off x="8644419" y="2728853"/>
            <a:ext cx="376800" cy="86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5"/>
          <p:cNvSpPr/>
          <p:nvPr/>
        </p:nvSpPr>
        <p:spPr>
          <a:xfrm>
            <a:off x="9021219" y="2658353"/>
            <a:ext cx="144300" cy="141000"/>
          </a:xfrm>
          <a:prstGeom prst="rect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7954486" y="2803020"/>
            <a:ext cx="144300" cy="141000"/>
          </a:xfrm>
          <a:prstGeom prst="rect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8572183" y="3595857"/>
            <a:ext cx="144300" cy="141000"/>
          </a:xfrm>
          <a:prstGeom prst="rect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9897378" y="2409450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9897378" y="276079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9897378" y="3114630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9897378" y="3822301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 rot="5400000">
            <a:off x="10015600" y="3454835"/>
            <a:ext cx="155400" cy="286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15"/>
          <p:cNvCxnSpPr>
            <a:stCxn id="176" idx="6"/>
            <a:endCxn id="182" idx="2"/>
          </p:cNvCxnSpPr>
          <p:nvPr/>
        </p:nvCxnSpPr>
        <p:spPr>
          <a:xfrm>
            <a:off x="10170678" y="2539050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15"/>
          <p:cNvCxnSpPr>
            <a:stCxn id="177" idx="6"/>
            <a:endCxn id="182" idx="2"/>
          </p:cNvCxnSpPr>
          <p:nvPr/>
        </p:nvCxnSpPr>
        <p:spPr>
          <a:xfrm rot="10800000" flipH="1">
            <a:off x="10170678" y="2716994"/>
            <a:ext cx="777600" cy="1734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15"/>
          <p:cNvCxnSpPr>
            <a:stCxn id="178" idx="6"/>
            <a:endCxn id="182" idx="2"/>
          </p:cNvCxnSpPr>
          <p:nvPr/>
        </p:nvCxnSpPr>
        <p:spPr>
          <a:xfrm rot="10800000" flipH="1">
            <a:off x="10170678" y="2717130"/>
            <a:ext cx="777600" cy="5271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15"/>
          <p:cNvCxnSpPr>
            <a:stCxn id="179" idx="6"/>
            <a:endCxn id="182" idx="2"/>
          </p:cNvCxnSpPr>
          <p:nvPr/>
        </p:nvCxnSpPr>
        <p:spPr>
          <a:xfrm rot="10800000" flipH="1">
            <a:off x="10170678" y="2717101"/>
            <a:ext cx="777600" cy="1234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15"/>
          <p:cNvCxnSpPr>
            <a:stCxn id="176" idx="6"/>
            <a:endCxn id="187" idx="2"/>
          </p:cNvCxnSpPr>
          <p:nvPr/>
        </p:nvCxnSpPr>
        <p:spPr>
          <a:xfrm>
            <a:off x="10170678" y="2539050"/>
            <a:ext cx="777600" cy="12324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15"/>
          <p:cNvCxnSpPr>
            <a:stCxn id="177" idx="6"/>
            <a:endCxn id="187" idx="2"/>
          </p:cNvCxnSpPr>
          <p:nvPr/>
        </p:nvCxnSpPr>
        <p:spPr>
          <a:xfrm>
            <a:off x="10170678" y="2890394"/>
            <a:ext cx="777600" cy="880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5"/>
          <p:cNvCxnSpPr>
            <a:stCxn id="178" idx="6"/>
            <a:endCxn id="187" idx="2"/>
          </p:cNvCxnSpPr>
          <p:nvPr/>
        </p:nvCxnSpPr>
        <p:spPr>
          <a:xfrm>
            <a:off x="10170678" y="3244230"/>
            <a:ext cx="777600" cy="5271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5"/>
          <p:cNvCxnSpPr>
            <a:stCxn id="179" idx="6"/>
            <a:endCxn id="187" idx="2"/>
          </p:cNvCxnSpPr>
          <p:nvPr/>
        </p:nvCxnSpPr>
        <p:spPr>
          <a:xfrm rot="10800000" flipH="1">
            <a:off x="10170678" y="3771301"/>
            <a:ext cx="777600" cy="1806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5"/>
          <p:cNvCxnSpPr>
            <a:stCxn id="182" idx="6"/>
            <a:endCxn id="192" idx="2"/>
          </p:cNvCxnSpPr>
          <p:nvPr/>
        </p:nvCxnSpPr>
        <p:spPr>
          <a:xfrm>
            <a:off x="11221621" y="2717134"/>
            <a:ext cx="662400" cy="3114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15"/>
          <p:cNvCxnSpPr>
            <a:stCxn id="194" idx="6"/>
            <a:endCxn id="192" idx="2"/>
          </p:cNvCxnSpPr>
          <p:nvPr/>
        </p:nvCxnSpPr>
        <p:spPr>
          <a:xfrm rot="10800000" flipH="1">
            <a:off x="11221621" y="3028578"/>
            <a:ext cx="662400" cy="39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5"/>
          <p:cNvSpPr/>
          <p:nvPr/>
        </p:nvSpPr>
        <p:spPr>
          <a:xfrm>
            <a:off x="10948321" y="258753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10948321" y="2938878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0948321" y="3292713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10948321" y="364170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15"/>
          <p:cNvCxnSpPr>
            <a:stCxn id="177" idx="6"/>
            <a:endCxn id="194" idx="2"/>
          </p:cNvCxnSpPr>
          <p:nvPr/>
        </p:nvCxnSpPr>
        <p:spPr>
          <a:xfrm>
            <a:off x="10170678" y="2890394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7" name="Google Shape;197;p15"/>
          <p:cNvCxnSpPr>
            <a:stCxn id="178" idx="6"/>
            <a:endCxn id="194" idx="2"/>
          </p:cNvCxnSpPr>
          <p:nvPr/>
        </p:nvCxnSpPr>
        <p:spPr>
          <a:xfrm rot="10800000" flipH="1">
            <a:off x="10170678" y="3068430"/>
            <a:ext cx="777600" cy="175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15"/>
          <p:cNvCxnSpPr>
            <a:stCxn id="176" idx="6"/>
            <a:endCxn id="194" idx="2"/>
          </p:cNvCxnSpPr>
          <p:nvPr/>
        </p:nvCxnSpPr>
        <p:spPr>
          <a:xfrm>
            <a:off x="10170678" y="2539050"/>
            <a:ext cx="777600" cy="5295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" name="Google Shape;199;p15"/>
          <p:cNvCxnSpPr>
            <a:stCxn id="179" idx="6"/>
            <a:endCxn id="194" idx="2"/>
          </p:cNvCxnSpPr>
          <p:nvPr/>
        </p:nvCxnSpPr>
        <p:spPr>
          <a:xfrm rot="10800000" flipH="1">
            <a:off x="10170678" y="3068401"/>
            <a:ext cx="777600" cy="8835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0" name="Google Shape;200;p15"/>
          <p:cNvCxnSpPr>
            <a:stCxn id="178" idx="6"/>
            <a:endCxn id="195" idx="2"/>
          </p:cNvCxnSpPr>
          <p:nvPr/>
        </p:nvCxnSpPr>
        <p:spPr>
          <a:xfrm>
            <a:off x="10170678" y="3244230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15"/>
          <p:cNvCxnSpPr>
            <a:stCxn id="176" idx="6"/>
            <a:endCxn id="195" idx="2"/>
          </p:cNvCxnSpPr>
          <p:nvPr/>
        </p:nvCxnSpPr>
        <p:spPr>
          <a:xfrm>
            <a:off x="10170678" y="2539050"/>
            <a:ext cx="777600" cy="883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2" name="Google Shape;202;p15"/>
          <p:cNvCxnSpPr>
            <a:stCxn id="177" idx="6"/>
            <a:endCxn id="195" idx="2"/>
          </p:cNvCxnSpPr>
          <p:nvPr/>
        </p:nvCxnSpPr>
        <p:spPr>
          <a:xfrm>
            <a:off x="10170678" y="2890394"/>
            <a:ext cx="777600" cy="531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15"/>
          <p:cNvCxnSpPr>
            <a:stCxn id="179" idx="6"/>
            <a:endCxn id="195" idx="2"/>
          </p:cNvCxnSpPr>
          <p:nvPr/>
        </p:nvCxnSpPr>
        <p:spPr>
          <a:xfrm rot="10800000" flipH="1">
            <a:off x="10170678" y="3422401"/>
            <a:ext cx="777600" cy="5295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15"/>
          <p:cNvSpPr/>
          <p:nvPr/>
        </p:nvSpPr>
        <p:spPr>
          <a:xfrm>
            <a:off x="11884054" y="2898829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11884054" y="3359881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15"/>
          <p:cNvCxnSpPr>
            <a:stCxn id="182" idx="6"/>
            <a:endCxn id="204" idx="2"/>
          </p:cNvCxnSpPr>
          <p:nvPr/>
        </p:nvCxnSpPr>
        <p:spPr>
          <a:xfrm>
            <a:off x="11221621" y="2717134"/>
            <a:ext cx="662400" cy="772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15"/>
          <p:cNvCxnSpPr>
            <a:stCxn id="195" idx="6"/>
            <a:endCxn id="204" idx="2"/>
          </p:cNvCxnSpPr>
          <p:nvPr/>
        </p:nvCxnSpPr>
        <p:spPr>
          <a:xfrm>
            <a:off x="11221621" y="3422313"/>
            <a:ext cx="662400" cy="67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15"/>
          <p:cNvCxnSpPr>
            <a:stCxn id="194" idx="6"/>
            <a:endCxn id="204" idx="2"/>
          </p:cNvCxnSpPr>
          <p:nvPr/>
        </p:nvCxnSpPr>
        <p:spPr>
          <a:xfrm>
            <a:off x="11221621" y="3068478"/>
            <a:ext cx="662400" cy="420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15"/>
          <p:cNvCxnSpPr>
            <a:stCxn id="195" idx="6"/>
            <a:endCxn id="192" idx="2"/>
          </p:cNvCxnSpPr>
          <p:nvPr/>
        </p:nvCxnSpPr>
        <p:spPr>
          <a:xfrm rot="10800000" flipH="1">
            <a:off x="11221621" y="3028413"/>
            <a:ext cx="662400" cy="393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15"/>
          <p:cNvCxnSpPr>
            <a:stCxn id="187" idx="6"/>
            <a:endCxn id="192" idx="2"/>
          </p:cNvCxnSpPr>
          <p:nvPr/>
        </p:nvCxnSpPr>
        <p:spPr>
          <a:xfrm rot="10800000" flipH="1">
            <a:off x="11221621" y="3028504"/>
            <a:ext cx="662400" cy="742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15"/>
          <p:cNvCxnSpPr>
            <a:stCxn id="187" idx="6"/>
            <a:endCxn id="204" idx="2"/>
          </p:cNvCxnSpPr>
          <p:nvPr/>
        </p:nvCxnSpPr>
        <p:spPr>
          <a:xfrm rot="10800000" flipH="1">
            <a:off x="11221621" y="3489604"/>
            <a:ext cx="662400" cy="2817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15"/>
          <p:cNvSpPr/>
          <p:nvPr/>
        </p:nvSpPr>
        <p:spPr>
          <a:xfrm>
            <a:off x="3338307" y="3085260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6974420" y="3059585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7144800" y="5212225"/>
            <a:ext cx="2623200" cy="1393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Positive Communities</a:t>
            </a:r>
            <a:endParaRPr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4512 6350 32031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12354 25979 28348 33994 40349 47410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185400" y="2389250"/>
            <a:ext cx="2623200" cy="1431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Communities 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2362 30008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39072 54714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29068 9855 32756 55586 36631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5"/>
          <p:cNvSpPr/>
          <p:nvPr/>
        </p:nvSpPr>
        <p:spPr>
          <a:xfrm rot="-5398079">
            <a:off x="8268857" y="4539277"/>
            <a:ext cx="5370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672F866F-4874-574E-B955-A1BE849D9C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58"/>
    </mc:Choice>
    <mc:Fallback>
      <p:transition spd="slow" advTm="12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1257301" y="1120107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</a:t>
            </a:r>
            <a:endParaRPr sz="2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403437" y="5327200"/>
            <a:ext cx="27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dataset which contain (positive) communities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4345404" y="1120123"/>
            <a:ext cx="25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Split the communities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8864501" y="1120107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endParaRPr sz="2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260075" y="304450"/>
            <a:ext cx="57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1. Construct Network graph</a:t>
            </a:r>
            <a:endParaRPr sz="2600" b="1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5" name="Google Shape;225;p16"/>
          <p:cNvGrpSpPr/>
          <p:nvPr/>
        </p:nvGrpSpPr>
        <p:grpSpPr>
          <a:xfrm>
            <a:off x="8134062" y="1616093"/>
            <a:ext cx="3384120" cy="3152085"/>
            <a:chOff x="8206251" y="3406811"/>
            <a:chExt cx="3384120" cy="3152085"/>
          </a:xfrm>
        </p:grpSpPr>
        <p:sp>
          <p:nvSpPr>
            <p:cNvPr id="226" name="Google Shape;226;p16"/>
            <p:cNvSpPr/>
            <p:nvPr/>
          </p:nvSpPr>
          <p:spPr>
            <a:xfrm>
              <a:off x="8903371" y="4248331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0339137" y="4038143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9753603" y="5278570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9244264" y="3531505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9922045" y="3608187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8462210" y="4658589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8799098" y="5268188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3" name="Google Shape;233;p16"/>
            <p:cNvCxnSpPr>
              <a:stCxn id="226" idx="7"/>
              <a:endCxn id="229" idx="4"/>
            </p:cNvCxnSpPr>
            <p:nvPr/>
          </p:nvCxnSpPr>
          <p:spPr>
            <a:xfrm rot="10800000" flipH="1">
              <a:off x="9081376" y="3737955"/>
              <a:ext cx="267300" cy="54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16"/>
            <p:cNvCxnSpPr>
              <a:stCxn id="227" idx="2"/>
              <a:endCxn id="229" idx="4"/>
            </p:cNvCxnSpPr>
            <p:nvPr/>
          </p:nvCxnSpPr>
          <p:spPr>
            <a:xfrm rot="10800000">
              <a:off x="9348537" y="3737834"/>
              <a:ext cx="990600" cy="40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16"/>
            <p:cNvCxnSpPr>
              <a:stCxn id="226" idx="7"/>
              <a:endCxn id="230" idx="3"/>
            </p:cNvCxnSpPr>
            <p:nvPr/>
          </p:nvCxnSpPr>
          <p:spPr>
            <a:xfrm rot="10800000" flipH="1">
              <a:off x="9081376" y="3784455"/>
              <a:ext cx="871200" cy="49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16"/>
            <p:cNvCxnSpPr>
              <a:stCxn id="227" idx="2"/>
              <a:endCxn id="230" idx="3"/>
            </p:cNvCxnSpPr>
            <p:nvPr/>
          </p:nvCxnSpPr>
          <p:spPr>
            <a:xfrm rot="10800000">
              <a:off x="9952437" y="3784334"/>
              <a:ext cx="386700" cy="35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16"/>
            <p:cNvCxnSpPr>
              <a:stCxn id="231" idx="7"/>
              <a:endCxn id="226" idx="3"/>
            </p:cNvCxnSpPr>
            <p:nvPr/>
          </p:nvCxnSpPr>
          <p:spPr>
            <a:xfrm rot="10800000" flipH="1">
              <a:off x="8640215" y="4424513"/>
              <a:ext cx="293700" cy="26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16"/>
            <p:cNvCxnSpPr>
              <a:stCxn id="231" idx="4"/>
              <a:endCxn id="232" idx="1"/>
            </p:cNvCxnSpPr>
            <p:nvPr/>
          </p:nvCxnSpPr>
          <p:spPr>
            <a:xfrm>
              <a:off x="8566483" y="4864971"/>
              <a:ext cx="263100" cy="43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16"/>
            <p:cNvCxnSpPr>
              <a:stCxn id="228" idx="2"/>
              <a:endCxn id="232" idx="6"/>
            </p:cNvCxnSpPr>
            <p:nvPr/>
          </p:nvCxnSpPr>
          <p:spPr>
            <a:xfrm rot="10800000">
              <a:off x="9007503" y="5371261"/>
              <a:ext cx="746100" cy="1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" name="Google Shape;240;p16"/>
            <p:cNvSpPr/>
            <p:nvPr/>
          </p:nvSpPr>
          <p:spPr>
            <a:xfrm>
              <a:off x="9172077" y="5918714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1" name="Google Shape;241;p16"/>
            <p:cNvCxnSpPr>
              <a:stCxn id="240" idx="1"/>
              <a:endCxn id="232" idx="4"/>
            </p:cNvCxnSpPr>
            <p:nvPr/>
          </p:nvCxnSpPr>
          <p:spPr>
            <a:xfrm rot="10800000">
              <a:off x="8903518" y="5474638"/>
              <a:ext cx="299100" cy="47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6"/>
            <p:cNvCxnSpPr>
              <a:stCxn id="240" idx="7"/>
              <a:endCxn id="228" idx="4"/>
            </p:cNvCxnSpPr>
            <p:nvPr/>
          </p:nvCxnSpPr>
          <p:spPr>
            <a:xfrm rot="10800000" flipH="1">
              <a:off x="9350082" y="5484838"/>
              <a:ext cx="5079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3" name="Google Shape;243;p16"/>
            <p:cNvSpPr/>
            <p:nvPr/>
          </p:nvSpPr>
          <p:spPr>
            <a:xfrm>
              <a:off x="8507868" y="3801721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4" name="Google Shape;244;p16"/>
            <p:cNvCxnSpPr>
              <a:stCxn id="243" idx="5"/>
              <a:endCxn id="226" idx="1"/>
            </p:cNvCxnSpPr>
            <p:nvPr/>
          </p:nvCxnSpPr>
          <p:spPr>
            <a:xfrm>
              <a:off x="8685873" y="3977879"/>
              <a:ext cx="248100" cy="30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5" name="Google Shape;245;p16"/>
            <p:cNvSpPr/>
            <p:nvPr/>
          </p:nvSpPr>
          <p:spPr>
            <a:xfrm>
              <a:off x="8313360" y="5472066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6" name="Google Shape;246;p16"/>
            <p:cNvCxnSpPr>
              <a:stCxn id="245" idx="6"/>
              <a:endCxn id="232" idx="2"/>
            </p:cNvCxnSpPr>
            <p:nvPr/>
          </p:nvCxnSpPr>
          <p:spPr>
            <a:xfrm rot="10800000" flipH="1">
              <a:off x="8521906" y="5371257"/>
              <a:ext cx="277200" cy="20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7" name="Google Shape;247;p16"/>
            <p:cNvSpPr/>
            <p:nvPr/>
          </p:nvSpPr>
          <p:spPr>
            <a:xfrm>
              <a:off x="10547683" y="5036704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1073066" y="3977879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0339137" y="5565788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1028944" y="5386794"/>
              <a:ext cx="208546" cy="206382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1" name="Google Shape;251;p16"/>
            <p:cNvCxnSpPr>
              <a:stCxn id="227" idx="6"/>
              <a:endCxn id="248" idx="2"/>
            </p:cNvCxnSpPr>
            <p:nvPr/>
          </p:nvCxnSpPr>
          <p:spPr>
            <a:xfrm rot="10800000" flipH="1">
              <a:off x="10547683" y="4081034"/>
              <a:ext cx="525300" cy="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" name="Google Shape;252;p16"/>
            <p:cNvCxnSpPr>
              <a:stCxn id="227" idx="4"/>
              <a:endCxn id="247" idx="0"/>
            </p:cNvCxnSpPr>
            <p:nvPr/>
          </p:nvCxnSpPr>
          <p:spPr>
            <a:xfrm>
              <a:off x="10443410" y="4244525"/>
              <a:ext cx="208500" cy="792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16"/>
            <p:cNvCxnSpPr>
              <a:stCxn id="248" idx="2"/>
              <a:endCxn id="247" idx="0"/>
            </p:cNvCxnSpPr>
            <p:nvPr/>
          </p:nvCxnSpPr>
          <p:spPr>
            <a:xfrm flipH="1">
              <a:off x="10651866" y="4081070"/>
              <a:ext cx="421200" cy="95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16"/>
            <p:cNvCxnSpPr>
              <a:stCxn id="228" idx="6"/>
              <a:endCxn id="249" idx="1"/>
            </p:cNvCxnSpPr>
            <p:nvPr/>
          </p:nvCxnSpPr>
          <p:spPr>
            <a:xfrm>
              <a:off x="9962149" y="5381761"/>
              <a:ext cx="407400" cy="2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16"/>
            <p:cNvCxnSpPr>
              <a:stCxn id="247" idx="5"/>
              <a:endCxn id="250" idx="2"/>
            </p:cNvCxnSpPr>
            <p:nvPr/>
          </p:nvCxnSpPr>
          <p:spPr>
            <a:xfrm>
              <a:off x="10725688" y="5212862"/>
              <a:ext cx="303300" cy="27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16"/>
            <p:cNvCxnSpPr>
              <a:stCxn id="249" idx="6"/>
              <a:endCxn id="250" idx="2"/>
            </p:cNvCxnSpPr>
            <p:nvPr/>
          </p:nvCxnSpPr>
          <p:spPr>
            <a:xfrm rot="10800000" flipH="1">
              <a:off x="10547683" y="5489879"/>
              <a:ext cx="481200" cy="17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16"/>
            <p:cNvCxnSpPr>
              <a:stCxn id="247" idx="5"/>
              <a:endCxn id="249" idx="7"/>
            </p:cNvCxnSpPr>
            <p:nvPr/>
          </p:nvCxnSpPr>
          <p:spPr>
            <a:xfrm flipH="1">
              <a:off x="10517188" y="5212862"/>
              <a:ext cx="208500" cy="38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16"/>
            <p:cNvCxnSpPr>
              <a:stCxn id="228" idx="0"/>
              <a:endCxn id="226" idx="5"/>
            </p:cNvCxnSpPr>
            <p:nvPr/>
          </p:nvCxnSpPr>
          <p:spPr>
            <a:xfrm rot="10800000">
              <a:off x="9081476" y="4424470"/>
              <a:ext cx="776400" cy="85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16"/>
            <p:cNvCxnSpPr>
              <a:stCxn id="227" idx="3"/>
              <a:endCxn id="228" idx="0"/>
            </p:cNvCxnSpPr>
            <p:nvPr/>
          </p:nvCxnSpPr>
          <p:spPr>
            <a:xfrm flipH="1">
              <a:off x="9857878" y="4214301"/>
              <a:ext cx="511800" cy="106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16"/>
            <p:cNvCxnSpPr>
              <a:stCxn id="243" idx="0"/>
            </p:cNvCxnSpPr>
            <p:nvPr/>
          </p:nvCxnSpPr>
          <p:spPr>
            <a:xfrm rot="10800000" flipH="1">
              <a:off x="8612141" y="3429121"/>
              <a:ext cx="1437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16"/>
            <p:cNvCxnSpPr>
              <a:stCxn id="243" idx="2"/>
            </p:cNvCxnSpPr>
            <p:nvPr/>
          </p:nvCxnSpPr>
          <p:spPr>
            <a:xfrm rot="10800000">
              <a:off x="8253768" y="3536812"/>
              <a:ext cx="2541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6"/>
            <p:cNvCxnSpPr>
              <a:stCxn id="231" idx="1"/>
            </p:cNvCxnSpPr>
            <p:nvPr/>
          </p:nvCxnSpPr>
          <p:spPr>
            <a:xfrm rot="10800000">
              <a:off x="8206251" y="4320713"/>
              <a:ext cx="2865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16"/>
            <p:cNvCxnSpPr>
              <a:stCxn id="226" idx="2"/>
            </p:cNvCxnSpPr>
            <p:nvPr/>
          </p:nvCxnSpPr>
          <p:spPr>
            <a:xfrm rot="10800000">
              <a:off x="8425771" y="4260622"/>
              <a:ext cx="477600" cy="9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6"/>
            <p:cNvCxnSpPr>
              <a:endCxn id="245" idx="4"/>
            </p:cNvCxnSpPr>
            <p:nvPr/>
          </p:nvCxnSpPr>
          <p:spPr>
            <a:xfrm rot="10800000" flipH="1">
              <a:off x="8332133" y="5678448"/>
              <a:ext cx="85500" cy="47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16"/>
            <p:cNvCxnSpPr>
              <a:endCxn id="240" idx="4"/>
            </p:cNvCxnSpPr>
            <p:nvPr/>
          </p:nvCxnSpPr>
          <p:spPr>
            <a:xfrm rot="10800000" flipH="1">
              <a:off x="9052850" y="6125096"/>
              <a:ext cx="223500" cy="43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16"/>
            <p:cNvCxnSpPr>
              <a:endCxn id="240" idx="4"/>
            </p:cNvCxnSpPr>
            <p:nvPr/>
          </p:nvCxnSpPr>
          <p:spPr>
            <a:xfrm rot="10800000">
              <a:off x="9276350" y="6125096"/>
              <a:ext cx="268800" cy="43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16"/>
            <p:cNvCxnSpPr>
              <a:stCxn id="248" idx="7"/>
            </p:cNvCxnSpPr>
            <p:nvPr/>
          </p:nvCxnSpPr>
          <p:spPr>
            <a:xfrm rot="10800000" flipH="1">
              <a:off x="11251071" y="3531403"/>
              <a:ext cx="339300" cy="47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16"/>
            <p:cNvCxnSpPr>
              <a:endCxn id="249" idx="5"/>
            </p:cNvCxnSpPr>
            <p:nvPr/>
          </p:nvCxnSpPr>
          <p:spPr>
            <a:xfrm rot="10800000">
              <a:off x="10517142" y="5741946"/>
              <a:ext cx="221100" cy="41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16"/>
            <p:cNvCxnSpPr>
              <a:endCxn id="250" idx="7"/>
            </p:cNvCxnSpPr>
            <p:nvPr/>
          </p:nvCxnSpPr>
          <p:spPr>
            <a:xfrm flipH="1">
              <a:off x="11206949" y="5139818"/>
              <a:ext cx="213900" cy="27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16"/>
            <p:cNvCxnSpPr>
              <a:endCxn id="230" idx="7"/>
            </p:cNvCxnSpPr>
            <p:nvPr/>
          </p:nvCxnSpPr>
          <p:spPr>
            <a:xfrm flipH="1">
              <a:off x="10100050" y="3406811"/>
              <a:ext cx="237000" cy="23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1" name="Google Shape;271;p16"/>
          <p:cNvSpPr txBox="1"/>
          <p:nvPr/>
        </p:nvSpPr>
        <p:spPr>
          <a:xfrm>
            <a:off x="346907" y="2182791"/>
            <a:ext cx="3015918" cy="21236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paper_author.txt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4512 6350 32031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12354 25979 28348 33994 40349 47410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126056" y="1807125"/>
            <a:ext cx="3015900" cy="27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paper_author_links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4512 6350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4512 32031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6350 32031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12354 25979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12354 28348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12354 33994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40349 47410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3467100" y="5241850"/>
            <a:ext cx="4737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community consists of more than 3 nodes(=authors), 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Split into links which are combination of nodes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8879313" y="5327200"/>
            <a:ext cx="18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Graph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467107" y="1120123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7507107" y="1120123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E77CB565-CF3B-9B49-96F7-070BBE05B1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30"/>
    </mc:Choice>
    <mc:Fallback>
      <p:transition spd="slow" advTm="11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390539" y="1102951"/>
            <a:ext cx="301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1. 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Construct Network graph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3826102" y="1102475"/>
            <a:ext cx="3698100" cy="78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 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Sampling</a:t>
            </a:r>
            <a:r>
              <a:rPr lang="en-US" altLang="ko-KR" sz="1800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Community</a:t>
            </a:r>
            <a:endParaRPr sz="1800" dirty="0">
              <a:solidFill>
                <a:srgbClr val="4A86E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7654350" y="1102475"/>
            <a:ext cx="406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3. 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encoding &amp; Training Classifier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201650" y="260800"/>
            <a:ext cx="276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 Flow</a:t>
            </a:r>
            <a:endParaRPr sz="3000" b="1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133055" y="2225696"/>
            <a:ext cx="3384087" cy="3152100"/>
            <a:chOff x="8206244" y="3406814"/>
            <a:chExt cx="3384087" cy="3152100"/>
          </a:xfrm>
        </p:grpSpPr>
        <p:sp>
          <p:nvSpPr>
            <p:cNvPr id="286" name="Google Shape;286;p17"/>
            <p:cNvSpPr/>
            <p:nvPr/>
          </p:nvSpPr>
          <p:spPr>
            <a:xfrm>
              <a:off x="8903371" y="4248331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0339137" y="4038143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9753603" y="5278570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9244264" y="3531505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9922045" y="3608187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8462210" y="4658589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8799098" y="5268188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3" name="Google Shape;293;p17"/>
            <p:cNvCxnSpPr>
              <a:stCxn id="286" idx="7"/>
              <a:endCxn id="289" idx="4"/>
            </p:cNvCxnSpPr>
            <p:nvPr/>
          </p:nvCxnSpPr>
          <p:spPr>
            <a:xfrm rot="10800000" flipH="1">
              <a:off x="9081337" y="3737957"/>
              <a:ext cx="267300" cy="540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17"/>
            <p:cNvCxnSpPr>
              <a:stCxn id="287" idx="2"/>
              <a:endCxn id="289" idx="4"/>
            </p:cNvCxnSpPr>
            <p:nvPr/>
          </p:nvCxnSpPr>
          <p:spPr>
            <a:xfrm rot="10800000">
              <a:off x="9348537" y="3737843"/>
              <a:ext cx="990600" cy="403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17"/>
            <p:cNvCxnSpPr>
              <a:stCxn id="286" idx="7"/>
              <a:endCxn id="290" idx="3"/>
            </p:cNvCxnSpPr>
            <p:nvPr/>
          </p:nvCxnSpPr>
          <p:spPr>
            <a:xfrm rot="10800000" flipH="1">
              <a:off x="9081337" y="3784457"/>
              <a:ext cx="871200" cy="494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7"/>
            <p:cNvCxnSpPr>
              <a:stCxn id="287" idx="2"/>
              <a:endCxn id="290" idx="3"/>
            </p:cNvCxnSpPr>
            <p:nvPr/>
          </p:nvCxnSpPr>
          <p:spPr>
            <a:xfrm rot="10800000">
              <a:off x="9952437" y="3784343"/>
              <a:ext cx="386700" cy="357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7"/>
            <p:cNvCxnSpPr>
              <a:stCxn id="291" idx="7"/>
              <a:endCxn id="286" idx="3"/>
            </p:cNvCxnSpPr>
            <p:nvPr/>
          </p:nvCxnSpPr>
          <p:spPr>
            <a:xfrm rot="10800000" flipH="1">
              <a:off x="8640176" y="4424516"/>
              <a:ext cx="293700" cy="264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17"/>
            <p:cNvCxnSpPr>
              <a:stCxn id="291" idx="4"/>
              <a:endCxn id="292" idx="1"/>
            </p:cNvCxnSpPr>
            <p:nvPr/>
          </p:nvCxnSpPr>
          <p:spPr>
            <a:xfrm>
              <a:off x="8566460" y="4864989"/>
              <a:ext cx="263100" cy="433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17"/>
            <p:cNvCxnSpPr>
              <a:stCxn id="288" idx="2"/>
              <a:endCxn id="292" idx="6"/>
            </p:cNvCxnSpPr>
            <p:nvPr/>
          </p:nvCxnSpPr>
          <p:spPr>
            <a:xfrm rot="10800000">
              <a:off x="9007503" y="5371270"/>
              <a:ext cx="746100" cy="10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0" name="Google Shape;300;p17"/>
            <p:cNvSpPr/>
            <p:nvPr/>
          </p:nvSpPr>
          <p:spPr>
            <a:xfrm>
              <a:off x="9172077" y="591871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1" name="Google Shape;301;p17"/>
            <p:cNvCxnSpPr>
              <a:stCxn id="300" idx="1"/>
              <a:endCxn id="292" idx="4"/>
            </p:cNvCxnSpPr>
            <p:nvPr/>
          </p:nvCxnSpPr>
          <p:spPr>
            <a:xfrm rot="10800000">
              <a:off x="8903211" y="5474641"/>
              <a:ext cx="299400" cy="474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17"/>
            <p:cNvCxnSpPr>
              <a:stCxn id="300" idx="7"/>
              <a:endCxn id="288" idx="4"/>
            </p:cNvCxnSpPr>
            <p:nvPr/>
          </p:nvCxnSpPr>
          <p:spPr>
            <a:xfrm rot="10800000" flipH="1">
              <a:off x="9350043" y="5484841"/>
              <a:ext cx="507900" cy="464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3" name="Google Shape;303;p17"/>
            <p:cNvSpPr/>
            <p:nvPr/>
          </p:nvSpPr>
          <p:spPr>
            <a:xfrm>
              <a:off x="8507868" y="3801721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4" name="Google Shape;304;p17"/>
            <p:cNvCxnSpPr>
              <a:stCxn id="303" idx="5"/>
              <a:endCxn id="286" idx="1"/>
            </p:cNvCxnSpPr>
            <p:nvPr/>
          </p:nvCxnSpPr>
          <p:spPr>
            <a:xfrm>
              <a:off x="8685834" y="3977895"/>
              <a:ext cx="248100" cy="300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5" name="Google Shape;305;p17"/>
            <p:cNvSpPr/>
            <p:nvPr/>
          </p:nvSpPr>
          <p:spPr>
            <a:xfrm>
              <a:off x="8313360" y="5472066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6" name="Google Shape;306;p17"/>
            <p:cNvCxnSpPr>
              <a:stCxn id="305" idx="6"/>
              <a:endCxn id="292" idx="2"/>
            </p:cNvCxnSpPr>
            <p:nvPr/>
          </p:nvCxnSpPr>
          <p:spPr>
            <a:xfrm rot="10800000" flipH="1">
              <a:off x="8521860" y="5371266"/>
              <a:ext cx="277200" cy="20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7" name="Google Shape;307;p17"/>
            <p:cNvSpPr/>
            <p:nvPr/>
          </p:nvSpPr>
          <p:spPr>
            <a:xfrm>
              <a:off x="10547683" y="503670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073066" y="3977879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339137" y="5565788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1028944" y="538679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1" name="Google Shape;311;p17"/>
            <p:cNvCxnSpPr>
              <a:stCxn id="287" idx="6"/>
              <a:endCxn id="308" idx="2"/>
            </p:cNvCxnSpPr>
            <p:nvPr/>
          </p:nvCxnSpPr>
          <p:spPr>
            <a:xfrm rot="10800000" flipH="1">
              <a:off x="10547637" y="4081043"/>
              <a:ext cx="525300" cy="60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312;p17"/>
            <p:cNvCxnSpPr>
              <a:stCxn id="287" idx="4"/>
              <a:endCxn id="307" idx="0"/>
            </p:cNvCxnSpPr>
            <p:nvPr/>
          </p:nvCxnSpPr>
          <p:spPr>
            <a:xfrm>
              <a:off x="10443387" y="4244543"/>
              <a:ext cx="208500" cy="792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p17"/>
            <p:cNvCxnSpPr>
              <a:stCxn id="308" idx="2"/>
              <a:endCxn id="307" idx="0"/>
            </p:cNvCxnSpPr>
            <p:nvPr/>
          </p:nvCxnSpPr>
          <p:spPr>
            <a:xfrm flipH="1">
              <a:off x="10651866" y="4081079"/>
              <a:ext cx="421200" cy="955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17"/>
            <p:cNvCxnSpPr>
              <a:stCxn id="288" idx="6"/>
              <a:endCxn id="309" idx="1"/>
            </p:cNvCxnSpPr>
            <p:nvPr/>
          </p:nvCxnSpPr>
          <p:spPr>
            <a:xfrm>
              <a:off x="9962103" y="5381770"/>
              <a:ext cx="407700" cy="2142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7"/>
            <p:cNvCxnSpPr>
              <a:stCxn id="307" idx="5"/>
              <a:endCxn id="310" idx="2"/>
            </p:cNvCxnSpPr>
            <p:nvPr/>
          </p:nvCxnSpPr>
          <p:spPr>
            <a:xfrm>
              <a:off x="10725649" y="5212877"/>
              <a:ext cx="303300" cy="2772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p17"/>
            <p:cNvCxnSpPr>
              <a:stCxn id="309" idx="6"/>
              <a:endCxn id="310" idx="2"/>
            </p:cNvCxnSpPr>
            <p:nvPr/>
          </p:nvCxnSpPr>
          <p:spPr>
            <a:xfrm rot="10800000" flipH="1">
              <a:off x="10547637" y="5489888"/>
              <a:ext cx="481200" cy="179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17"/>
            <p:cNvCxnSpPr>
              <a:stCxn id="307" idx="5"/>
              <a:endCxn id="309" idx="7"/>
            </p:cNvCxnSpPr>
            <p:nvPr/>
          </p:nvCxnSpPr>
          <p:spPr>
            <a:xfrm flipH="1">
              <a:off x="10517149" y="5212877"/>
              <a:ext cx="208500" cy="38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17"/>
            <p:cNvCxnSpPr>
              <a:stCxn id="288" idx="0"/>
              <a:endCxn id="286" idx="5"/>
            </p:cNvCxnSpPr>
            <p:nvPr/>
          </p:nvCxnSpPr>
          <p:spPr>
            <a:xfrm rot="10800000">
              <a:off x="9081453" y="4424470"/>
              <a:ext cx="776400" cy="854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17"/>
            <p:cNvCxnSpPr>
              <a:stCxn id="287" idx="3"/>
              <a:endCxn id="288" idx="0"/>
            </p:cNvCxnSpPr>
            <p:nvPr/>
          </p:nvCxnSpPr>
          <p:spPr>
            <a:xfrm flipH="1">
              <a:off x="9857871" y="4214316"/>
              <a:ext cx="511800" cy="1064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0" name="Google Shape;320;p17"/>
            <p:cNvCxnSpPr>
              <a:stCxn id="303" idx="0"/>
            </p:cNvCxnSpPr>
            <p:nvPr/>
          </p:nvCxnSpPr>
          <p:spPr>
            <a:xfrm rot="10800000" flipH="1">
              <a:off x="8612118" y="3429121"/>
              <a:ext cx="143700" cy="3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1" name="Google Shape;321;p17"/>
            <p:cNvCxnSpPr>
              <a:stCxn id="303" idx="2"/>
            </p:cNvCxnSpPr>
            <p:nvPr/>
          </p:nvCxnSpPr>
          <p:spPr>
            <a:xfrm rot="10800000">
              <a:off x="8253768" y="3536821"/>
              <a:ext cx="254100" cy="368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17"/>
            <p:cNvCxnSpPr>
              <a:stCxn id="291" idx="1"/>
            </p:cNvCxnSpPr>
            <p:nvPr/>
          </p:nvCxnSpPr>
          <p:spPr>
            <a:xfrm rot="10800000">
              <a:off x="8206244" y="4320716"/>
              <a:ext cx="286500" cy="368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17"/>
            <p:cNvCxnSpPr>
              <a:stCxn id="286" idx="2"/>
            </p:cNvCxnSpPr>
            <p:nvPr/>
          </p:nvCxnSpPr>
          <p:spPr>
            <a:xfrm rot="10800000">
              <a:off x="8425771" y="4260631"/>
              <a:ext cx="477600" cy="909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17"/>
            <p:cNvCxnSpPr>
              <a:endCxn id="305" idx="4"/>
            </p:cNvCxnSpPr>
            <p:nvPr/>
          </p:nvCxnSpPr>
          <p:spPr>
            <a:xfrm rot="10800000" flipH="1">
              <a:off x="8332110" y="5678466"/>
              <a:ext cx="85500" cy="4737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17"/>
            <p:cNvCxnSpPr>
              <a:endCxn id="300" idx="4"/>
            </p:cNvCxnSpPr>
            <p:nvPr/>
          </p:nvCxnSpPr>
          <p:spPr>
            <a:xfrm rot="10800000" flipH="1">
              <a:off x="9052827" y="6125114"/>
              <a:ext cx="223500" cy="4338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17"/>
            <p:cNvCxnSpPr>
              <a:endCxn id="300" idx="4"/>
            </p:cNvCxnSpPr>
            <p:nvPr/>
          </p:nvCxnSpPr>
          <p:spPr>
            <a:xfrm rot="10800000">
              <a:off x="9276327" y="6125114"/>
              <a:ext cx="268800" cy="4338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17"/>
            <p:cNvCxnSpPr>
              <a:stCxn id="308" idx="7"/>
            </p:cNvCxnSpPr>
            <p:nvPr/>
          </p:nvCxnSpPr>
          <p:spPr>
            <a:xfrm rot="10800000" flipH="1">
              <a:off x="11251032" y="3531405"/>
              <a:ext cx="339300" cy="4767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328;p17"/>
            <p:cNvCxnSpPr>
              <a:endCxn id="309" idx="5"/>
            </p:cNvCxnSpPr>
            <p:nvPr/>
          </p:nvCxnSpPr>
          <p:spPr>
            <a:xfrm rot="10800000">
              <a:off x="10517103" y="5741961"/>
              <a:ext cx="221100" cy="410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17"/>
            <p:cNvCxnSpPr>
              <a:endCxn id="310" idx="7"/>
            </p:cNvCxnSpPr>
            <p:nvPr/>
          </p:nvCxnSpPr>
          <p:spPr>
            <a:xfrm flipH="1">
              <a:off x="11206910" y="5139821"/>
              <a:ext cx="213900" cy="2772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17"/>
            <p:cNvCxnSpPr>
              <a:endCxn id="290" idx="7"/>
            </p:cNvCxnSpPr>
            <p:nvPr/>
          </p:nvCxnSpPr>
          <p:spPr>
            <a:xfrm flipH="1">
              <a:off x="10100011" y="3406814"/>
              <a:ext cx="237000" cy="231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1" name="Google Shape;331;p17"/>
          <p:cNvSpPr/>
          <p:nvPr/>
        </p:nvSpPr>
        <p:spPr>
          <a:xfrm>
            <a:off x="8188872" y="2258283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8700134" y="231699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7598955" y="312119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7853075" y="3587909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5" name="Google Shape;335;p17"/>
          <p:cNvCxnSpPr>
            <a:stCxn id="336" idx="0"/>
            <a:endCxn id="331" idx="4"/>
          </p:cNvCxnSpPr>
          <p:nvPr/>
        </p:nvCxnSpPr>
        <p:spPr>
          <a:xfrm rot="10800000" flipH="1">
            <a:off x="8026636" y="2416320"/>
            <a:ext cx="240900" cy="386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" name="Google Shape;337;p17"/>
          <p:cNvCxnSpPr>
            <a:stCxn id="338" idx="1"/>
            <a:endCxn id="331" idx="4"/>
          </p:cNvCxnSpPr>
          <p:nvPr/>
        </p:nvCxnSpPr>
        <p:spPr>
          <a:xfrm rot="10800000">
            <a:off x="8267619" y="2416253"/>
            <a:ext cx="753600" cy="312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17"/>
          <p:cNvCxnSpPr>
            <a:stCxn id="336" idx="3"/>
            <a:endCxn id="332" idx="3"/>
          </p:cNvCxnSpPr>
          <p:nvPr/>
        </p:nvCxnSpPr>
        <p:spPr>
          <a:xfrm rot="10800000" flipH="1">
            <a:off x="8098786" y="2452020"/>
            <a:ext cx="624300" cy="421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17"/>
          <p:cNvCxnSpPr>
            <a:stCxn id="338" idx="1"/>
            <a:endCxn id="332" idx="3"/>
          </p:cNvCxnSpPr>
          <p:nvPr/>
        </p:nvCxnSpPr>
        <p:spPr>
          <a:xfrm rot="10800000">
            <a:off x="8723019" y="2451953"/>
            <a:ext cx="298200" cy="276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17"/>
          <p:cNvCxnSpPr>
            <a:stCxn id="333" idx="7"/>
            <a:endCxn id="336" idx="2"/>
          </p:cNvCxnSpPr>
          <p:nvPr/>
        </p:nvCxnSpPr>
        <p:spPr>
          <a:xfrm rot="10800000" flipH="1">
            <a:off x="7733134" y="2943945"/>
            <a:ext cx="293400" cy="200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7"/>
          <p:cNvCxnSpPr>
            <a:stCxn id="333" idx="4"/>
            <a:endCxn id="334" idx="1"/>
          </p:cNvCxnSpPr>
          <p:nvPr/>
        </p:nvCxnSpPr>
        <p:spPr>
          <a:xfrm>
            <a:off x="7677555" y="3279292"/>
            <a:ext cx="198600" cy="331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17"/>
          <p:cNvCxnSpPr>
            <a:stCxn id="344" idx="1"/>
            <a:endCxn id="334" idx="6"/>
          </p:cNvCxnSpPr>
          <p:nvPr/>
        </p:nvCxnSpPr>
        <p:spPr>
          <a:xfrm flipH="1">
            <a:off x="8010283" y="3666357"/>
            <a:ext cx="561900" cy="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17"/>
          <p:cNvSpPr/>
          <p:nvPr/>
        </p:nvSpPr>
        <p:spPr>
          <a:xfrm>
            <a:off x="8134420" y="4085959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p17"/>
          <p:cNvCxnSpPr>
            <a:stCxn id="345" idx="1"/>
            <a:endCxn id="334" idx="4"/>
          </p:cNvCxnSpPr>
          <p:nvPr/>
        </p:nvCxnSpPr>
        <p:spPr>
          <a:xfrm rot="10800000">
            <a:off x="7931541" y="3746112"/>
            <a:ext cx="225900" cy="363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7" name="Google Shape;347;p17"/>
          <p:cNvCxnSpPr>
            <a:stCxn id="345" idx="7"/>
            <a:endCxn id="344" idx="2"/>
          </p:cNvCxnSpPr>
          <p:nvPr/>
        </p:nvCxnSpPr>
        <p:spPr>
          <a:xfrm rot="10800000" flipH="1">
            <a:off x="8268599" y="3736812"/>
            <a:ext cx="375600" cy="372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8" name="Google Shape;348;p17"/>
          <p:cNvSpPr/>
          <p:nvPr/>
        </p:nvSpPr>
        <p:spPr>
          <a:xfrm>
            <a:off x="7633395" y="2465164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9" name="Google Shape;349;p17"/>
          <p:cNvCxnSpPr>
            <a:stCxn id="348" idx="5"/>
            <a:endCxn id="336" idx="1"/>
          </p:cNvCxnSpPr>
          <p:nvPr/>
        </p:nvCxnSpPr>
        <p:spPr>
          <a:xfrm>
            <a:off x="7767574" y="2600111"/>
            <a:ext cx="186900" cy="273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17"/>
          <p:cNvSpPr/>
          <p:nvPr/>
        </p:nvSpPr>
        <p:spPr>
          <a:xfrm>
            <a:off x="9172064" y="341068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9568370" y="260003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9014754" y="3815755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3" name="Google Shape;353;p17"/>
          <p:cNvCxnSpPr>
            <a:stCxn id="338" idx="3"/>
            <a:endCxn id="351" idx="2"/>
          </p:cNvCxnSpPr>
          <p:nvPr/>
        </p:nvCxnSpPr>
        <p:spPr>
          <a:xfrm rot="10800000" flipH="1">
            <a:off x="9165519" y="2679053"/>
            <a:ext cx="402900" cy="49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17"/>
          <p:cNvCxnSpPr>
            <a:stCxn id="338" idx="2"/>
            <a:endCxn id="350" idx="0"/>
          </p:cNvCxnSpPr>
          <p:nvPr/>
        </p:nvCxnSpPr>
        <p:spPr>
          <a:xfrm>
            <a:off x="9093369" y="2799353"/>
            <a:ext cx="157200" cy="611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5" name="Google Shape;355;p17"/>
          <p:cNvCxnSpPr>
            <a:stCxn id="351" idx="2"/>
            <a:endCxn id="350" idx="0"/>
          </p:cNvCxnSpPr>
          <p:nvPr/>
        </p:nvCxnSpPr>
        <p:spPr>
          <a:xfrm flipH="1">
            <a:off x="9250670" y="2679082"/>
            <a:ext cx="317700" cy="731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17"/>
          <p:cNvCxnSpPr>
            <a:stCxn id="344" idx="3"/>
            <a:endCxn id="352" idx="1"/>
          </p:cNvCxnSpPr>
          <p:nvPr/>
        </p:nvCxnSpPr>
        <p:spPr>
          <a:xfrm>
            <a:off x="8716483" y="3666357"/>
            <a:ext cx="321300" cy="17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17"/>
          <p:cNvCxnSpPr>
            <a:stCxn id="350" idx="5"/>
            <a:endCxn id="352" idx="7"/>
          </p:cNvCxnSpPr>
          <p:nvPr/>
        </p:nvCxnSpPr>
        <p:spPr>
          <a:xfrm flipH="1">
            <a:off x="9149043" y="3545629"/>
            <a:ext cx="157200" cy="293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17"/>
          <p:cNvCxnSpPr>
            <a:stCxn id="344" idx="0"/>
            <a:endCxn id="336" idx="2"/>
          </p:cNvCxnSpPr>
          <p:nvPr/>
        </p:nvCxnSpPr>
        <p:spPr>
          <a:xfrm rot="10800000">
            <a:off x="8026633" y="2943957"/>
            <a:ext cx="617700" cy="651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17"/>
          <p:cNvCxnSpPr>
            <a:stCxn id="338" idx="1"/>
            <a:endCxn id="344" idx="0"/>
          </p:cNvCxnSpPr>
          <p:nvPr/>
        </p:nvCxnSpPr>
        <p:spPr>
          <a:xfrm flipH="1">
            <a:off x="8644419" y="2728853"/>
            <a:ext cx="376800" cy="86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p17"/>
          <p:cNvSpPr/>
          <p:nvPr/>
        </p:nvSpPr>
        <p:spPr>
          <a:xfrm>
            <a:off x="9021219" y="2658353"/>
            <a:ext cx="144300" cy="141000"/>
          </a:xfrm>
          <a:prstGeom prst="rect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7954486" y="2803020"/>
            <a:ext cx="144300" cy="141000"/>
          </a:xfrm>
          <a:prstGeom prst="rect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8572183" y="3595857"/>
            <a:ext cx="144300" cy="141000"/>
          </a:xfrm>
          <a:prstGeom prst="rect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9897378" y="2409450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9897378" y="276079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9897378" y="3114630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9897378" y="3822301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 rot="5400000">
            <a:off x="10015600" y="3454835"/>
            <a:ext cx="155400" cy="286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5" name="Google Shape;365;p17"/>
          <p:cNvCxnSpPr>
            <a:stCxn id="360" idx="6"/>
            <a:endCxn id="366" idx="2"/>
          </p:cNvCxnSpPr>
          <p:nvPr/>
        </p:nvCxnSpPr>
        <p:spPr>
          <a:xfrm>
            <a:off x="10170678" y="2539050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7" name="Google Shape;367;p17"/>
          <p:cNvCxnSpPr>
            <a:stCxn id="361" idx="6"/>
            <a:endCxn id="366" idx="2"/>
          </p:cNvCxnSpPr>
          <p:nvPr/>
        </p:nvCxnSpPr>
        <p:spPr>
          <a:xfrm rot="10800000" flipH="1">
            <a:off x="10170678" y="2716994"/>
            <a:ext cx="777600" cy="1734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8" name="Google Shape;368;p17"/>
          <p:cNvCxnSpPr>
            <a:stCxn id="362" idx="6"/>
            <a:endCxn id="366" idx="2"/>
          </p:cNvCxnSpPr>
          <p:nvPr/>
        </p:nvCxnSpPr>
        <p:spPr>
          <a:xfrm rot="10800000" flipH="1">
            <a:off x="10170678" y="2717130"/>
            <a:ext cx="777600" cy="5271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9" name="Google Shape;369;p17"/>
          <p:cNvCxnSpPr>
            <a:stCxn id="363" idx="6"/>
            <a:endCxn id="366" idx="2"/>
          </p:cNvCxnSpPr>
          <p:nvPr/>
        </p:nvCxnSpPr>
        <p:spPr>
          <a:xfrm rot="10800000" flipH="1">
            <a:off x="10170678" y="2717101"/>
            <a:ext cx="777600" cy="1234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0" name="Google Shape;370;p17"/>
          <p:cNvCxnSpPr>
            <a:stCxn id="360" idx="6"/>
            <a:endCxn id="371" idx="2"/>
          </p:cNvCxnSpPr>
          <p:nvPr/>
        </p:nvCxnSpPr>
        <p:spPr>
          <a:xfrm>
            <a:off x="10170678" y="2539050"/>
            <a:ext cx="777600" cy="12324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17"/>
          <p:cNvCxnSpPr>
            <a:stCxn id="361" idx="6"/>
            <a:endCxn id="371" idx="2"/>
          </p:cNvCxnSpPr>
          <p:nvPr/>
        </p:nvCxnSpPr>
        <p:spPr>
          <a:xfrm>
            <a:off x="10170678" y="2890394"/>
            <a:ext cx="777600" cy="880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17"/>
          <p:cNvCxnSpPr>
            <a:stCxn id="362" idx="6"/>
            <a:endCxn id="371" idx="2"/>
          </p:cNvCxnSpPr>
          <p:nvPr/>
        </p:nvCxnSpPr>
        <p:spPr>
          <a:xfrm>
            <a:off x="10170678" y="3244230"/>
            <a:ext cx="777600" cy="5271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4" name="Google Shape;374;p17"/>
          <p:cNvCxnSpPr>
            <a:stCxn id="363" idx="6"/>
            <a:endCxn id="371" idx="2"/>
          </p:cNvCxnSpPr>
          <p:nvPr/>
        </p:nvCxnSpPr>
        <p:spPr>
          <a:xfrm rot="10800000" flipH="1">
            <a:off x="10170678" y="3771301"/>
            <a:ext cx="777600" cy="1806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5" name="Google Shape;375;p17"/>
          <p:cNvCxnSpPr>
            <a:stCxn id="366" idx="6"/>
            <a:endCxn id="376" idx="2"/>
          </p:cNvCxnSpPr>
          <p:nvPr/>
        </p:nvCxnSpPr>
        <p:spPr>
          <a:xfrm>
            <a:off x="11221621" y="2717134"/>
            <a:ext cx="662400" cy="3114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7" name="Google Shape;377;p17"/>
          <p:cNvCxnSpPr>
            <a:stCxn id="378" idx="6"/>
            <a:endCxn id="376" idx="2"/>
          </p:cNvCxnSpPr>
          <p:nvPr/>
        </p:nvCxnSpPr>
        <p:spPr>
          <a:xfrm rot="10800000" flipH="1">
            <a:off x="11221621" y="3028578"/>
            <a:ext cx="662400" cy="39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6" name="Google Shape;366;p17"/>
          <p:cNvSpPr/>
          <p:nvPr/>
        </p:nvSpPr>
        <p:spPr>
          <a:xfrm>
            <a:off x="10948321" y="258753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10948321" y="2938878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10948321" y="3292713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10948321" y="364170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0" name="Google Shape;380;p17"/>
          <p:cNvCxnSpPr>
            <a:stCxn id="361" idx="6"/>
            <a:endCxn id="378" idx="2"/>
          </p:cNvCxnSpPr>
          <p:nvPr/>
        </p:nvCxnSpPr>
        <p:spPr>
          <a:xfrm>
            <a:off x="10170678" y="2890394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1" name="Google Shape;381;p17"/>
          <p:cNvCxnSpPr>
            <a:stCxn id="362" idx="6"/>
            <a:endCxn id="378" idx="2"/>
          </p:cNvCxnSpPr>
          <p:nvPr/>
        </p:nvCxnSpPr>
        <p:spPr>
          <a:xfrm rot="10800000" flipH="1">
            <a:off x="10170678" y="3068430"/>
            <a:ext cx="777600" cy="175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2" name="Google Shape;382;p17"/>
          <p:cNvCxnSpPr>
            <a:stCxn id="360" idx="6"/>
            <a:endCxn id="378" idx="2"/>
          </p:cNvCxnSpPr>
          <p:nvPr/>
        </p:nvCxnSpPr>
        <p:spPr>
          <a:xfrm>
            <a:off x="10170678" y="2539050"/>
            <a:ext cx="777600" cy="5295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3" name="Google Shape;383;p17"/>
          <p:cNvCxnSpPr>
            <a:stCxn id="363" idx="6"/>
            <a:endCxn id="378" idx="2"/>
          </p:cNvCxnSpPr>
          <p:nvPr/>
        </p:nvCxnSpPr>
        <p:spPr>
          <a:xfrm rot="10800000" flipH="1">
            <a:off x="10170678" y="3068401"/>
            <a:ext cx="777600" cy="8835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4" name="Google Shape;384;p17"/>
          <p:cNvCxnSpPr>
            <a:stCxn id="362" idx="6"/>
            <a:endCxn id="379" idx="2"/>
          </p:cNvCxnSpPr>
          <p:nvPr/>
        </p:nvCxnSpPr>
        <p:spPr>
          <a:xfrm>
            <a:off x="10170678" y="3244230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5" name="Google Shape;385;p17"/>
          <p:cNvCxnSpPr>
            <a:stCxn id="360" idx="6"/>
            <a:endCxn id="379" idx="2"/>
          </p:cNvCxnSpPr>
          <p:nvPr/>
        </p:nvCxnSpPr>
        <p:spPr>
          <a:xfrm>
            <a:off x="10170678" y="2539050"/>
            <a:ext cx="777600" cy="883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6" name="Google Shape;386;p17"/>
          <p:cNvCxnSpPr>
            <a:stCxn id="361" idx="6"/>
            <a:endCxn id="379" idx="2"/>
          </p:cNvCxnSpPr>
          <p:nvPr/>
        </p:nvCxnSpPr>
        <p:spPr>
          <a:xfrm>
            <a:off x="10170678" y="2890394"/>
            <a:ext cx="777600" cy="531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7" name="Google Shape;387;p17"/>
          <p:cNvCxnSpPr>
            <a:stCxn id="363" idx="6"/>
            <a:endCxn id="379" idx="2"/>
          </p:cNvCxnSpPr>
          <p:nvPr/>
        </p:nvCxnSpPr>
        <p:spPr>
          <a:xfrm rot="10800000" flipH="1">
            <a:off x="10170678" y="3422401"/>
            <a:ext cx="777600" cy="5295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6" name="Google Shape;376;p17"/>
          <p:cNvSpPr/>
          <p:nvPr/>
        </p:nvSpPr>
        <p:spPr>
          <a:xfrm>
            <a:off x="11884054" y="2898829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11884054" y="3359881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9" name="Google Shape;389;p17"/>
          <p:cNvCxnSpPr>
            <a:stCxn id="366" idx="6"/>
            <a:endCxn id="388" idx="2"/>
          </p:cNvCxnSpPr>
          <p:nvPr/>
        </p:nvCxnSpPr>
        <p:spPr>
          <a:xfrm>
            <a:off x="11221621" y="2717134"/>
            <a:ext cx="662400" cy="772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17"/>
          <p:cNvCxnSpPr>
            <a:stCxn id="379" idx="6"/>
            <a:endCxn id="388" idx="2"/>
          </p:cNvCxnSpPr>
          <p:nvPr/>
        </p:nvCxnSpPr>
        <p:spPr>
          <a:xfrm>
            <a:off x="11221621" y="3422313"/>
            <a:ext cx="662400" cy="672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1" name="Google Shape;391;p17"/>
          <p:cNvCxnSpPr>
            <a:stCxn id="378" idx="6"/>
            <a:endCxn id="388" idx="2"/>
          </p:cNvCxnSpPr>
          <p:nvPr/>
        </p:nvCxnSpPr>
        <p:spPr>
          <a:xfrm>
            <a:off x="11221621" y="3068478"/>
            <a:ext cx="662400" cy="420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2" name="Google Shape;392;p17"/>
          <p:cNvCxnSpPr>
            <a:stCxn id="379" idx="6"/>
            <a:endCxn id="376" idx="2"/>
          </p:cNvCxnSpPr>
          <p:nvPr/>
        </p:nvCxnSpPr>
        <p:spPr>
          <a:xfrm rot="10800000" flipH="1">
            <a:off x="11221621" y="3028413"/>
            <a:ext cx="662400" cy="3939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3" name="Google Shape;393;p17"/>
          <p:cNvCxnSpPr>
            <a:stCxn id="371" idx="6"/>
            <a:endCxn id="376" idx="2"/>
          </p:cNvCxnSpPr>
          <p:nvPr/>
        </p:nvCxnSpPr>
        <p:spPr>
          <a:xfrm rot="10800000" flipH="1">
            <a:off x="11221621" y="3028504"/>
            <a:ext cx="662400" cy="7428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7"/>
          <p:cNvCxnSpPr>
            <a:stCxn id="371" idx="6"/>
            <a:endCxn id="388" idx="2"/>
          </p:cNvCxnSpPr>
          <p:nvPr/>
        </p:nvCxnSpPr>
        <p:spPr>
          <a:xfrm rot="10800000" flipH="1">
            <a:off x="11221621" y="3489604"/>
            <a:ext cx="662400" cy="281700"/>
          </a:xfrm>
          <a:prstGeom prst="straightConnector1">
            <a:avLst/>
          </a:prstGeom>
          <a:noFill/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5" name="Google Shape;395;p17"/>
          <p:cNvSpPr/>
          <p:nvPr/>
        </p:nvSpPr>
        <p:spPr>
          <a:xfrm>
            <a:off x="3338307" y="3085260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6974420" y="3059585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7144800" y="5212225"/>
            <a:ext cx="2623200" cy="1393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Positive Communities</a:t>
            </a:r>
            <a:endParaRPr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4512 6350 32031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12354 25979 28348 33994 40349 47410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4185400" y="2389250"/>
            <a:ext cx="2623200" cy="143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Communities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2362 30008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39072 54714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29068 9855 32756 55586 36631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7"/>
          <p:cNvSpPr/>
          <p:nvPr/>
        </p:nvSpPr>
        <p:spPr>
          <a:xfrm rot="-5398079">
            <a:off x="8268857" y="4539277"/>
            <a:ext cx="5370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27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DE80A398-AB60-2142-AFCF-61C9DBCC21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7"/>
    </mc:Choice>
    <mc:Fallback>
      <p:transition spd="slow" advTm="6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"/>
          <p:cNvSpPr txBox="1"/>
          <p:nvPr/>
        </p:nvSpPr>
        <p:spPr>
          <a:xfrm>
            <a:off x="771476" y="1259100"/>
            <a:ext cx="10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</a:t>
            </a:r>
            <a:endParaRPr sz="2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8"/>
          <p:cNvSpPr txBox="1"/>
          <p:nvPr/>
        </p:nvSpPr>
        <p:spPr>
          <a:xfrm>
            <a:off x="3206187" y="1259088"/>
            <a:ext cx="133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node2vec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9660973" y="1264975"/>
            <a:ext cx="16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endParaRPr sz="2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8"/>
          <p:cNvSpPr txBox="1"/>
          <p:nvPr/>
        </p:nvSpPr>
        <p:spPr>
          <a:xfrm>
            <a:off x="5718098" y="1259103"/>
            <a:ext cx="217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Sampling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8" name="Google Shape;408;p18"/>
          <p:cNvGrpSpPr/>
          <p:nvPr/>
        </p:nvGrpSpPr>
        <p:grpSpPr>
          <a:xfrm>
            <a:off x="464323" y="2349264"/>
            <a:ext cx="1970155" cy="1669562"/>
            <a:chOff x="272485" y="3468763"/>
            <a:chExt cx="3056399" cy="2715618"/>
          </a:xfrm>
        </p:grpSpPr>
        <p:sp>
          <p:nvSpPr>
            <p:cNvPr id="409" name="Google Shape;409;p18"/>
            <p:cNvSpPr/>
            <p:nvPr/>
          </p:nvSpPr>
          <p:spPr>
            <a:xfrm>
              <a:off x="902195" y="4193719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2198763" y="4012639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669997" y="5081286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210039" y="3576162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22108" y="3642225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03805" y="4547163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08032" y="5072342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6" name="Google Shape;416;p18"/>
            <p:cNvCxnSpPr>
              <a:stCxn id="409" idx="7"/>
              <a:endCxn id="412" idx="4"/>
            </p:cNvCxnSpPr>
            <p:nvPr/>
          </p:nvCxnSpPr>
          <p:spPr>
            <a:xfrm rot="10800000" flipH="1">
              <a:off x="1062942" y="3753857"/>
              <a:ext cx="241200" cy="46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7" name="Google Shape;417;p18"/>
            <p:cNvCxnSpPr>
              <a:stCxn id="410" idx="2"/>
              <a:endCxn id="412" idx="4"/>
            </p:cNvCxnSpPr>
            <p:nvPr/>
          </p:nvCxnSpPr>
          <p:spPr>
            <a:xfrm rot="10800000">
              <a:off x="1304163" y="3754140"/>
              <a:ext cx="894600" cy="34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8" name="Google Shape;418;p18"/>
            <p:cNvCxnSpPr>
              <a:stCxn id="409" idx="7"/>
              <a:endCxn id="413" idx="3"/>
            </p:cNvCxnSpPr>
            <p:nvPr/>
          </p:nvCxnSpPr>
          <p:spPr>
            <a:xfrm rot="10800000" flipH="1">
              <a:off x="1062942" y="3793757"/>
              <a:ext cx="786600" cy="42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p18"/>
            <p:cNvCxnSpPr>
              <a:stCxn id="410" idx="2"/>
              <a:endCxn id="413" idx="3"/>
            </p:cNvCxnSpPr>
            <p:nvPr/>
          </p:nvCxnSpPr>
          <p:spPr>
            <a:xfrm rot="10800000">
              <a:off x="1849563" y="3794040"/>
              <a:ext cx="349200" cy="30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0" name="Google Shape;420;p18"/>
            <p:cNvCxnSpPr>
              <a:stCxn id="414" idx="7"/>
              <a:endCxn id="409" idx="3"/>
            </p:cNvCxnSpPr>
            <p:nvPr/>
          </p:nvCxnSpPr>
          <p:spPr>
            <a:xfrm rot="10800000" flipH="1">
              <a:off x="664552" y="4345201"/>
              <a:ext cx="265200" cy="22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p18"/>
            <p:cNvCxnSpPr>
              <a:stCxn id="414" idx="4"/>
              <a:endCxn id="415" idx="1"/>
            </p:cNvCxnSpPr>
            <p:nvPr/>
          </p:nvCxnSpPr>
          <p:spPr>
            <a:xfrm>
              <a:off x="597968" y="4724964"/>
              <a:ext cx="237900" cy="37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p18"/>
            <p:cNvCxnSpPr>
              <a:stCxn id="411" idx="2"/>
              <a:endCxn id="415" idx="6"/>
            </p:cNvCxnSpPr>
            <p:nvPr/>
          </p:nvCxnSpPr>
          <p:spPr>
            <a:xfrm rot="10800000">
              <a:off x="996497" y="5161486"/>
              <a:ext cx="673500" cy="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3" name="Google Shape;423;p18"/>
            <p:cNvSpPr/>
            <p:nvPr/>
          </p:nvSpPr>
          <p:spPr>
            <a:xfrm>
              <a:off x="1144850" y="5632780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4" name="Google Shape;424;p18"/>
            <p:cNvCxnSpPr>
              <a:stCxn id="423" idx="1"/>
              <a:endCxn id="415" idx="4"/>
            </p:cNvCxnSpPr>
            <p:nvPr/>
          </p:nvCxnSpPr>
          <p:spPr>
            <a:xfrm rot="10800000">
              <a:off x="902130" y="5249918"/>
              <a:ext cx="2703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p18"/>
            <p:cNvCxnSpPr>
              <a:stCxn id="423" idx="7"/>
              <a:endCxn id="411" idx="4"/>
            </p:cNvCxnSpPr>
            <p:nvPr/>
          </p:nvCxnSpPr>
          <p:spPr>
            <a:xfrm rot="10800000" flipH="1">
              <a:off x="1305597" y="5259218"/>
              <a:ext cx="458400" cy="39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6" name="Google Shape;426;p18"/>
            <p:cNvSpPr/>
            <p:nvPr/>
          </p:nvSpPr>
          <p:spPr>
            <a:xfrm>
              <a:off x="545037" y="3808958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7" name="Google Shape;427;p18"/>
            <p:cNvCxnSpPr>
              <a:stCxn id="426" idx="5"/>
              <a:endCxn id="409" idx="1"/>
            </p:cNvCxnSpPr>
            <p:nvPr/>
          </p:nvCxnSpPr>
          <p:spPr>
            <a:xfrm>
              <a:off x="705784" y="3960720"/>
              <a:ext cx="223800" cy="259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8" name="Google Shape;428;p18"/>
            <p:cNvSpPr/>
            <p:nvPr/>
          </p:nvSpPr>
          <p:spPr>
            <a:xfrm>
              <a:off x="369386" y="5247986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9" name="Google Shape;429;p18"/>
            <p:cNvCxnSpPr>
              <a:stCxn id="428" idx="6"/>
              <a:endCxn id="415" idx="2"/>
            </p:cNvCxnSpPr>
            <p:nvPr/>
          </p:nvCxnSpPr>
          <p:spPr>
            <a:xfrm rot="10800000" flipH="1">
              <a:off x="557713" y="5161086"/>
              <a:ext cx="250500" cy="1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0" name="Google Shape;430;p18"/>
            <p:cNvSpPr/>
            <p:nvPr/>
          </p:nvSpPr>
          <p:spPr>
            <a:xfrm>
              <a:off x="2387090" y="4872915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2861537" y="3960721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2198763" y="5328729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821693" y="5174523"/>
              <a:ext cx="188327" cy="177801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34" name="Google Shape;434;p18"/>
            <p:cNvCxnSpPr>
              <a:stCxn id="410" idx="6"/>
              <a:endCxn id="431" idx="2"/>
            </p:cNvCxnSpPr>
            <p:nvPr/>
          </p:nvCxnSpPr>
          <p:spPr>
            <a:xfrm rot="10800000" flipH="1">
              <a:off x="2387090" y="4049940"/>
              <a:ext cx="4743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5" name="Google Shape;435;p18"/>
            <p:cNvCxnSpPr>
              <a:stCxn id="410" idx="4"/>
              <a:endCxn id="430" idx="0"/>
            </p:cNvCxnSpPr>
            <p:nvPr/>
          </p:nvCxnSpPr>
          <p:spPr>
            <a:xfrm>
              <a:off x="2292927" y="4190440"/>
              <a:ext cx="188400" cy="68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6" name="Google Shape;436;p18"/>
            <p:cNvCxnSpPr>
              <a:stCxn id="431" idx="2"/>
              <a:endCxn id="430" idx="0"/>
            </p:cNvCxnSpPr>
            <p:nvPr/>
          </p:nvCxnSpPr>
          <p:spPr>
            <a:xfrm flipH="1">
              <a:off x="2481437" y="4049622"/>
              <a:ext cx="380100" cy="82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7" name="Google Shape;437;p18"/>
            <p:cNvCxnSpPr>
              <a:stCxn id="411" idx="6"/>
              <a:endCxn id="432" idx="1"/>
            </p:cNvCxnSpPr>
            <p:nvPr/>
          </p:nvCxnSpPr>
          <p:spPr>
            <a:xfrm>
              <a:off x="1858324" y="5170186"/>
              <a:ext cx="368100" cy="184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8" name="Google Shape;438;p18"/>
            <p:cNvCxnSpPr>
              <a:stCxn id="430" idx="5"/>
              <a:endCxn id="433" idx="2"/>
            </p:cNvCxnSpPr>
            <p:nvPr/>
          </p:nvCxnSpPr>
          <p:spPr>
            <a:xfrm>
              <a:off x="2547837" y="5024677"/>
              <a:ext cx="273600" cy="23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9" name="Google Shape;439;p18"/>
            <p:cNvCxnSpPr>
              <a:stCxn id="432" idx="6"/>
              <a:endCxn id="433" idx="2"/>
            </p:cNvCxnSpPr>
            <p:nvPr/>
          </p:nvCxnSpPr>
          <p:spPr>
            <a:xfrm rot="10800000" flipH="1">
              <a:off x="2387090" y="5263429"/>
              <a:ext cx="434700" cy="15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0" name="Google Shape;440;p18"/>
            <p:cNvCxnSpPr>
              <a:stCxn id="430" idx="5"/>
              <a:endCxn id="432" idx="7"/>
            </p:cNvCxnSpPr>
            <p:nvPr/>
          </p:nvCxnSpPr>
          <p:spPr>
            <a:xfrm flipH="1">
              <a:off x="2359437" y="5024677"/>
              <a:ext cx="188400" cy="33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1" name="Google Shape;441;p18"/>
            <p:cNvCxnSpPr>
              <a:stCxn id="411" idx="0"/>
              <a:endCxn id="409" idx="5"/>
            </p:cNvCxnSpPr>
            <p:nvPr/>
          </p:nvCxnSpPr>
          <p:spPr>
            <a:xfrm rot="10800000">
              <a:off x="1062761" y="4345386"/>
              <a:ext cx="701400" cy="73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2" name="Google Shape;442;p18"/>
            <p:cNvCxnSpPr>
              <a:stCxn id="410" idx="3"/>
              <a:endCxn id="411" idx="0"/>
            </p:cNvCxnSpPr>
            <p:nvPr/>
          </p:nvCxnSpPr>
          <p:spPr>
            <a:xfrm flipH="1">
              <a:off x="1764343" y="4164402"/>
              <a:ext cx="462000" cy="91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3" name="Google Shape;443;p18"/>
            <p:cNvCxnSpPr>
              <a:stCxn id="426" idx="0"/>
            </p:cNvCxnSpPr>
            <p:nvPr/>
          </p:nvCxnSpPr>
          <p:spPr>
            <a:xfrm rot="10800000" flipH="1">
              <a:off x="639201" y="3487958"/>
              <a:ext cx="129900" cy="32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4" name="Google Shape;444;p18"/>
            <p:cNvCxnSpPr>
              <a:stCxn id="426" idx="2"/>
            </p:cNvCxnSpPr>
            <p:nvPr/>
          </p:nvCxnSpPr>
          <p:spPr>
            <a:xfrm rot="10800000">
              <a:off x="315537" y="3580758"/>
              <a:ext cx="229500" cy="31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5" name="Google Shape;445;p18"/>
            <p:cNvCxnSpPr>
              <a:stCxn id="414" idx="1"/>
            </p:cNvCxnSpPr>
            <p:nvPr/>
          </p:nvCxnSpPr>
          <p:spPr>
            <a:xfrm rot="10800000">
              <a:off x="272485" y="4256101"/>
              <a:ext cx="258900" cy="31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p18"/>
            <p:cNvCxnSpPr>
              <a:stCxn id="409" idx="2"/>
            </p:cNvCxnSpPr>
            <p:nvPr/>
          </p:nvCxnSpPr>
          <p:spPr>
            <a:xfrm rot="10800000">
              <a:off x="470795" y="4204620"/>
              <a:ext cx="431400" cy="7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7" name="Google Shape;447;p18"/>
            <p:cNvCxnSpPr>
              <a:endCxn id="428" idx="4"/>
            </p:cNvCxnSpPr>
            <p:nvPr/>
          </p:nvCxnSpPr>
          <p:spPr>
            <a:xfrm rot="10800000" flipH="1">
              <a:off x="386150" y="5425787"/>
              <a:ext cx="77400" cy="40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8" name="Google Shape;448;p18"/>
            <p:cNvCxnSpPr>
              <a:endCxn id="423" idx="4"/>
            </p:cNvCxnSpPr>
            <p:nvPr/>
          </p:nvCxnSpPr>
          <p:spPr>
            <a:xfrm rot="10800000" flipH="1">
              <a:off x="1037413" y="5810581"/>
              <a:ext cx="201600" cy="37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9" name="Google Shape;449;p18"/>
            <p:cNvCxnSpPr>
              <a:endCxn id="423" idx="4"/>
            </p:cNvCxnSpPr>
            <p:nvPr/>
          </p:nvCxnSpPr>
          <p:spPr>
            <a:xfrm rot="10800000">
              <a:off x="1239013" y="5810581"/>
              <a:ext cx="242400" cy="37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0" name="Google Shape;450;p18"/>
            <p:cNvCxnSpPr>
              <a:stCxn id="431" idx="7"/>
            </p:cNvCxnSpPr>
            <p:nvPr/>
          </p:nvCxnSpPr>
          <p:spPr>
            <a:xfrm rot="10800000" flipH="1">
              <a:off x="3022284" y="3575759"/>
              <a:ext cx="306600" cy="41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1" name="Google Shape;451;p18"/>
            <p:cNvCxnSpPr>
              <a:endCxn id="432" idx="5"/>
            </p:cNvCxnSpPr>
            <p:nvPr/>
          </p:nvCxnSpPr>
          <p:spPr>
            <a:xfrm rot="10800000">
              <a:off x="2359510" y="5480492"/>
              <a:ext cx="199800" cy="35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2" name="Google Shape;452;p18"/>
            <p:cNvCxnSpPr>
              <a:endCxn id="433" idx="7"/>
            </p:cNvCxnSpPr>
            <p:nvPr/>
          </p:nvCxnSpPr>
          <p:spPr>
            <a:xfrm flipH="1">
              <a:off x="2982440" y="4962061"/>
              <a:ext cx="193200" cy="23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p18"/>
            <p:cNvCxnSpPr>
              <a:endCxn id="413" idx="7"/>
            </p:cNvCxnSpPr>
            <p:nvPr/>
          </p:nvCxnSpPr>
          <p:spPr>
            <a:xfrm flipH="1">
              <a:off x="1982855" y="3468763"/>
              <a:ext cx="214200" cy="19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4" name="Google Shape;454;p18"/>
          <p:cNvSpPr txBox="1"/>
          <p:nvPr/>
        </p:nvSpPr>
        <p:spPr>
          <a:xfrm>
            <a:off x="8733534" y="2076150"/>
            <a:ext cx="3015900" cy="1985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Community Samples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2362 30008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39072 54714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29068 9855 32756 55586 36631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4039251" y="1943550"/>
            <a:ext cx="380700" cy="453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456" name="Google Shape;456;p18"/>
          <p:cNvSpPr txBox="1"/>
          <p:nvPr/>
        </p:nvSpPr>
        <p:spPr>
          <a:xfrm>
            <a:off x="3425992" y="1943560"/>
            <a:ext cx="380700" cy="453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457" name="Google Shape;457;p18"/>
          <p:cNvSpPr txBox="1"/>
          <p:nvPr/>
        </p:nvSpPr>
        <p:spPr>
          <a:xfrm>
            <a:off x="4742482" y="2566169"/>
            <a:ext cx="380700" cy="453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pSp>
        <p:nvGrpSpPr>
          <p:cNvPr id="458" name="Google Shape;458;p18"/>
          <p:cNvGrpSpPr/>
          <p:nvPr/>
        </p:nvGrpSpPr>
        <p:grpSpPr>
          <a:xfrm>
            <a:off x="2959030" y="2349248"/>
            <a:ext cx="1970188" cy="1669614"/>
            <a:chOff x="272496" y="3468778"/>
            <a:chExt cx="3056451" cy="2715702"/>
          </a:xfrm>
        </p:grpSpPr>
        <p:sp>
          <p:nvSpPr>
            <p:cNvPr id="459" name="Google Shape;459;p18"/>
            <p:cNvSpPr/>
            <p:nvPr/>
          </p:nvSpPr>
          <p:spPr>
            <a:xfrm>
              <a:off x="902195" y="4193719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2198763" y="4012639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69997" y="5081286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210039" y="3576162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822108" y="3642225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03805" y="4547163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808032" y="5072342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6" name="Google Shape;466;p18"/>
            <p:cNvCxnSpPr>
              <a:stCxn id="459" idx="7"/>
              <a:endCxn id="462" idx="4"/>
            </p:cNvCxnSpPr>
            <p:nvPr/>
          </p:nvCxnSpPr>
          <p:spPr>
            <a:xfrm rot="10800000" flipH="1">
              <a:off x="1063004" y="3754172"/>
              <a:ext cx="241200" cy="46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7" name="Google Shape;467;p18"/>
            <p:cNvCxnSpPr>
              <a:stCxn id="460" idx="2"/>
              <a:endCxn id="462" idx="4"/>
            </p:cNvCxnSpPr>
            <p:nvPr/>
          </p:nvCxnSpPr>
          <p:spPr>
            <a:xfrm rot="10800000">
              <a:off x="1304163" y="3754189"/>
              <a:ext cx="894600" cy="34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8" name="Google Shape;468;p18"/>
            <p:cNvCxnSpPr>
              <a:stCxn id="459" idx="7"/>
              <a:endCxn id="463" idx="3"/>
            </p:cNvCxnSpPr>
            <p:nvPr/>
          </p:nvCxnSpPr>
          <p:spPr>
            <a:xfrm rot="10800000" flipH="1">
              <a:off x="1063004" y="3794372"/>
              <a:ext cx="786600" cy="4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9" name="Google Shape;469;p18"/>
            <p:cNvCxnSpPr>
              <a:stCxn id="460" idx="2"/>
              <a:endCxn id="463" idx="3"/>
            </p:cNvCxnSpPr>
            <p:nvPr/>
          </p:nvCxnSpPr>
          <p:spPr>
            <a:xfrm rot="10800000">
              <a:off x="1849563" y="3794089"/>
              <a:ext cx="349200" cy="307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470;p18"/>
            <p:cNvCxnSpPr>
              <a:stCxn id="464" idx="7"/>
              <a:endCxn id="459" idx="3"/>
            </p:cNvCxnSpPr>
            <p:nvPr/>
          </p:nvCxnSpPr>
          <p:spPr>
            <a:xfrm rot="10800000" flipH="1">
              <a:off x="664614" y="4345216"/>
              <a:ext cx="265200" cy="22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471;p18"/>
            <p:cNvCxnSpPr>
              <a:stCxn id="464" idx="4"/>
              <a:endCxn id="465" idx="1"/>
            </p:cNvCxnSpPr>
            <p:nvPr/>
          </p:nvCxnSpPr>
          <p:spPr>
            <a:xfrm>
              <a:off x="598005" y="4725063"/>
              <a:ext cx="237900" cy="37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18"/>
            <p:cNvCxnSpPr>
              <a:stCxn id="461" idx="2"/>
              <a:endCxn id="465" idx="6"/>
            </p:cNvCxnSpPr>
            <p:nvPr/>
          </p:nvCxnSpPr>
          <p:spPr>
            <a:xfrm rot="10800000">
              <a:off x="996497" y="5161536"/>
              <a:ext cx="673500" cy="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3" name="Google Shape;473;p18"/>
            <p:cNvSpPr/>
            <p:nvPr/>
          </p:nvSpPr>
          <p:spPr>
            <a:xfrm>
              <a:off x="1144850" y="5632780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74" name="Google Shape;474;p18"/>
            <p:cNvCxnSpPr>
              <a:stCxn id="473" idx="1"/>
              <a:endCxn id="465" idx="4"/>
            </p:cNvCxnSpPr>
            <p:nvPr/>
          </p:nvCxnSpPr>
          <p:spPr>
            <a:xfrm rot="10800000">
              <a:off x="902141" y="5250533"/>
              <a:ext cx="270300" cy="40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5" name="Google Shape;475;p18"/>
            <p:cNvCxnSpPr>
              <a:stCxn id="473" idx="7"/>
              <a:endCxn id="461" idx="4"/>
            </p:cNvCxnSpPr>
            <p:nvPr/>
          </p:nvCxnSpPr>
          <p:spPr>
            <a:xfrm rot="10800000" flipH="1">
              <a:off x="1305659" y="5259233"/>
              <a:ext cx="458400" cy="39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6" name="Google Shape;476;p18"/>
            <p:cNvSpPr/>
            <p:nvPr/>
          </p:nvSpPr>
          <p:spPr>
            <a:xfrm>
              <a:off x="545037" y="3808958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77" name="Google Shape;477;p18"/>
            <p:cNvCxnSpPr>
              <a:stCxn id="476" idx="5"/>
              <a:endCxn id="459" idx="1"/>
            </p:cNvCxnSpPr>
            <p:nvPr/>
          </p:nvCxnSpPr>
          <p:spPr>
            <a:xfrm>
              <a:off x="705846" y="3960805"/>
              <a:ext cx="223800" cy="259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8" name="Google Shape;478;p18"/>
            <p:cNvSpPr/>
            <p:nvPr/>
          </p:nvSpPr>
          <p:spPr>
            <a:xfrm>
              <a:off x="369386" y="5247986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79" name="Google Shape;479;p18"/>
            <p:cNvCxnSpPr>
              <a:stCxn id="478" idx="6"/>
              <a:endCxn id="465" idx="2"/>
            </p:cNvCxnSpPr>
            <p:nvPr/>
          </p:nvCxnSpPr>
          <p:spPr>
            <a:xfrm rot="10800000" flipH="1">
              <a:off x="557786" y="5161136"/>
              <a:ext cx="250500" cy="1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2387090" y="4872915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2861537" y="3960721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2198763" y="5328729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2821693" y="5174523"/>
              <a:ext cx="188400" cy="177900"/>
            </a:xfrm>
            <a:prstGeom prst="ellipse">
              <a:avLst/>
            </a:prstGeom>
            <a:noFill/>
            <a:ln w="127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4" name="Google Shape;484;p18"/>
            <p:cNvCxnSpPr>
              <a:stCxn id="460" idx="6"/>
              <a:endCxn id="481" idx="2"/>
            </p:cNvCxnSpPr>
            <p:nvPr/>
          </p:nvCxnSpPr>
          <p:spPr>
            <a:xfrm rot="10800000" flipH="1">
              <a:off x="2387163" y="4049989"/>
              <a:ext cx="4743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5" name="Google Shape;485;p18"/>
            <p:cNvCxnSpPr>
              <a:stCxn id="460" idx="4"/>
              <a:endCxn id="480" idx="0"/>
            </p:cNvCxnSpPr>
            <p:nvPr/>
          </p:nvCxnSpPr>
          <p:spPr>
            <a:xfrm>
              <a:off x="2292963" y="4190539"/>
              <a:ext cx="188400" cy="68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6" name="Google Shape;486;p18"/>
            <p:cNvCxnSpPr>
              <a:stCxn id="481" idx="2"/>
              <a:endCxn id="480" idx="0"/>
            </p:cNvCxnSpPr>
            <p:nvPr/>
          </p:nvCxnSpPr>
          <p:spPr>
            <a:xfrm flipH="1">
              <a:off x="2481437" y="4049671"/>
              <a:ext cx="380100" cy="82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7" name="Google Shape;487;p18"/>
            <p:cNvCxnSpPr>
              <a:stCxn id="461" idx="6"/>
              <a:endCxn id="482" idx="1"/>
            </p:cNvCxnSpPr>
            <p:nvPr/>
          </p:nvCxnSpPr>
          <p:spPr>
            <a:xfrm>
              <a:off x="1858397" y="5170236"/>
              <a:ext cx="368100" cy="184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8" name="Google Shape;488;p18"/>
            <p:cNvCxnSpPr>
              <a:stCxn id="480" idx="5"/>
              <a:endCxn id="483" idx="2"/>
            </p:cNvCxnSpPr>
            <p:nvPr/>
          </p:nvCxnSpPr>
          <p:spPr>
            <a:xfrm>
              <a:off x="2547900" y="5024762"/>
              <a:ext cx="273600" cy="23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9" name="Google Shape;489;p18"/>
            <p:cNvCxnSpPr>
              <a:stCxn id="482" idx="6"/>
              <a:endCxn id="483" idx="2"/>
            </p:cNvCxnSpPr>
            <p:nvPr/>
          </p:nvCxnSpPr>
          <p:spPr>
            <a:xfrm rot="10800000" flipH="1">
              <a:off x="2387163" y="5263479"/>
              <a:ext cx="434700" cy="15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0" name="Google Shape;490;p18"/>
            <p:cNvCxnSpPr>
              <a:stCxn id="480" idx="5"/>
              <a:endCxn id="482" idx="7"/>
            </p:cNvCxnSpPr>
            <p:nvPr/>
          </p:nvCxnSpPr>
          <p:spPr>
            <a:xfrm flipH="1">
              <a:off x="2359500" y="5024762"/>
              <a:ext cx="188400" cy="33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1" name="Google Shape;491;p18"/>
            <p:cNvCxnSpPr>
              <a:stCxn id="461" idx="0"/>
              <a:endCxn id="459" idx="5"/>
            </p:cNvCxnSpPr>
            <p:nvPr/>
          </p:nvCxnSpPr>
          <p:spPr>
            <a:xfrm rot="10800000">
              <a:off x="1062797" y="4345386"/>
              <a:ext cx="701400" cy="73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2" name="Google Shape;492;p18"/>
            <p:cNvCxnSpPr>
              <a:stCxn id="460" idx="3"/>
              <a:endCxn id="461" idx="0"/>
            </p:cNvCxnSpPr>
            <p:nvPr/>
          </p:nvCxnSpPr>
          <p:spPr>
            <a:xfrm flipH="1">
              <a:off x="1764354" y="4164486"/>
              <a:ext cx="462000" cy="91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18"/>
            <p:cNvCxnSpPr>
              <a:stCxn id="476" idx="0"/>
            </p:cNvCxnSpPr>
            <p:nvPr/>
          </p:nvCxnSpPr>
          <p:spPr>
            <a:xfrm rot="10800000" flipH="1">
              <a:off x="639237" y="3487958"/>
              <a:ext cx="129900" cy="32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4" name="Google Shape;494;p18"/>
            <p:cNvCxnSpPr>
              <a:stCxn id="476" idx="2"/>
            </p:cNvCxnSpPr>
            <p:nvPr/>
          </p:nvCxnSpPr>
          <p:spPr>
            <a:xfrm rot="10800000">
              <a:off x="315537" y="3580808"/>
              <a:ext cx="229500" cy="31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5" name="Google Shape;495;p18"/>
            <p:cNvCxnSpPr>
              <a:stCxn id="464" idx="1"/>
            </p:cNvCxnSpPr>
            <p:nvPr/>
          </p:nvCxnSpPr>
          <p:spPr>
            <a:xfrm rot="10800000">
              <a:off x="272496" y="4256116"/>
              <a:ext cx="258900" cy="31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18"/>
            <p:cNvCxnSpPr>
              <a:stCxn id="459" idx="2"/>
            </p:cNvCxnSpPr>
            <p:nvPr/>
          </p:nvCxnSpPr>
          <p:spPr>
            <a:xfrm rot="10800000">
              <a:off x="470795" y="4204669"/>
              <a:ext cx="431400" cy="7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18"/>
            <p:cNvCxnSpPr>
              <a:endCxn id="478" idx="4"/>
            </p:cNvCxnSpPr>
            <p:nvPr/>
          </p:nvCxnSpPr>
          <p:spPr>
            <a:xfrm rot="10800000" flipH="1">
              <a:off x="386186" y="5425886"/>
              <a:ext cx="77400" cy="40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8" name="Google Shape;498;p18"/>
            <p:cNvCxnSpPr>
              <a:endCxn id="473" idx="4"/>
            </p:cNvCxnSpPr>
            <p:nvPr/>
          </p:nvCxnSpPr>
          <p:spPr>
            <a:xfrm rot="10800000" flipH="1">
              <a:off x="1037450" y="5810680"/>
              <a:ext cx="201600" cy="37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9" name="Google Shape;499;p18"/>
            <p:cNvCxnSpPr>
              <a:endCxn id="473" idx="4"/>
            </p:cNvCxnSpPr>
            <p:nvPr/>
          </p:nvCxnSpPr>
          <p:spPr>
            <a:xfrm rot="10800000">
              <a:off x="1239050" y="5810680"/>
              <a:ext cx="242400" cy="37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0" name="Google Shape;500;p18"/>
            <p:cNvCxnSpPr>
              <a:stCxn id="481" idx="7"/>
            </p:cNvCxnSpPr>
            <p:nvPr/>
          </p:nvCxnSpPr>
          <p:spPr>
            <a:xfrm rot="10800000" flipH="1">
              <a:off x="3022346" y="3575774"/>
              <a:ext cx="306600" cy="41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1" name="Google Shape;501;p18"/>
            <p:cNvCxnSpPr>
              <a:endCxn id="482" idx="5"/>
            </p:cNvCxnSpPr>
            <p:nvPr/>
          </p:nvCxnSpPr>
          <p:spPr>
            <a:xfrm rot="10800000">
              <a:off x="2359573" y="5480576"/>
              <a:ext cx="199800" cy="35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2" name="Google Shape;502;p18"/>
            <p:cNvCxnSpPr>
              <a:endCxn id="483" idx="7"/>
            </p:cNvCxnSpPr>
            <p:nvPr/>
          </p:nvCxnSpPr>
          <p:spPr>
            <a:xfrm flipH="1">
              <a:off x="2982502" y="4962076"/>
              <a:ext cx="193200" cy="23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3" name="Google Shape;503;p18"/>
            <p:cNvCxnSpPr>
              <a:endCxn id="463" idx="7"/>
            </p:cNvCxnSpPr>
            <p:nvPr/>
          </p:nvCxnSpPr>
          <p:spPr>
            <a:xfrm flipH="1">
              <a:off x="1982917" y="3468778"/>
              <a:ext cx="214200" cy="19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04" name="Google Shape;504;p18"/>
          <p:cNvSpPr/>
          <p:nvPr/>
        </p:nvSpPr>
        <p:spPr>
          <a:xfrm>
            <a:off x="6415025" y="2577875"/>
            <a:ext cx="189600" cy="215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"/>
          <p:cNvSpPr/>
          <p:nvPr/>
        </p:nvSpPr>
        <p:spPr>
          <a:xfrm>
            <a:off x="7100825" y="1985625"/>
            <a:ext cx="189600" cy="215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6911225" y="2949450"/>
            <a:ext cx="189600" cy="215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7669000" y="2685425"/>
            <a:ext cx="189600" cy="215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6547213" y="3361450"/>
            <a:ext cx="189600" cy="215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7669000" y="3316950"/>
            <a:ext cx="189600" cy="215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18"/>
          <p:cNvCxnSpPr>
            <a:endCxn id="506" idx="2"/>
          </p:cNvCxnSpPr>
          <p:nvPr/>
        </p:nvCxnSpPr>
        <p:spPr>
          <a:xfrm>
            <a:off x="6577025" y="2761500"/>
            <a:ext cx="3342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18"/>
          <p:cNvCxnSpPr>
            <a:endCxn id="509" idx="2"/>
          </p:cNvCxnSpPr>
          <p:nvPr/>
        </p:nvCxnSpPr>
        <p:spPr>
          <a:xfrm>
            <a:off x="7061800" y="3074100"/>
            <a:ext cx="607200" cy="3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18"/>
          <p:cNvCxnSpPr>
            <a:endCxn id="509" idx="3"/>
          </p:cNvCxnSpPr>
          <p:nvPr/>
        </p:nvCxnSpPr>
        <p:spPr>
          <a:xfrm rot="10800000" flipH="1">
            <a:off x="6736766" y="3500549"/>
            <a:ext cx="960000" cy="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18"/>
          <p:cNvCxnSpPr>
            <a:stCxn id="506" idx="1"/>
            <a:endCxn id="504" idx="6"/>
          </p:cNvCxnSpPr>
          <p:nvPr/>
        </p:nvCxnSpPr>
        <p:spPr>
          <a:xfrm rot="10800000">
            <a:off x="6604491" y="2685451"/>
            <a:ext cx="334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18"/>
          <p:cNvCxnSpPr>
            <a:endCxn id="507" idx="1"/>
          </p:cNvCxnSpPr>
          <p:nvPr/>
        </p:nvCxnSpPr>
        <p:spPr>
          <a:xfrm>
            <a:off x="7260566" y="2103426"/>
            <a:ext cx="436200" cy="6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18"/>
          <p:cNvCxnSpPr>
            <a:stCxn id="504" idx="6"/>
            <a:endCxn id="505" idx="3"/>
          </p:cNvCxnSpPr>
          <p:nvPr/>
        </p:nvCxnSpPr>
        <p:spPr>
          <a:xfrm rot="10800000" flipH="1">
            <a:off x="6604625" y="2169125"/>
            <a:ext cx="524100" cy="5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6" name="Google Shape;516;p18"/>
          <p:cNvSpPr txBox="1"/>
          <p:nvPr/>
        </p:nvSpPr>
        <p:spPr>
          <a:xfrm>
            <a:off x="5725613" y="1727975"/>
            <a:ext cx="116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(ex) sample community of size 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18"/>
          <p:cNvSpPr txBox="1"/>
          <p:nvPr/>
        </p:nvSpPr>
        <p:spPr>
          <a:xfrm>
            <a:off x="424138" y="5218725"/>
            <a:ext cx="18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Graph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18"/>
          <p:cNvSpPr txBox="1"/>
          <p:nvPr/>
        </p:nvSpPr>
        <p:spPr>
          <a:xfrm>
            <a:off x="2848875" y="4921725"/>
            <a:ext cx="18936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each node’s embedding vector by using node2vec method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18"/>
          <p:cNvSpPr txBox="1"/>
          <p:nvPr/>
        </p:nvSpPr>
        <p:spPr>
          <a:xfrm>
            <a:off x="5274275" y="4568625"/>
            <a:ext cx="37569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link(=community of 2),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Just pick one from directed graph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community of more than 3,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a directed graph with lowest similarity of each node connected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Pick the bidirectional pairs from the graph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Draw a community based on the pairs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18"/>
          <p:cNvSpPr txBox="1"/>
          <p:nvPr/>
        </p:nvSpPr>
        <p:spPr>
          <a:xfrm>
            <a:off x="260075" y="304450"/>
            <a:ext cx="707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600" b="1" dirty="0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 </a:t>
            </a:r>
            <a:r>
              <a:rPr lang="en-US" altLang="ko-KR" sz="2600" b="1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Sampling </a:t>
            </a:r>
            <a:r>
              <a:rPr lang="en-US" sz="2600" b="1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Community</a:t>
            </a:r>
            <a:endParaRPr sz="2600" b="1" dirty="0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18"/>
          <p:cNvSpPr txBox="1"/>
          <p:nvPr/>
        </p:nvSpPr>
        <p:spPr>
          <a:xfrm>
            <a:off x="9006977" y="5218725"/>
            <a:ext cx="29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Community Samples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18"/>
          <p:cNvSpPr/>
          <p:nvPr/>
        </p:nvSpPr>
        <p:spPr>
          <a:xfrm>
            <a:off x="2354745" y="1264985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8"/>
          <p:cNvSpPr/>
          <p:nvPr/>
        </p:nvSpPr>
        <p:spPr>
          <a:xfrm>
            <a:off x="4742470" y="1259110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8"/>
          <p:cNvSpPr/>
          <p:nvPr/>
        </p:nvSpPr>
        <p:spPr>
          <a:xfrm>
            <a:off x="8196220" y="1259110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FA103116-5859-D04F-B7F5-0B597B044C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08"/>
    </mc:Choice>
    <mc:Fallback>
      <p:transition spd="slow" advTm="55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 txBox="1"/>
          <p:nvPr/>
        </p:nvSpPr>
        <p:spPr>
          <a:xfrm>
            <a:off x="390539" y="1102951"/>
            <a:ext cx="301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1. 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Construct Network graph</a:t>
            </a:r>
            <a:endParaRPr sz="18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9"/>
          <p:cNvSpPr txBox="1"/>
          <p:nvPr/>
        </p:nvSpPr>
        <p:spPr>
          <a:xfrm>
            <a:off x="3826102" y="1102475"/>
            <a:ext cx="3698100" cy="78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 </a:t>
            </a:r>
            <a:endParaRPr sz="1800" dirty="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800" dirty="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Sampling </a:t>
            </a:r>
            <a:r>
              <a:rPr lang="en-US" sz="1800" dirty="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Community</a:t>
            </a:r>
            <a:endParaRPr sz="1800" dirty="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9"/>
          <p:cNvSpPr txBox="1"/>
          <p:nvPr/>
        </p:nvSpPr>
        <p:spPr>
          <a:xfrm>
            <a:off x="7654350" y="1102475"/>
            <a:ext cx="406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3. 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encoding &amp; Training Classifier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201650" y="260800"/>
            <a:ext cx="276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 Flow</a:t>
            </a:r>
            <a:endParaRPr sz="3000" b="1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3" name="Google Shape;533;p19"/>
          <p:cNvGrpSpPr/>
          <p:nvPr/>
        </p:nvGrpSpPr>
        <p:grpSpPr>
          <a:xfrm>
            <a:off x="133055" y="2225696"/>
            <a:ext cx="3384087" cy="3152100"/>
            <a:chOff x="8206244" y="3406814"/>
            <a:chExt cx="3384087" cy="3152100"/>
          </a:xfrm>
        </p:grpSpPr>
        <p:sp>
          <p:nvSpPr>
            <p:cNvPr id="534" name="Google Shape;534;p19"/>
            <p:cNvSpPr/>
            <p:nvPr/>
          </p:nvSpPr>
          <p:spPr>
            <a:xfrm>
              <a:off x="8903371" y="4248331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10339137" y="4038143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9753603" y="5278570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9244264" y="3531505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9922045" y="3608187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8462210" y="4658589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8799098" y="5268188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41" name="Google Shape;541;p19"/>
            <p:cNvCxnSpPr>
              <a:stCxn id="534" idx="7"/>
              <a:endCxn id="537" idx="4"/>
            </p:cNvCxnSpPr>
            <p:nvPr/>
          </p:nvCxnSpPr>
          <p:spPr>
            <a:xfrm rot="10800000" flipH="1">
              <a:off x="9081337" y="3737957"/>
              <a:ext cx="267300" cy="540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2" name="Google Shape;542;p19"/>
            <p:cNvCxnSpPr>
              <a:stCxn id="535" idx="2"/>
              <a:endCxn id="537" idx="4"/>
            </p:cNvCxnSpPr>
            <p:nvPr/>
          </p:nvCxnSpPr>
          <p:spPr>
            <a:xfrm rot="10800000">
              <a:off x="9348537" y="3737843"/>
              <a:ext cx="990600" cy="403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3" name="Google Shape;543;p19"/>
            <p:cNvCxnSpPr>
              <a:stCxn id="534" idx="7"/>
              <a:endCxn id="538" idx="3"/>
            </p:cNvCxnSpPr>
            <p:nvPr/>
          </p:nvCxnSpPr>
          <p:spPr>
            <a:xfrm rot="10800000" flipH="1">
              <a:off x="9081337" y="3784457"/>
              <a:ext cx="871200" cy="494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44;p19"/>
            <p:cNvCxnSpPr>
              <a:stCxn id="535" idx="2"/>
              <a:endCxn id="538" idx="3"/>
            </p:cNvCxnSpPr>
            <p:nvPr/>
          </p:nvCxnSpPr>
          <p:spPr>
            <a:xfrm rot="10800000">
              <a:off x="9952437" y="3784343"/>
              <a:ext cx="386700" cy="357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5" name="Google Shape;545;p19"/>
            <p:cNvCxnSpPr>
              <a:stCxn id="539" idx="7"/>
              <a:endCxn id="534" idx="3"/>
            </p:cNvCxnSpPr>
            <p:nvPr/>
          </p:nvCxnSpPr>
          <p:spPr>
            <a:xfrm rot="10800000" flipH="1">
              <a:off x="8640176" y="4424516"/>
              <a:ext cx="293700" cy="264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6" name="Google Shape;546;p19"/>
            <p:cNvCxnSpPr>
              <a:stCxn id="539" idx="4"/>
              <a:endCxn id="540" idx="1"/>
            </p:cNvCxnSpPr>
            <p:nvPr/>
          </p:nvCxnSpPr>
          <p:spPr>
            <a:xfrm>
              <a:off x="8566460" y="4864989"/>
              <a:ext cx="263100" cy="433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7" name="Google Shape;547;p19"/>
            <p:cNvCxnSpPr>
              <a:stCxn id="536" idx="2"/>
              <a:endCxn id="540" idx="6"/>
            </p:cNvCxnSpPr>
            <p:nvPr/>
          </p:nvCxnSpPr>
          <p:spPr>
            <a:xfrm rot="10800000">
              <a:off x="9007503" y="5371270"/>
              <a:ext cx="746100" cy="10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8" name="Google Shape;548;p19"/>
            <p:cNvSpPr/>
            <p:nvPr/>
          </p:nvSpPr>
          <p:spPr>
            <a:xfrm>
              <a:off x="9172077" y="591871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49" name="Google Shape;549;p19"/>
            <p:cNvCxnSpPr>
              <a:stCxn id="548" idx="1"/>
              <a:endCxn id="540" idx="4"/>
            </p:cNvCxnSpPr>
            <p:nvPr/>
          </p:nvCxnSpPr>
          <p:spPr>
            <a:xfrm rot="10800000">
              <a:off x="8903211" y="5474641"/>
              <a:ext cx="299400" cy="474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0" name="Google Shape;550;p19"/>
            <p:cNvCxnSpPr>
              <a:stCxn id="548" idx="7"/>
              <a:endCxn id="536" idx="4"/>
            </p:cNvCxnSpPr>
            <p:nvPr/>
          </p:nvCxnSpPr>
          <p:spPr>
            <a:xfrm rot="10800000" flipH="1">
              <a:off x="9350043" y="5484841"/>
              <a:ext cx="507900" cy="464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1" name="Google Shape;551;p19"/>
            <p:cNvSpPr/>
            <p:nvPr/>
          </p:nvSpPr>
          <p:spPr>
            <a:xfrm>
              <a:off x="8507868" y="3801721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52" name="Google Shape;552;p19"/>
            <p:cNvCxnSpPr>
              <a:stCxn id="551" idx="5"/>
              <a:endCxn id="534" idx="1"/>
            </p:cNvCxnSpPr>
            <p:nvPr/>
          </p:nvCxnSpPr>
          <p:spPr>
            <a:xfrm>
              <a:off x="8685834" y="3977895"/>
              <a:ext cx="248100" cy="300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3" name="Google Shape;553;p19"/>
            <p:cNvSpPr/>
            <p:nvPr/>
          </p:nvSpPr>
          <p:spPr>
            <a:xfrm>
              <a:off x="8313360" y="5472066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54" name="Google Shape;554;p19"/>
            <p:cNvCxnSpPr>
              <a:stCxn id="553" idx="6"/>
              <a:endCxn id="540" idx="2"/>
            </p:cNvCxnSpPr>
            <p:nvPr/>
          </p:nvCxnSpPr>
          <p:spPr>
            <a:xfrm rot="10800000" flipH="1">
              <a:off x="8521860" y="5371266"/>
              <a:ext cx="277200" cy="20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5" name="Google Shape;555;p19"/>
            <p:cNvSpPr/>
            <p:nvPr/>
          </p:nvSpPr>
          <p:spPr>
            <a:xfrm>
              <a:off x="10547683" y="503670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11073066" y="3977879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10339137" y="5565788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11028944" y="5386794"/>
              <a:ext cx="208500" cy="206400"/>
            </a:xfrm>
            <a:prstGeom prst="ellipse">
              <a:avLst/>
            </a:prstGeom>
            <a:noFill/>
            <a:ln w="12700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59" name="Google Shape;559;p19"/>
            <p:cNvCxnSpPr>
              <a:stCxn id="535" idx="6"/>
              <a:endCxn id="556" idx="2"/>
            </p:cNvCxnSpPr>
            <p:nvPr/>
          </p:nvCxnSpPr>
          <p:spPr>
            <a:xfrm rot="10800000" flipH="1">
              <a:off x="10547637" y="4081043"/>
              <a:ext cx="525300" cy="60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0" name="Google Shape;560;p19"/>
            <p:cNvCxnSpPr>
              <a:stCxn id="535" idx="4"/>
              <a:endCxn id="555" idx="0"/>
            </p:cNvCxnSpPr>
            <p:nvPr/>
          </p:nvCxnSpPr>
          <p:spPr>
            <a:xfrm>
              <a:off x="10443387" y="4244543"/>
              <a:ext cx="208500" cy="7923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1" name="Google Shape;561;p19"/>
            <p:cNvCxnSpPr>
              <a:stCxn id="556" idx="2"/>
              <a:endCxn id="555" idx="0"/>
            </p:cNvCxnSpPr>
            <p:nvPr/>
          </p:nvCxnSpPr>
          <p:spPr>
            <a:xfrm flipH="1">
              <a:off x="10651866" y="4081079"/>
              <a:ext cx="421200" cy="9555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2" name="Google Shape;562;p19"/>
            <p:cNvCxnSpPr>
              <a:stCxn id="536" idx="6"/>
              <a:endCxn id="557" idx="1"/>
            </p:cNvCxnSpPr>
            <p:nvPr/>
          </p:nvCxnSpPr>
          <p:spPr>
            <a:xfrm>
              <a:off x="9962103" y="5381770"/>
              <a:ext cx="407700" cy="2142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3" name="Google Shape;563;p19"/>
            <p:cNvCxnSpPr>
              <a:stCxn id="555" idx="5"/>
              <a:endCxn id="558" idx="2"/>
            </p:cNvCxnSpPr>
            <p:nvPr/>
          </p:nvCxnSpPr>
          <p:spPr>
            <a:xfrm>
              <a:off x="10725649" y="5212877"/>
              <a:ext cx="303300" cy="2772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4" name="Google Shape;564;p19"/>
            <p:cNvCxnSpPr>
              <a:stCxn id="557" idx="6"/>
              <a:endCxn id="558" idx="2"/>
            </p:cNvCxnSpPr>
            <p:nvPr/>
          </p:nvCxnSpPr>
          <p:spPr>
            <a:xfrm rot="10800000" flipH="1">
              <a:off x="10547637" y="5489888"/>
              <a:ext cx="481200" cy="179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5" name="Google Shape;565;p19"/>
            <p:cNvCxnSpPr>
              <a:stCxn id="555" idx="5"/>
              <a:endCxn id="557" idx="7"/>
            </p:cNvCxnSpPr>
            <p:nvPr/>
          </p:nvCxnSpPr>
          <p:spPr>
            <a:xfrm flipH="1">
              <a:off x="10517149" y="5212877"/>
              <a:ext cx="208500" cy="38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6" name="Google Shape;566;p19"/>
            <p:cNvCxnSpPr>
              <a:stCxn id="536" idx="0"/>
              <a:endCxn id="534" idx="5"/>
            </p:cNvCxnSpPr>
            <p:nvPr/>
          </p:nvCxnSpPr>
          <p:spPr>
            <a:xfrm rot="10800000">
              <a:off x="9081453" y="4424470"/>
              <a:ext cx="776400" cy="854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7" name="Google Shape;567;p19"/>
            <p:cNvCxnSpPr>
              <a:stCxn id="535" idx="3"/>
              <a:endCxn id="536" idx="0"/>
            </p:cNvCxnSpPr>
            <p:nvPr/>
          </p:nvCxnSpPr>
          <p:spPr>
            <a:xfrm flipH="1">
              <a:off x="9857871" y="4214316"/>
              <a:ext cx="511800" cy="1064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68;p19"/>
            <p:cNvCxnSpPr>
              <a:stCxn id="551" idx="0"/>
            </p:cNvCxnSpPr>
            <p:nvPr/>
          </p:nvCxnSpPr>
          <p:spPr>
            <a:xfrm rot="10800000" flipH="1">
              <a:off x="8612118" y="3429121"/>
              <a:ext cx="143700" cy="3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9" name="Google Shape;569;p19"/>
            <p:cNvCxnSpPr>
              <a:stCxn id="551" idx="2"/>
            </p:cNvCxnSpPr>
            <p:nvPr/>
          </p:nvCxnSpPr>
          <p:spPr>
            <a:xfrm rot="10800000">
              <a:off x="8253768" y="3536821"/>
              <a:ext cx="254100" cy="368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0" name="Google Shape;570;p19"/>
            <p:cNvCxnSpPr>
              <a:stCxn id="539" idx="1"/>
            </p:cNvCxnSpPr>
            <p:nvPr/>
          </p:nvCxnSpPr>
          <p:spPr>
            <a:xfrm rot="10800000">
              <a:off x="8206244" y="4320716"/>
              <a:ext cx="286500" cy="368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1" name="Google Shape;571;p19"/>
            <p:cNvCxnSpPr>
              <a:stCxn id="534" idx="2"/>
            </p:cNvCxnSpPr>
            <p:nvPr/>
          </p:nvCxnSpPr>
          <p:spPr>
            <a:xfrm rot="10800000">
              <a:off x="8425771" y="4260631"/>
              <a:ext cx="477600" cy="909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2" name="Google Shape;572;p19"/>
            <p:cNvCxnSpPr>
              <a:endCxn id="553" idx="4"/>
            </p:cNvCxnSpPr>
            <p:nvPr/>
          </p:nvCxnSpPr>
          <p:spPr>
            <a:xfrm rot="10800000" flipH="1">
              <a:off x="8332110" y="5678466"/>
              <a:ext cx="85500" cy="4737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3" name="Google Shape;573;p19"/>
            <p:cNvCxnSpPr>
              <a:endCxn id="548" idx="4"/>
            </p:cNvCxnSpPr>
            <p:nvPr/>
          </p:nvCxnSpPr>
          <p:spPr>
            <a:xfrm rot="10800000" flipH="1">
              <a:off x="9052827" y="6125114"/>
              <a:ext cx="223500" cy="4338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4" name="Google Shape;574;p19"/>
            <p:cNvCxnSpPr>
              <a:endCxn id="548" idx="4"/>
            </p:cNvCxnSpPr>
            <p:nvPr/>
          </p:nvCxnSpPr>
          <p:spPr>
            <a:xfrm rot="10800000">
              <a:off x="9276327" y="6125114"/>
              <a:ext cx="268800" cy="4338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5" name="Google Shape;575;p19"/>
            <p:cNvCxnSpPr>
              <a:stCxn id="556" idx="7"/>
            </p:cNvCxnSpPr>
            <p:nvPr/>
          </p:nvCxnSpPr>
          <p:spPr>
            <a:xfrm rot="10800000" flipH="1">
              <a:off x="11251032" y="3531405"/>
              <a:ext cx="339300" cy="4767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6" name="Google Shape;576;p19"/>
            <p:cNvCxnSpPr>
              <a:endCxn id="557" idx="5"/>
            </p:cNvCxnSpPr>
            <p:nvPr/>
          </p:nvCxnSpPr>
          <p:spPr>
            <a:xfrm rot="10800000">
              <a:off x="10517103" y="5741961"/>
              <a:ext cx="221100" cy="410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7" name="Google Shape;577;p19"/>
            <p:cNvCxnSpPr>
              <a:endCxn id="558" idx="7"/>
            </p:cNvCxnSpPr>
            <p:nvPr/>
          </p:nvCxnSpPr>
          <p:spPr>
            <a:xfrm flipH="1">
              <a:off x="11206910" y="5139821"/>
              <a:ext cx="213900" cy="2772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8" name="Google Shape;578;p19"/>
            <p:cNvCxnSpPr>
              <a:endCxn id="538" idx="7"/>
            </p:cNvCxnSpPr>
            <p:nvPr/>
          </p:nvCxnSpPr>
          <p:spPr>
            <a:xfrm flipH="1">
              <a:off x="10100011" y="3406814"/>
              <a:ext cx="237000" cy="231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79" name="Google Shape;579;p19"/>
          <p:cNvSpPr/>
          <p:nvPr/>
        </p:nvSpPr>
        <p:spPr>
          <a:xfrm>
            <a:off x="8188872" y="2258283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19"/>
          <p:cNvSpPr/>
          <p:nvPr/>
        </p:nvSpPr>
        <p:spPr>
          <a:xfrm>
            <a:off x="8700134" y="231699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19"/>
          <p:cNvSpPr/>
          <p:nvPr/>
        </p:nvSpPr>
        <p:spPr>
          <a:xfrm>
            <a:off x="7598955" y="312119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19"/>
          <p:cNvSpPr/>
          <p:nvPr/>
        </p:nvSpPr>
        <p:spPr>
          <a:xfrm>
            <a:off x="7853075" y="3587909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3" name="Google Shape;583;p19"/>
          <p:cNvCxnSpPr>
            <a:stCxn id="584" idx="0"/>
            <a:endCxn id="579" idx="4"/>
          </p:cNvCxnSpPr>
          <p:nvPr/>
        </p:nvCxnSpPr>
        <p:spPr>
          <a:xfrm rot="10800000" flipH="1">
            <a:off x="8026636" y="2416320"/>
            <a:ext cx="240900" cy="38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5" name="Google Shape;585;p19"/>
          <p:cNvCxnSpPr>
            <a:stCxn id="586" idx="1"/>
            <a:endCxn id="579" idx="4"/>
          </p:cNvCxnSpPr>
          <p:nvPr/>
        </p:nvCxnSpPr>
        <p:spPr>
          <a:xfrm rot="10800000">
            <a:off x="8267619" y="2416253"/>
            <a:ext cx="7536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7" name="Google Shape;587;p19"/>
          <p:cNvCxnSpPr>
            <a:stCxn id="584" idx="3"/>
            <a:endCxn id="580" idx="3"/>
          </p:cNvCxnSpPr>
          <p:nvPr/>
        </p:nvCxnSpPr>
        <p:spPr>
          <a:xfrm rot="10800000" flipH="1">
            <a:off x="8098786" y="2452020"/>
            <a:ext cx="624300" cy="42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8" name="Google Shape;588;p19"/>
          <p:cNvCxnSpPr>
            <a:stCxn id="586" idx="1"/>
            <a:endCxn id="580" idx="3"/>
          </p:cNvCxnSpPr>
          <p:nvPr/>
        </p:nvCxnSpPr>
        <p:spPr>
          <a:xfrm rot="10800000">
            <a:off x="8723019" y="2451953"/>
            <a:ext cx="298200" cy="27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9" name="Google Shape;589;p19"/>
          <p:cNvCxnSpPr>
            <a:stCxn id="581" idx="7"/>
            <a:endCxn id="584" idx="2"/>
          </p:cNvCxnSpPr>
          <p:nvPr/>
        </p:nvCxnSpPr>
        <p:spPr>
          <a:xfrm rot="10800000" flipH="1">
            <a:off x="7733134" y="2943945"/>
            <a:ext cx="293400" cy="20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0" name="Google Shape;590;p19"/>
          <p:cNvCxnSpPr>
            <a:stCxn id="581" idx="4"/>
            <a:endCxn id="582" idx="1"/>
          </p:cNvCxnSpPr>
          <p:nvPr/>
        </p:nvCxnSpPr>
        <p:spPr>
          <a:xfrm>
            <a:off x="7677555" y="3279292"/>
            <a:ext cx="198600" cy="33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1" name="Google Shape;591;p19"/>
          <p:cNvCxnSpPr>
            <a:stCxn id="592" idx="1"/>
            <a:endCxn id="582" idx="6"/>
          </p:cNvCxnSpPr>
          <p:nvPr/>
        </p:nvCxnSpPr>
        <p:spPr>
          <a:xfrm flipH="1">
            <a:off x="8010283" y="3666357"/>
            <a:ext cx="5619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3" name="Google Shape;593;p19"/>
          <p:cNvSpPr/>
          <p:nvPr/>
        </p:nvSpPr>
        <p:spPr>
          <a:xfrm>
            <a:off x="8134420" y="4085959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4" name="Google Shape;594;p19"/>
          <p:cNvCxnSpPr>
            <a:stCxn id="593" idx="1"/>
            <a:endCxn id="582" idx="4"/>
          </p:cNvCxnSpPr>
          <p:nvPr/>
        </p:nvCxnSpPr>
        <p:spPr>
          <a:xfrm rot="10800000">
            <a:off x="7931541" y="3746112"/>
            <a:ext cx="225900" cy="36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5" name="Google Shape;595;p19"/>
          <p:cNvCxnSpPr>
            <a:stCxn id="593" idx="7"/>
            <a:endCxn id="592" idx="2"/>
          </p:cNvCxnSpPr>
          <p:nvPr/>
        </p:nvCxnSpPr>
        <p:spPr>
          <a:xfrm rot="10800000" flipH="1">
            <a:off x="8268599" y="3736812"/>
            <a:ext cx="375600" cy="37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6" name="Google Shape;596;p19"/>
          <p:cNvSpPr/>
          <p:nvPr/>
        </p:nvSpPr>
        <p:spPr>
          <a:xfrm>
            <a:off x="7633395" y="2465164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7" name="Google Shape;597;p19"/>
          <p:cNvCxnSpPr>
            <a:stCxn id="596" idx="5"/>
            <a:endCxn id="584" idx="1"/>
          </p:cNvCxnSpPr>
          <p:nvPr/>
        </p:nvCxnSpPr>
        <p:spPr>
          <a:xfrm>
            <a:off x="7767574" y="2600111"/>
            <a:ext cx="186900" cy="27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8" name="Google Shape;598;p19"/>
          <p:cNvSpPr/>
          <p:nvPr/>
        </p:nvSpPr>
        <p:spPr>
          <a:xfrm>
            <a:off x="9172064" y="341068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9568370" y="2600032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19"/>
          <p:cNvSpPr/>
          <p:nvPr/>
        </p:nvSpPr>
        <p:spPr>
          <a:xfrm>
            <a:off x="9014754" y="3815755"/>
            <a:ext cx="157200" cy="1581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1" name="Google Shape;601;p19"/>
          <p:cNvCxnSpPr>
            <a:stCxn id="586" idx="3"/>
            <a:endCxn id="599" idx="2"/>
          </p:cNvCxnSpPr>
          <p:nvPr/>
        </p:nvCxnSpPr>
        <p:spPr>
          <a:xfrm rot="10800000" flipH="1">
            <a:off x="9165519" y="2679053"/>
            <a:ext cx="402900" cy="4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2" name="Google Shape;602;p19"/>
          <p:cNvCxnSpPr>
            <a:stCxn id="586" idx="2"/>
            <a:endCxn id="598" idx="0"/>
          </p:cNvCxnSpPr>
          <p:nvPr/>
        </p:nvCxnSpPr>
        <p:spPr>
          <a:xfrm>
            <a:off x="9093369" y="2799353"/>
            <a:ext cx="157200" cy="6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3" name="Google Shape;603;p19"/>
          <p:cNvCxnSpPr>
            <a:stCxn id="599" idx="2"/>
            <a:endCxn id="598" idx="0"/>
          </p:cNvCxnSpPr>
          <p:nvPr/>
        </p:nvCxnSpPr>
        <p:spPr>
          <a:xfrm flipH="1">
            <a:off x="9250670" y="2679082"/>
            <a:ext cx="317700" cy="73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4" name="Google Shape;604;p19"/>
          <p:cNvCxnSpPr>
            <a:stCxn id="592" idx="3"/>
            <a:endCxn id="600" idx="1"/>
          </p:cNvCxnSpPr>
          <p:nvPr/>
        </p:nvCxnSpPr>
        <p:spPr>
          <a:xfrm>
            <a:off x="8716483" y="3666357"/>
            <a:ext cx="321300" cy="17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5" name="Google Shape;605;p19"/>
          <p:cNvCxnSpPr>
            <a:stCxn id="598" idx="5"/>
            <a:endCxn id="600" idx="7"/>
          </p:cNvCxnSpPr>
          <p:nvPr/>
        </p:nvCxnSpPr>
        <p:spPr>
          <a:xfrm flipH="1">
            <a:off x="9149043" y="3545629"/>
            <a:ext cx="157200" cy="2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6" name="Google Shape;606;p19"/>
          <p:cNvCxnSpPr>
            <a:stCxn id="592" idx="0"/>
            <a:endCxn id="584" idx="2"/>
          </p:cNvCxnSpPr>
          <p:nvPr/>
        </p:nvCxnSpPr>
        <p:spPr>
          <a:xfrm rot="10800000">
            <a:off x="8026633" y="2943957"/>
            <a:ext cx="617700" cy="6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07" name="Google Shape;607;p19"/>
          <p:cNvCxnSpPr>
            <a:stCxn id="586" idx="1"/>
            <a:endCxn id="592" idx="0"/>
          </p:cNvCxnSpPr>
          <p:nvPr/>
        </p:nvCxnSpPr>
        <p:spPr>
          <a:xfrm flipH="1">
            <a:off x="8644419" y="2728853"/>
            <a:ext cx="376800" cy="86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19"/>
          <p:cNvSpPr/>
          <p:nvPr/>
        </p:nvSpPr>
        <p:spPr>
          <a:xfrm>
            <a:off x="9021219" y="2658353"/>
            <a:ext cx="144300" cy="14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7954486" y="2803020"/>
            <a:ext cx="144300" cy="14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19"/>
          <p:cNvSpPr/>
          <p:nvPr/>
        </p:nvSpPr>
        <p:spPr>
          <a:xfrm>
            <a:off x="8572183" y="3595857"/>
            <a:ext cx="144300" cy="14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19"/>
          <p:cNvSpPr/>
          <p:nvPr/>
        </p:nvSpPr>
        <p:spPr>
          <a:xfrm>
            <a:off x="9897378" y="2409450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19"/>
          <p:cNvSpPr/>
          <p:nvPr/>
        </p:nvSpPr>
        <p:spPr>
          <a:xfrm>
            <a:off x="9897378" y="276079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9897378" y="3114630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19"/>
          <p:cNvSpPr/>
          <p:nvPr/>
        </p:nvSpPr>
        <p:spPr>
          <a:xfrm>
            <a:off x="9897378" y="3822301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19"/>
          <p:cNvSpPr txBox="1"/>
          <p:nvPr/>
        </p:nvSpPr>
        <p:spPr>
          <a:xfrm rot="5400000">
            <a:off x="10015600" y="3454835"/>
            <a:ext cx="155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3" name="Google Shape;613;p19"/>
          <p:cNvCxnSpPr>
            <a:stCxn id="608" idx="6"/>
            <a:endCxn id="614" idx="2"/>
          </p:cNvCxnSpPr>
          <p:nvPr/>
        </p:nvCxnSpPr>
        <p:spPr>
          <a:xfrm>
            <a:off x="10170678" y="2539050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5" name="Google Shape;615;p19"/>
          <p:cNvCxnSpPr>
            <a:stCxn id="609" idx="6"/>
            <a:endCxn id="614" idx="2"/>
          </p:cNvCxnSpPr>
          <p:nvPr/>
        </p:nvCxnSpPr>
        <p:spPr>
          <a:xfrm rot="10800000" flipH="1">
            <a:off x="10170678" y="2716994"/>
            <a:ext cx="777600" cy="17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6" name="Google Shape;616;p19"/>
          <p:cNvCxnSpPr>
            <a:stCxn id="610" idx="6"/>
            <a:endCxn id="614" idx="2"/>
          </p:cNvCxnSpPr>
          <p:nvPr/>
        </p:nvCxnSpPr>
        <p:spPr>
          <a:xfrm rot="10800000" flipH="1">
            <a:off x="10170678" y="2717130"/>
            <a:ext cx="777600" cy="527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7" name="Google Shape;617;p19"/>
          <p:cNvCxnSpPr>
            <a:stCxn id="611" idx="6"/>
            <a:endCxn id="614" idx="2"/>
          </p:cNvCxnSpPr>
          <p:nvPr/>
        </p:nvCxnSpPr>
        <p:spPr>
          <a:xfrm rot="10800000" flipH="1">
            <a:off x="10170678" y="2717101"/>
            <a:ext cx="777600" cy="123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8" name="Google Shape;618;p19"/>
          <p:cNvCxnSpPr>
            <a:stCxn id="608" idx="6"/>
            <a:endCxn id="619" idx="2"/>
          </p:cNvCxnSpPr>
          <p:nvPr/>
        </p:nvCxnSpPr>
        <p:spPr>
          <a:xfrm>
            <a:off x="10170678" y="2539050"/>
            <a:ext cx="777600" cy="123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0" name="Google Shape;620;p19"/>
          <p:cNvCxnSpPr>
            <a:stCxn id="609" idx="6"/>
            <a:endCxn id="619" idx="2"/>
          </p:cNvCxnSpPr>
          <p:nvPr/>
        </p:nvCxnSpPr>
        <p:spPr>
          <a:xfrm>
            <a:off x="10170678" y="2890394"/>
            <a:ext cx="777600" cy="880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1" name="Google Shape;621;p19"/>
          <p:cNvCxnSpPr>
            <a:stCxn id="610" idx="6"/>
            <a:endCxn id="619" idx="2"/>
          </p:cNvCxnSpPr>
          <p:nvPr/>
        </p:nvCxnSpPr>
        <p:spPr>
          <a:xfrm>
            <a:off x="10170678" y="3244230"/>
            <a:ext cx="777600" cy="527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2" name="Google Shape;622;p19"/>
          <p:cNvCxnSpPr>
            <a:stCxn id="611" idx="6"/>
            <a:endCxn id="619" idx="2"/>
          </p:cNvCxnSpPr>
          <p:nvPr/>
        </p:nvCxnSpPr>
        <p:spPr>
          <a:xfrm rot="10800000" flipH="1">
            <a:off x="10170678" y="3771301"/>
            <a:ext cx="777600" cy="180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3" name="Google Shape;623;p19"/>
          <p:cNvCxnSpPr>
            <a:stCxn id="614" idx="6"/>
            <a:endCxn id="624" idx="2"/>
          </p:cNvCxnSpPr>
          <p:nvPr/>
        </p:nvCxnSpPr>
        <p:spPr>
          <a:xfrm>
            <a:off x="11221621" y="2717134"/>
            <a:ext cx="662400" cy="311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5" name="Google Shape;625;p19"/>
          <p:cNvCxnSpPr>
            <a:stCxn id="626" idx="6"/>
            <a:endCxn id="624" idx="2"/>
          </p:cNvCxnSpPr>
          <p:nvPr/>
        </p:nvCxnSpPr>
        <p:spPr>
          <a:xfrm rot="10800000" flipH="1">
            <a:off x="11221621" y="3028578"/>
            <a:ext cx="662400" cy="39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4" name="Google Shape;614;p19"/>
          <p:cNvSpPr/>
          <p:nvPr/>
        </p:nvSpPr>
        <p:spPr>
          <a:xfrm>
            <a:off x="10948321" y="258753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19"/>
          <p:cNvSpPr/>
          <p:nvPr/>
        </p:nvSpPr>
        <p:spPr>
          <a:xfrm>
            <a:off x="10948321" y="2938878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19"/>
          <p:cNvSpPr/>
          <p:nvPr/>
        </p:nvSpPr>
        <p:spPr>
          <a:xfrm>
            <a:off x="10948321" y="3292713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9"/>
          <p:cNvSpPr/>
          <p:nvPr/>
        </p:nvSpPr>
        <p:spPr>
          <a:xfrm>
            <a:off x="10948321" y="3641704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8" name="Google Shape;628;p19"/>
          <p:cNvCxnSpPr>
            <a:stCxn id="609" idx="6"/>
            <a:endCxn id="626" idx="2"/>
          </p:cNvCxnSpPr>
          <p:nvPr/>
        </p:nvCxnSpPr>
        <p:spPr>
          <a:xfrm>
            <a:off x="10170678" y="2890394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9" name="Google Shape;629;p19"/>
          <p:cNvCxnSpPr>
            <a:stCxn id="610" idx="6"/>
            <a:endCxn id="626" idx="2"/>
          </p:cNvCxnSpPr>
          <p:nvPr/>
        </p:nvCxnSpPr>
        <p:spPr>
          <a:xfrm rot="10800000" flipH="1">
            <a:off x="10170678" y="3068430"/>
            <a:ext cx="777600" cy="17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0" name="Google Shape;630;p19"/>
          <p:cNvCxnSpPr>
            <a:stCxn id="608" idx="6"/>
            <a:endCxn id="626" idx="2"/>
          </p:cNvCxnSpPr>
          <p:nvPr/>
        </p:nvCxnSpPr>
        <p:spPr>
          <a:xfrm>
            <a:off x="10170678" y="2539050"/>
            <a:ext cx="777600" cy="529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1" name="Google Shape;631;p19"/>
          <p:cNvCxnSpPr>
            <a:stCxn id="611" idx="6"/>
            <a:endCxn id="626" idx="2"/>
          </p:cNvCxnSpPr>
          <p:nvPr/>
        </p:nvCxnSpPr>
        <p:spPr>
          <a:xfrm rot="10800000" flipH="1">
            <a:off x="10170678" y="3068401"/>
            <a:ext cx="777600" cy="883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2" name="Google Shape;632;p19"/>
          <p:cNvCxnSpPr>
            <a:stCxn id="610" idx="6"/>
            <a:endCxn id="627" idx="2"/>
          </p:cNvCxnSpPr>
          <p:nvPr/>
        </p:nvCxnSpPr>
        <p:spPr>
          <a:xfrm>
            <a:off x="10170678" y="3244230"/>
            <a:ext cx="777600" cy="178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3" name="Google Shape;633;p19"/>
          <p:cNvCxnSpPr>
            <a:stCxn id="608" idx="6"/>
            <a:endCxn id="627" idx="2"/>
          </p:cNvCxnSpPr>
          <p:nvPr/>
        </p:nvCxnSpPr>
        <p:spPr>
          <a:xfrm>
            <a:off x="10170678" y="2539050"/>
            <a:ext cx="777600" cy="883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4" name="Google Shape;634;p19"/>
          <p:cNvCxnSpPr>
            <a:stCxn id="609" idx="6"/>
            <a:endCxn id="627" idx="2"/>
          </p:cNvCxnSpPr>
          <p:nvPr/>
        </p:nvCxnSpPr>
        <p:spPr>
          <a:xfrm>
            <a:off x="10170678" y="2890394"/>
            <a:ext cx="777600" cy="531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5" name="Google Shape;635;p19"/>
          <p:cNvCxnSpPr>
            <a:stCxn id="611" idx="6"/>
            <a:endCxn id="627" idx="2"/>
          </p:cNvCxnSpPr>
          <p:nvPr/>
        </p:nvCxnSpPr>
        <p:spPr>
          <a:xfrm rot="10800000" flipH="1">
            <a:off x="10170678" y="3422401"/>
            <a:ext cx="777600" cy="529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4" name="Google Shape;624;p19"/>
          <p:cNvSpPr/>
          <p:nvPr/>
        </p:nvSpPr>
        <p:spPr>
          <a:xfrm>
            <a:off x="11884054" y="2898829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9"/>
          <p:cNvSpPr/>
          <p:nvPr/>
        </p:nvSpPr>
        <p:spPr>
          <a:xfrm>
            <a:off x="11884054" y="3359881"/>
            <a:ext cx="273300" cy="259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7" name="Google Shape;637;p19"/>
          <p:cNvCxnSpPr>
            <a:stCxn id="614" idx="6"/>
            <a:endCxn id="636" idx="2"/>
          </p:cNvCxnSpPr>
          <p:nvPr/>
        </p:nvCxnSpPr>
        <p:spPr>
          <a:xfrm>
            <a:off x="11221621" y="2717134"/>
            <a:ext cx="662400" cy="772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8" name="Google Shape;638;p19"/>
          <p:cNvCxnSpPr>
            <a:stCxn id="627" idx="6"/>
            <a:endCxn id="636" idx="2"/>
          </p:cNvCxnSpPr>
          <p:nvPr/>
        </p:nvCxnSpPr>
        <p:spPr>
          <a:xfrm>
            <a:off x="11221621" y="3422313"/>
            <a:ext cx="662400" cy="6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19"/>
          <p:cNvCxnSpPr>
            <a:stCxn id="626" idx="6"/>
            <a:endCxn id="636" idx="2"/>
          </p:cNvCxnSpPr>
          <p:nvPr/>
        </p:nvCxnSpPr>
        <p:spPr>
          <a:xfrm>
            <a:off x="11221621" y="3068478"/>
            <a:ext cx="662400" cy="42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19"/>
          <p:cNvCxnSpPr>
            <a:stCxn id="627" idx="6"/>
            <a:endCxn id="624" idx="2"/>
          </p:cNvCxnSpPr>
          <p:nvPr/>
        </p:nvCxnSpPr>
        <p:spPr>
          <a:xfrm rot="10800000" flipH="1">
            <a:off x="11221621" y="3028413"/>
            <a:ext cx="662400" cy="39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19"/>
          <p:cNvCxnSpPr>
            <a:stCxn id="619" idx="6"/>
            <a:endCxn id="624" idx="2"/>
          </p:cNvCxnSpPr>
          <p:nvPr/>
        </p:nvCxnSpPr>
        <p:spPr>
          <a:xfrm rot="10800000" flipH="1">
            <a:off x="11221621" y="3028504"/>
            <a:ext cx="662400" cy="742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19"/>
          <p:cNvCxnSpPr>
            <a:stCxn id="619" idx="6"/>
            <a:endCxn id="636" idx="2"/>
          </p:cNvCxnSpPr>
          <p:nvPr/>
        </p:nvCxnSpPr>
        <p:spPr>
          <a:xfrm rot="10800000" flipH="1">
            <a:off x="11221621" y="3489604"/>
            <a:ext cx="662400" cy="281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3" name="Google Shape;643;p19"/>
          <p:cNvSpPr/>
          <p:nvPr/>
        </p:nvSpPr>
        <p:spPr>
          <a:xfrm>
            <a:off x="3338307" y="3085260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6974420" y="3059585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19"/>
          <p:cNvSpPr txBox="1"/>
          <p:nvPr/>
        </p:nvSpPr>
        <p:spPr>
          <a:xfrm>
            <a:off x="7144800" y="5212225"/>
            <a:ext cx="2623200" cy="139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Positive Communities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4512 6350 32031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12354 25979 28348 33994 40349 47410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19"/>
          <p:cNvSpPr txBox="1"/>
          <p:nvPr/>
        </p:nvSpPr>
        <p:spPr>
          <a:xfrm>
            <a:off x="4185400" y="2389250"/>
            <a:ext cx="2623200" cy="1431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Communities 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2362 30008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39072 54714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29068 9855 32756 55586 36631</a:t>
            </a:r>
            <a:endParaRPr sz="1300">
              <a:solidFill>
                <a:srgbClr val="D9D9D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19"/>
          <p:cNvSpPr/>
          <p:nvPr/>
        </p:nvSpPr>
        <p:spPr>
          <a:xfrm rot="-5398079">
            <a:off x="8268857" y="4539277"/>
            <a:ext cx="5370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04327693-0B5F-EF4B-AA50-DA89D418A4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54"/>
    </mc:Choice>
    <mc:Fallback>
      <p:transition spd="slow" advTm="9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0"/>
          <p:cNvSpPr txBox="1"/>
          <p:nvPr/>
        </p:nvSpPr>
        <p:spPr>
          <a:xfrm>
            <a:off x="539849" y="1474898"/>
            <a:ext cx="10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</a:t>
            </a:r>
            <a:endParaRPr sz="2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20"/>
          <p:cNvSpPr txBox="1"/>
          <p:nvPr/>
        </p:nvSpPr>
        <p:spPr>
          <a:xfrm>
            <a:off x="2774550" y="1342898"/>
            <a:ext cx="13866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Extract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subgraphs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20"/>
          <p:cNvSpPr txBox="1"/>
          <p:nvPr/>
        </p:nvSpPr>
        <p:spPr>
          <a:xfrm>
            <a:off x="5068875" y="1336448"/>
            <a:ext cx="1386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Subgraph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0"/>
          <p:cNvSpPr txBox="1"/>
          <p:nvPr/>
        </p:nvSpPr>
        <p:spPr>
          <a:xfrm>
            <a:off x="6901300" y="1342898"/>
            <a:ext cx="16233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encoding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20"/>
          <p:cNvSpPr txBox="1"/>
          <p:nvPr/>
        </p:nvSpPr>
        <p:spPr>
          <a:xfrm>
            <a:off x="9280950" y="1474898"/>
            <a:ext cx="158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Classification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3019217" y="2443718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0"/>
          <p:cNvSpPr/>
          <p:nvPr/>
        </p:nvSpPr>
        <p:spPr>
          <a:xfrm>
            <a:off x="3373370" y="2487284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0"/>
          <p:cNvSpPr/>
          <p:nvPr/>
        </p:nvSpPr>
        <p:spPr>
          <a:xfrm>
            <a:off x="2610579" y="3084052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2786609" y="3430386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1" name="Google Shape;661;p20"/>
          <p:cNvCxnSpPr>
            <a:stCxn id="662" idx="0"/>
            <a:endCxn id="657" idx="4"/>
          </p:cNvCxnSpPr>
          <p:nvPr/>
        </p:nvCxnSpPr>
        <p:spPr>
          <a:xfrm rot="10800000" flipH="1">
            <a:off x="2906807" y="2561448"/>
            <a:ext cx="166800" cy="28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3" name="Google Shape;663;p20"/>
          <p:cNvCxnSpPr>
            <a:stCxn id="664" idx="1"/>
            <a:endCxn id="657" idx="4"/>
          </p:cNvCxnSpPr>
          <p:nvPr/>
        </p:nvCxnSpPr>
        <p:spPr>
          <a:xfrm rot="10800000">
            <a:off x="3073787" y="2561346"/>
            <a:ext cx="522000" cy="23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5" name="Google Shape;665;p20"/>
          <p:cNvCxnSpPr>
            <a:stCxn id="662" idx="3"/>
            <a:endCxn id="658" idx="3"/>
          </p:cNvCxnSpPr>
          <p:nvPr/>
        </p:nvCxnSpPr>
        <p:spPr>
          <a:xfrm rot="10800000" flipH="1">
            <a:off x="2956757" y="2587698"/>
            <a:ext cx="4326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6" name="Google Shape;666;p20"/>
          <p:cNvCxnSpPr>
            <a:stCxn id="664" idx="1"/>
            <a:endCxn id="658" idx="3"/>
          </p:cNvCxnSpPr>
          <p:nvPr/>
        </p:nvCxnSpPr>
        <p:spPr>
          <a:xfrm rot="10800000">
            <a:off x="3389387" y="2587746"/>
            <a:ext cx="206400" cy="2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7" name="Google Shape;667;p20"/>
          <p:cNvCxnSpPr>
            <a:stCxn id="659" idx="7"/>
            <a:endCxn id="662" idx="2"/>
          </p:cNvCxnSpPr>
          <p:nvPr/>
        </p:nvCxnSpPr>
        <p:spPr>
          <a:xfrm rot="10800000" flipH="1">
            <a:off x="2703531" y="2952774"/>
            <a:ext cx="203400" cy="14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8" name="Google Shape;668;p20"/>
          <p:cNvCxnSpPr>
            <a:stCxn id="659" idx="4"/>
            <a:endCxn id="660" idx="1"/>
          </p:cNvCxnSpPr>
          <p:nvPr/>
        </p:nvCxnSpPr>
        <p:spPr>
          <a:xfrm>
            <a:off x="2665029" y="3201652"/>
            <a:ext cx="137400" cy="24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9" name="Google Shape;669;p20"/>
          <p:cNvCxnSpPr>
            <a:stCxn id="670" idx="1"/>
            <a:endCxn id="660" idx="6"/>
          </p:cNvCxnSpPr>
          <p:nvPr/>
        </p:nvCxnSpPr>
        <p:spPr>
          <a:xfrm flipH="1">
            <a:off x="2895638" y="3488634"/>
            <a:ext cx="3891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1" name="Google Shape;671;p20"/>
          <p:cNvSpPr/>
          <p:nvPr/>
        </p:nvSpPr>
        <p:spPr>
          <a:xfrm>
            <a:off x="2981498" y="3799970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2" name="Google Shape;672;p20"/>
          <p:cNvCxnSpPr>
            <a:stCxn id="671" idx="1"/>
            <a:endCxn id="660" idx="4"/>
          </p:cNvCxnSpPr>
          <p:nvPr/>
        </p:nvCxnSpPr>
        <p:spPr>
          <a:xfrm rot="10800000">
            <a:off x="2841146" y="3548093"/>
            <a:ext cx="156300" cy="2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3" name="Google Shape;673;p20"/>
          <p:cNvCxnSpPr>
            <a:stCxn id="671" idx="7"/>
            <a:endCxn id="670" idx="2"/>
          </p:cNvCxnSpPr>
          <p:nvPr/>
        </p:nvCxnSpPr>
        <p:spPr>
          <a:xfrm rot="10800000" flipH="1">
            <a:off x="3074450" y="3540893"/>
            <a:ext cx="2601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4" name="Google Shape;674;p20"/>
          <p:cNvSpPr/>
          <p:nvPr/>
        </p:nvSpPr>
        <p:spPr>
          <a:xfrm>
            <a:off x="2634436" y="2597237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5" name="Google Shape;675;p20"/>
          <p:cNvCxnSpPr>
            <a:stCxn id="674" idx="5"/>
            <a:endCxn id="662" idx="1"/>
          </p:cNvCxnSpPr>
          <p:nvPr/>
        </p:nvCxnSpPr>
        <p:spPr>
          <a:xfrm>
            <a:off x="2727388" y="2697615"/>
            <a:ext cx="129600" cy="20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6" name="Google Shape;676;p20"/>
          <p:cNvSpPr/>
          <p:nvPr/>
        </p:nvSpPr>
        <p:spPr>
          <a:xfrm>
            <a:off x="2532801" y="3546215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7" name="Google Shape;677;p20"/>
          <p:cNvCxnSpPr>
            <a:stCxn id="676" idx="6"/>
            <a:endCxn id="660" idx="2"/>
          </p:cNvCxnSpPr>
          <p:nvPr/>
        </p:nvCxnSpPr>
        <p:spPr>
          <a:xfrm rot="10800000" flipH="1">
            <a:off x="2641701" y="3489215"/>
            <a:ext cx="144900" cy="11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20"/>
          <p:cNvSpPr/>
          <p:nvPr/>
        </p:nvSpPr>
        <p:spPr>
          <a:xfrm>
            <a:off x="3700278" y="3298872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3974801" y="2697318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20"/>
          <p:cNvSpPr/>
          <p:nvPr/>
        </p:nvSpPr>
        <p:spPr>
          <a:xfrm>
            <a:off x="3591309" y="3599462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20"/>
          <p:cNvSpPr/>
          <p:nvPr/>
        </p:nvSpPr>
        <p:spPr>
          <a:xfrm>
            <a:off x="3951746" y="3497769"/>
            <a:ext cx="108900" cy="1176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2" name="Google Shape;682;p20"/>
          <p:cNvCxnSpPr>
            <a:stCxn id="664" idx="3"/>
            <a:endCxn id="679" idx="2"/>
          </p:cNvCxnSpPr>
          <p:nvPr/>
        </p:nvCxnSpPr>
        <p:spPr>
          <a:xfrm rot="10800000" flipH="1">
            <a:off x="3695687" y="2756046"/>
            <a:ext cx="279000" cy="3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3" name="Google Shape;683;p20"/>
          <p:cNvCxnSpPr>
            <a:stCxn id="664" idx="2"/>
            <a:endCxn id="678" idx="0"/>
          </p:cNvCxnSpPr>
          <p:nvPr/>
        </p:nvCxnSpPr>
        <p:spPr>
          <a:xfrm>
            <a:off x="3645737" y="2845296"/>
            <a:ext cx="108900" cy="45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4" name="Google Shape;684;p20"/>
          <p:cNvCxnSpPr>
            <a:stCxn id="679" idx="2"/>
            <a:endCxn id="678" idx="0"/>
          </p:cNvCxnSpPr>
          <p:nvPr/>
        </p:nvCxnSpPr>
        <p:spPr>
          <a:xfrm flipH="1">
            <a:off x="3754601" y="2756118"/>
            <a:ext cx="2202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5" name="Google Shape;685;p20"/>
          <p:cNvCxnSpPr>
            <a:stCxn id="670" idx="3"/>
            <a:endCxn id="680" idx="1"/>
          </p:cNvCxnSpPr>
          <p:nvPr/>
        </p:nvCxnSpPr>
        <p:spPr>
          <a:xfrm>
            <a:off x="3384638" y="3488634"/>
            <a:ext cx="222600" cy="1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20"/>
          <p:cNvCxnSpPr>
            <a:stCxn id="678" idx="5"/>
            <a:endCxn id="681" idx="2"/>
          </p:cNvCxnSpPr>
          <p:nvPr/>
        </p:nvCxnSpPr>
        <p:spPr>
          <a:xfrm>
            <a:off x="3793230" y="3399250"/>
            <a:ext cx="158400" cy="1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20"/>
          <p:cNvCxnSpPr>
            <a:stCxn id="680" idx="6"/>
            <a:endCxn id="681" idx="2"/>
          </p:cNvCxnSpPr>
          <p:nvPr/>
        </p:nvCxnSpPr>
        <p:spPr>
          <a:xfrm rot="10800000" flipH="1">
            <a:off x="3700209" y="3556562"/>
            <a:ext cx="251400" cy="10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8" name="Google Shape;688;p20"/>
          <p:cNvCxnSpPr>
            <a:stCxn id="678" idx="5"/>
            <a:endCxn id="680" idx="7"/>
          </p:cNvCxnSpPr>
          <p:nvPr/>
        </p:nvCxnSpPr>
        <p:spPr>
          <a:xfrm flipH="1">
            <a:off x="3684330" y="3399250"/>
            <a:ext cx="108900" cy="2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9" name="Google Shape;689;p20"/>
          <p:cNvCxnSpPr>
            <a:stCxn id="670" idx="0"/>
            <a:endCxn id="662" idx="2"/>
          </p:cNvCxnSpPr>
          <p:nvPr/>
        </p:nvCxnSpPr>
        <p:spPr>
          <a:xfrm rot="10800000">
            <a:off x="2906888" y="2952684"/>
            <a:ext cx="427800" cy="4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" name="Google Shape;690;p20"/>
          <p:cNvCxnSpPr>
            <a:stCxn id="664" idx="1"/>
            <a:endCxn id="670" idx="0"/>
          </p:cNvCxnSpPr>
          <p:nvPr/>
        </p:nvCxnSpPr>
        <p:spPr>
          <a:xfrm flipH="1">
            <a:off x="3334787" y="2792946"/>
            <a:ext cx="261000" cy="64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" name="Google Shape;691;p20"/>
          <p:cNvCxnSpPr>
            <a:stCxn id="674" idx="0"/>
          </p:cNvCxnSpPr>
          <p:nvPr/>
        </p:nvCxnSpPr>
        <p:spPr>
          <a:xfrm rot="10800000" flipH="1">
            <a:off x="2688886" y="2385437"/>
            <a:ext cx="75000" cy="21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2" name="Google Shape;692;p20"/>
          <p:cNvCxnSpPr>
            <a:stCxn id="674" idx="2"/>
          </p:cNvCxnSpPr>
          <p:nvPr/>
        </p:nvCxnSpPr>
        <p:spPr>
          <a:xfrm rot="10800000">
            <a:off x="2501536" y="2446637"/>
            <a:ext cx="132900" cy="20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3" name="Google Shape;693;p20"/>
          <p:cNvCxnSpPr>
            <a:stCxn id="659" idx="1"/>
          </p:cNvCxnSpPr>
          <p:nvPr/>
        </p:nvCxnSpPr>
        <p:spPr>
          <a:xfrm rot="10800000">
            <a:off x="2476827" y="2892174"/>
            <a:ext cx="149700" cy="20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4" name="Google Shape;694;p20"/>
          <p:cNvCxnSpPr>
            <a:stCxn id="662" idx="1"/>
          </p:cNvCxnSpPr>
          <p:nvPr/>
        </p:nvCxnSpPr>
        <p:spPr>
          <a:xfrm rot="10800000">
            <a:off x="2591357" y="2858298"/>
            <a:ext cx="265500" cy="4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5" name="Google Shape;695;p20"/>
          <p:cNvCxnSpPr>
            <a:endCxn id="676" idx="4"/>
          </p:cNvCxnSpPr>
          <p:nvPr/>
        </p:nvCxnSpPr>
        <p:spPr>
          <a:xfrm rot="10800000" flipH="1">
            <a:off x="2542551" y="3663815"/>
            <a:ext cx="44700" cy="2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6" name="Google Shape;696;p20"/>
          <p:cNvCxnSpPr>
            <a:endCxn id="671" idx="4"/>
          </p:cNvCxnSpPr>
          <p:nvPr/>
        </p:nvCxnSpPr>
        <p:spPr>
          <a:xfrm rot="10800000" flipH="1">
            <a:off x="2919248" y="3917570"/>
            <a:ext cx="116700" cy="24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7" name="Google Shape;697;p20"/>
          <p:cNvCxnSpPr>
            <a:endCxn id="671" idx="4"/>
          </p:cNvCxnSpPr>
          <p:nvPr/>
        </p:nvCxnSpPr>
        <p:spPr>
          <a:xfrm rot="10800000">
            <a:off x="3035948" y="3917570"/>
            <a:ext cx="140400" cy="24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8" name="Google Shape;698;p20"/>
          <p:cNvCxnSpPr>
            <a:stCxn id="679" idx="7"/>
          </p:cNvCxnSpPr>
          <p:nvPr/>
        </p:nvCxnSpPr>
        <p:spPr>
          <a:xfrm rot="10800000" flipH="1">
            <a:off x="4067753" y="2443640"/>
            <a:ext cx="177300" cy="27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99" name="Google Shape;699;p20"/>
          <p:cNvCxnSpPr>
            <a:endCxn id="680" idx="5"/>
          </p:cNvCxnSpPr>
          <p:nvPr/>
        </p:nvCxnSpPr>
        <p:spPr>
          <a:xfrm rot="10800000">
            <a:off x="3684261" y="3699840"/>
            <a:ext cx="115500" cy="23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00" name="Google Shape;700;p20"/>
          <p:cNvCxnSpPr>
            <a:endCxn id="681" idx="7"/>
          </p:cNvCxnSpPr>
          <p:nvPr/>
        </p:nvCxnSpPr>
        <p:spPr>
          <a:xfrm flipH="1">
            <a:off x="4044698" y="3357791"/>
            <a:ext cx="111600" cy="1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01" name="Google Shape;701;p20"/>
          <p:cNvCxnSpPr>
            <a:endCxn id="658" idx="7"/>
          </p:cNvCxnSpPr>
          <p:nvPr/>
        </p:nvCxnSpPr>
        <p:spPr>
          <a:xfrm flipH="1">
            <a:off x="3466322" y="2372806"/>
            <a:ext cx="123900" cy="13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4" name="Google Shape;664;p20"/>
          <p:cNvSpPr/>
          <p:nvPr/>
        </p:nvSpPr>
        <p:spPr>
          <a:xfrm>
            <a:off x="3595787" y="2740596"/>
            <a:ext cx="99900" cy="1047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0"/>
          <p:cNvSpPr/>
          <p:nvPr/>
        </p:nvSpPr>
        <p:spPr>
          <a:xfrm>
            <a:off x="2856857" y="2847948"/>
            <a:ext cx="99900" cy="1047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3284738" y="3436284"/>
            <a:ext cx="99900" cy="1047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20"/>
          <p:cNvSpPr/>
          <p:nvPr/>
        </p:nvSpPr>
        <p:spPr>
          <a:xfrm>
            <a:off x="5098214" y="2410925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20"/>
          <p:cNvSpPr/>
          <p:nvPr/>
        </p:nvSpPr>
        <p:spPr>
          <a:xfrm>
            <a:off x="5550367" y="2463598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20"/>
          <p:cNvSpPr/>
          <p:nvPr/>
        </p:nvSpPr>
        <p:spPr>
          <a:xfrm>
            <a:off x="4576500" y="3185116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20"/>
          <p:cNvSpPr/>
          <p:nvPr/>
        </p:nvSpPr>
        <p:spPr>
          <a:xfrm>
            <a:off x="4801240" y="3603848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6" name="Google Shape;706;p20"/>
          <p:cNvCxnSpPr>
            <a:stCxn id="707" idx="0"/>
            <a:endCxn id="702" idx="4"/>
          </p:cNvCxnSpPr>
          <p:nvPr/>
        </p:nvCxnSpPr>
        <p:spPr>
          <a:xfrm rot="10800000" flipH="1">
            <a:off x="4954676" y="2552856"/>
            <a:ext cx="213000" cy="34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8" name="Google Shape;708;p20"/>
          <p:cNvCxnSpPr>
            <a:stCxn id="709" idx="1"/>
            <a:endCxn id="702" idx="4"/>
          </p:cNvCxnSpPr>
          <p:nvPr/>
        </p:nvCxnSpPr>
        <p:spPr>
          <a:xfrm rot="10800000">
            <a:off x="5167730" y="2552963"/>
            <a:ext cx="666600" cy="28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0" name="Google Shape;710;p20"/>
          <p:cNvCxnSpPr>
            <a:stCxn id="707" idx="3"/>
            <a:endCxn id="703" idx="3"/>
          </p:cNvCxnSpPr>
          <p:nvPr/>
        </p:nvCxnSpPr>
        <p:spPr>
          <a:xfrm rot="10800000" flipH="1">
            <a:off x="5018426" y="2584656"/>
            <a:ext cx="552300" cy="37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1" name="Google Shape;711;p20"/>
          <p:cNvCxnSpPr>
            <a:stCxn id="709" idx="1"/>
            <a:endCxn id="703" idx="3"/>
          </p:cNvCxnSpPr>
          <p:nvPr/>
        </p:nvCxnSpPr>
        <p:spPr>
          <a:xfrm rot="10800000">
            <a:off x="5570630" y="2584763"/>
            <a:ext cx="26370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" name="Google Shape;712;p20"/>
          <p:cNvCxnSpPr>
            <a:stCxn id="704" idx="7"/>
            <a:endCxn id="707" idx="2"/>
          </p:cNvCxnSpPr>
          <p:nvPr/>
        </p:nvCxnSpPr>
        <p:spPr>
          <a:xfrm rot="10800000" flipH="1">
            <a:off x="4695059" y="3026196"/>
            <a:ext cx="259500" cy="17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3" name="Google Shape;713;p20"/>
          <p:cNvCxnSpPr>
            <a:stCxn id="704" idx="4"/>
            <a:endCxn id="705" idx="1"/>
          </p:cNvCxnSpPr>
          <p:nvPr/>
        </p:nvCxnSpPr>
        <p:spPr>
          <a:xfrm>
            <a:off x="4645950" y="3327016"/>
            <a:ext cx="175500" cy="29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4" name="Google Shape;714;p20"/>
          <p:cNvCxnSpPr>
            <a:stCxn id="715" idx="1"/>
            <a:endCxn id="705" idx="6"/>
          </p:cNvCxnSpPr>
          <p:nvPr/>
        </p:nvCxnSpPr>
        <p:spPr>
          <a:xfrm flipH="1">
            <a:off x="4940109" y="3674278"/>
            <a:ext cx="4971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6" name="Google Shape;716;p20"/>
          <p:cNvSpPr/>
          <p:nvPr/>
        </p:nvSpPr>
        <p:spPr>
          <a:xfrm>
            <a:off x="5050058" y="4050691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7" name="Google Shape;717;p20"/>
          <p:cNvCxnSpPr>
            <a:stCxn id="716" idx="1"/>
            <a:endCxn id="705" idx="4"/>
          </p:cNvCxnSpPr>
          <p:nvPr/>
        </p:nvCxnSpPr>
        <p:spPr>
          <a:xfrm rot="10800000">
            <a:off x="4870599" y="3745672"/>
            <a:ext cx="199800" cy="32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8" name="Google Shape;718;p20"/>
          <p:cNvCxnSpPr>
            <a:stCxn id="716" idx="7"/>
            <a:endCxn id="715" idx="2"/>
          </p:cNvCxnSpPr>
          <p:nvPr/>
        </p:nvCxnSpPr>
        <p:spPr>
          <a:xfrm rot="10800000" flipH="1">
            <a:off x="5168616" y="3737572"/>
            <a:ext cx="332400" cy="33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9" name="Google Shape;719;p20"/>
          <p:cNvSpPr/>
          <p:nvPr/>
        </p:nvSpPr>
        <p:spPr>
          <a:xfrm>
            <a:off x="4606958" y="2596536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0" name="Google Shape;720;p20"/>
          <p:cNvCxnSpPr>
            <a:stCxn id="719" idx="5"/>
            <a:endCxn id="707" idx="1"/>
          </p:cNvCxnSpPr>
          <p:nvPr/>
        </p:nvCxnSpPr>
        <p:spPr>
          <a:xfrm>
            <a:off x="4725517" y="2717655"/>
            <a:ext cx="165300" cy="24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1" name="Google Shape;721;p20"/>
          <p:cNvSpPr/>
          <p:nvPr/>
        </p:nvSpPr>
        <p:spPr>
          <a:xfrm>
            <a:off x="5967735" y="3444842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20"/>
          <p:cNvSpPr/>
          <p:nvPr/>
        </p:nvSpPr>
        <p:spPr>
          <a:xfrm>
            <a:off x="6318223" y="2717538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20"/>
          <p:cNvSpPr/>
          <p:nvPr/>
        </p:nvSpPr>
        <p:spPr>
          <a:xfrm>
            <a:off x="5828613" y="3808268"/>
            <a:ext cx="138900" cy="141900"/>
          </a:xfrm>
          <a:prstGeom prst="ellipse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4" name="Google Shape;724;p20"/>
          <p:cNvCxnSpPr>
            <a:stCxn id="709" idx="3"/>
            <a:endCxn id="722" idx="2"/>
          </p:cNvCxnSpPr>
          <p:nvPr/>
        </p:nvCxnSpPr>
        <p:spPr>
          <a:xfrm rot="10800000" flipH="1">
            <a:off x="5961830" y="2788463"/>
            <a:ext cx="356400" cy="4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5" name="Google Shape;725;p20"/>
          <p:cNvCxnSpPr>
            <a:stCxn id="709" idx="2"/>
            <a:endCxn id="721" idx="0"/>
          </p:cNvCxnSpPr>
          <p:nvPr/>
        </p:nvCxnSpPr>
        <p:spPr>
          <a:xfrm>
            <a:off x="5898080" y="2896463"/>
            <a:ext cx="139200" cy="5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6" name="Google Shape;726;p20"/>
          <p:cNvCxnSpPr>
            <a:stCxn id="722" idx="2"/>
            <a:endCxn id="721" idx="0"/>
          </p:cNvCxnSpPr>
          <p:nvPr/>
        </p:nvCxnSpPr>
        <p:spPr>
          <a:xfrm flipH="1">
            <a:off x="6037123" y="2788488"/>
            <a:ext cx="281100" cy="65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7" name="Google Shape;727;p20"/>
          <p:cNvCxnSpPr>
            <a:stCxn id="715" idx="3"/>
            <a:endCxn id="723" idx="1"/>
          </p:cNvCxnSpPr>
          <p:nvPr/>
        </p:nvCxnSpPr>
        <p:spPr>
          <a:xfrm>
            <a:off x="5564709" y="3674278"/>
            <a:ext cx="284100" cy="15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8" name="Google Shape;728;p20"/>
          <p:cNvCxnSpPr>
            <a:stCxn id="721" idx="5"/>
            <a:endCxn id="723" idx="7"/>
          </p:cNvCxnSpPr>
          <p:nvPr/>
        </p:nvCxnSpPr>
        <p:spPr>
          <a:xfrm flipH="1">
            <a:off x="5947094" y="3565961"/>
            <a:ext cx="139200" cy="26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9" name="Google Shape;729;p20"/>
          <p:cNvCxnSpPr>
            <a:stCxn id="715" idx="0"/>
            <a:endCxn id="707" idx="2"/>
          </p:cNvCxnSpPr>
          <p:nvPr/>
        </p:nvCxnSpPr>
        <p:spPr>
          <a:xfrm rot="10800000">
            <a:off x="4954659" y="3026278"/>
            <a:ext cx="546300" cy="58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30" name="Google Shape;730;p20"/>
          <p:cNvCxnSpPr>
            <a:stCxn id="709" idx="1"/>
            <a:endCxn id="715" idx="0"/>
          </p:cNvCxnSpPr>
          <p:nvPr/>
        </p:nvCxnSpPr>
        <p:spPr>
          <a:xfrm flipH="1">
            <a:off x="5501030" y="2833163"/>
            <a:ext cx="333300" cy="77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09" name="Google Shape;709;p20"/>
          <p:cNvSpPr/>
          <p:nvPr/>
        </p:nvSpPr>
        <p:spPr>
          <a:xfrm>
            <a:off x="5834330" y="2769863"/>
            <a:ext cx="127500" cy="1266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20"/>
          <p:cNvSpPr/>
          <p:nvPr/>
        </p:nvSpPr>
        <p:spPr>
          <a:xfrm>
            <a:off x="4890926" y="2899656"/>
            <a:ext cx="127500" cy="1266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20"/>
          <p:cNvSpPr/>
          <p:nvPr/>
        </p:nvSpPr>
        <p:spPr>
          <a:xfrm>
            <a:off x="5437209" y="3610978"/>
            <a:ext cx="127500" cy="1266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20"/>
          <p:cNvSpPr/>
          <p:nvPr/>
        </p:nvSpPr>
        <p:spPr>
          <a:xfrm>
            <a:off x="2455100" y="2383240"/>
            <a:ext cx="1767281" cy="1661240"/>
          </a:xfrm>
          <a:custGeom>
            <a:avLst/>
            <a:gdLst/>
            <a:ahLst/>
            <a:cxnLst/>
            <a:rect l="l" t="t" r="r" b="b"/>
            <a:pathLst>
              <a:path w="2552030" h="2229853" extrusionOk="0">
                <a:moveTo>
                  <a:pt x="506661" y="88232"/>
                </a:moveTo>
                <a:cubicBezTo>
                  <a:pt x="411583" y="107248"/>
                  <a:pt x="510087" y="82253"/>
                  <a:pt x="442493" y="112295"/>
                </a:cubicBezTo>
                <a:cubicBezTo>
                  <a:pt x="427041" y="119163"/>
                  <a:pt x="394367" y="128337"/>
                  <a:pt x="394367" y="128337"/>
                </a:cubicBezTo>
                <a:cubicBezTo>
                  <a:pt x="341630" y="181071"/>
                  <a:pt x="440809" y="86680"/>
                  <a:pt x="330198" y="160421"/>
                </a:cubicBezTo>
                <a:cubicBezTo>
                  <a:pt x="322177" y="165768"/>
                  <a:pt x="314757" y="172152"/>
                  <a:pt x="306135" y="176463"/>
                </a:cubicBezTo>
                <a:cubicBezTo>
                  <a:pt x="298573" y="180244"/>
                  <a:pt x="289463" y="180378"/>
                  <a:pt x="282072" y="184484"/>
                </a:cubicBezTo>
                <a:cubicBezTo>
                  <a:pt x="265218" y="193847"/>
                  <a:pt x="249987" y="205873"/>
                  <a:pt x="233945" y="216568"/>
                </a:cubicBezTo>
                <a:cubicBezTo>
                  <a:pt x="225924" y="221915"/>
                  <a:pt x="216698" y="225793"/>
                  <a:pt x="209882" y="232610"/>
                </a:cubicBezTo>
                <a:cubicBezTo>
                  <a:pt x="204535" y="237958"/>
                  <a:pt x="198564" y="242748"/>
                  <a:pt x="193840" y="248653"/>
                </a:cubicBezTo>
                <a:cubicBezTo>
                  <a:pt x="187818" y="256181"/>
                  <a:pt x="185326" y="266694"/>
                  <a:pt x="177798" y="272716"/>
                </a:cubicBezTo>
                <a:cubicBezTo>
                  <a:pt x="171196" y="277998"/>
                  <a:pt x="161756" y="278063"/>
                  <a:pt x="153735" y="280737"/>
                </a:cubicBezTo>
                <a:cubicBezTo>
                  <a:pt x="107761" y="349698"/>
                  <a:pt x="168977" y="268543"/>
                  <a:pt x="113630" y="312821"/>
                </a:cubicBezTo>
                <a:cubicBezTo>
                  <a:pt x="106102" y="318843"/>
                  <a:pt x="103610" y="329356"/>
                  <a:pt x="97588" y="336884"/>
                </a:cubicBezTo>
                <a:cubicBezTo>
                  <a:pt x="92864" y="342789"/>
                  <a:pt x="86269" y="347021"/>
                  <a:pt x="81545" y="352926"/>
                </a:cubicBezTo>
                <a:cubicBezTo>
                  <a:pt x="41060" y="403531"/>
                  <a:pt x="88204" y="354287"/>
                  <a:pt x="49461" y="393032"/>
                </a:cubicBezTo>
                <a:lnTo>
                  <a:pt x="17377" y="489284"/>
                </a:lnTo>
                <a:lnTo>
                  <a:pt x="9356" y="513347"/>
                </a:lnTo>
                <a:lnTo>
                  <a:pt x="1335" y="537410"/>
                </a:lnTo>
                <a:cubicBezTo>
                  <a:pt x="4503" y="638793"/>
                  <a:pt x="-10736" y="732458"/>
                  <a:pt x="17377" y="826168"/>
                </a:cubicBezTo>
                <a:cubicBezTo>
                  <a:pt x="22236" y="842365"/>
                  <a:pt x="28072" y="858253"/>
                  <a:pt x="33419" y="874295"/>
                </a:cubicBezTo>
                <a:lnTo>
                  <a:pt x="57482" y="946484"/>
                </a:lnTo>
                <a:cubicBezTo>
                  <a:pt x="60156" y="954505"/>
                  <a:pt x="60813" y="963512"/>
                  <a:pt x="65503" y="970547"/>
                </a:cubicBezTo>
                <a:lnTo>
                  <a:pt x="97588" y="1018674"/>
                </a:lnTo>
                <a:cubicBezTo>
                  <a:pt x="102935" y="1034716"/>
                  <a:pt x="104250" y="1052730"/>
                  <a:pt x="113630" y="1066800"/>
                </a:cubicBezTo>
                <a:lnTo>
                  <a:pt x="145714" y="1114926"/>
                </a:lnTo>
                <a:cubicBezTo>
                  <a:pt x="151061" y="1122947"/>
                  <a:pt x="154940" y="1132172"/>
                  <a:pt x="161756" y="1138989"/>
                </a:cubicBezTo>
                <a:lnTo>
                  <a:pt x="177798" y="1155032"/>
                </a:lnTo>
                <a:cubicBezTo>
                  <a:pt x="191916" y="1197386"/>
                  <a:pt x="181129" y="1172060"/>
                  <a:pt x="217903" y="1227221"/>
                </a:cubicBezTo>
                <a:cubicBezTo>
                  <a:pt x="223250" y="1235242"/>
                  <a:pt x="230896" y="1242139"/>
                  <a:pt x="233945" y="1251284"/>
                </a:cubicBezTo>
                <a:cubicBezTo>
                  <a:pt x="236619" y="1259305"/>
                  <a:pt x="236685" y="1268745"/>
                  <a:pt x="241967" y="1275347"/>
                </a:cubicBezTo>
                <a:cubicBezTo>
                  <a:pt x="247989" y="1282875"/>
                  <a:pt x="258009" y="1286042"/>
                  <a:pt x="266030" y="1291389"/>
                </a:cubicBezTo>
                <a:cubicBezTo>
                  <a:pt x="268704" y="1299410"/>
                  <a:pt x="269361" y="1308418"/>
                  <a:pt x="274051" y="1315453"/>
                </a:cubicBezTo>
                <a:cubicBezTo>
                  <a:pt x="309532" y="1368675"/>
                  <a:pt x="287912" y="1311090"/>
                  <a:pt x="314156" y="1363579"/>
                </a:cubicBezTo>
                <a:cubicBezTo>
                  <a:pt x="317937" y="1371141"/>
                  <a:pt x="318396" y="1380080"/>
                  <a:pt x="322177" y="1387642"/>
                </a:cubicBezTo>
                <a:cubicBezTo>
                  <a:pt x="326488" y="1396264"/>
                  <a:pt x="333908" y="1403083"/>
                  <a:pt x="338219" y="1411705"/>
                </a:cubicBezTo>
                <a:cubicBezTo>
                  <a:pt x="342000" y="1419267"/>
                  <a:pt x="342459" y="1428206"/>
                  <a:pt x="346240" y="1435768"/>
                </a:cubicBezTo>
                <a:cubicBezTo>
                  <a:pt x="350551" y="1444391"/>
                  <a:pt x="358367" y="1451023"/>
                  <a:pt x="362282" y="1459832"/>
                </a:cubicBezTo>
                <a:cubicBezTo>
                  <a:pt x="369150" y="1475284"/>
                  <a:pt x="372977" y="1491916"/>
                  <a:pt x="378324" y="1507958"/>
                </a:cubicBezTo>
                <a:cubicBezTo>
                  <a:pt x="380998" y="1515979"/>
                  <a:pt x="380366" y="1526043"/>
                  <a:pt x="386345" y="1532021"/>
                </a:cubicBezTo>
                <a:lnTo>
                  <a:pt x="402388" y="1548063"/>
                </a:lnTo>
                <a:lnTo>
                  <a:pt x="418430" y="1596189"/>
                </a:lnTo>
                <a:cubicBezTo>
                  <a:pt x="421104" y="1604210"/>
                  <a:pt x="421761" y="1613218"/>
                  <a:pt x="426451" y="1620253"/>
                </a:cubicBezTo>
                <a:cubicBezTo>
                  <a:pt x="472425" y="1689214"/>
                  <a:pt x="417306" y="1601962"/>
                  <a:pt x="450514" y="1668379"/>
                </a:cubicBezTo>
                <a:cubicBezTo>
                  <a:pt x="454825" y="1677001"/>
                  <a:pt x="462245" y="1683820"/>
                  <a:pt x="466556" y="1692442"/>
                </a:cubicBezTo>
                <a:cubicBezTo>
                  <a:pt x="499764" y="1758859"/>
                  <a:pt x="444645" y="1671607"/>
                  <a:pt x="490619" y="1740568"/>
                </a:cubicBezTo>
                <a:cubicBezTo>
                  <a:pt x="493293" y="1748589"/>
                  <a:pt x="493358" y="1758030"/>
                  <a:pt x="498640" y="1764632"/>
                </a:cubicBezTo>
                <a:cubicBezTo>
                  <a:pt x="504662" y="1772160"/>
                  <a:pt x="517594" y="1772499"/>
                  <a:pt x="522703" y="1780674"/>
                </a:cubicBezTo>
                <a:cubicBezTo>
                  <a:pt x="584143" y="1878979"/>
                  <a:pt x="507554" y="1797611"/>
                  <a:pt x="554788" y="1844842"/>
                </a:cubicBezTo>
                <a:cubicBezTo>
                  <a:pt x="557462" y="1852863"/>
                  <a:pt x="558703" y="1861514"/>
                  <a:pt x="562809" y="1868905"/>
                </a:cubicBezTo>
                <a:cubicBezTo>
                  <a:pt x="572172" y="1885759"/>
                  <a:pt x="588796" y="1898741"/>
                  <a:pt x="594893" y="1917032"/>
                </a:cubicBezTo>
                <a:cubicBezTo>
                  <a:pt x="615054" y="1977515"/>
                  <a:pt x="587858" y="1902962"/>
                  <a:pt x="618956" y="1965158"/>
                </a:cubicBezTo>
                <a:cubicBezTo>
                  <a:pt x="622737" y="1972720"/>
                  <a:pt x="622871" y="1981830"/>
                  <a:pt x="626977" y="1989221"/>
                </a:cubicBezTo>
                <a:cubicBezTo>
                  <a:pt x="636340" y="2006075"/>
                  <a:pt x="652964" y="2019056"/>
                  <a:pt x="659061" y="2037347"/>
                </a:cubicBezTo>
                <a:cubicBezTo>
                  <a:pt x="661735" y="2045368"/>
                  <a:pt x="662168" y="2054530"/>
                  <a:pt x="667082" y="2061410"/>
                </a:cubicBezTo>
                <a:cubicBezTo>
                  <a:pt x="675873" y="2073718"/>
                  <a:pt x="699167" y="2093495"/>
                  <a:pt x="699167" y="2093495"/>
                </a:cubicBezTo>
                <a:cubicBezTo>
                  <a:pt x="714782" y="2140341"/>
                  <a:pt x="694970" y="2097319"/>
                  <a:pt x="731251" y="2133600"/>
                </a:cubicBezTo>
                <a:cubicBezTo>
                  <a:pt x="784724" y="2187073"/>
                  <a:pt x="707188" y="2130926"/>
                  <a:pt x="771356" y="2173705"/>
                </a:cubicBezTo>
                <a:cubicBezTo>
                  <a:pt x="796778" y="2211838"/>
                  <a:pt x="778252" y="2194719"/>
                  <a:pt x="835524" y="2213810"/>
                </a:cubicBezTo>
                <a:lnTo>
                  <a:pt x="859588" y="2221832"/>
                </a:lnTo>
                <a:lnTo>
                  <a:pt x="883651" y="2229853"/>
                </a:lnTo>
                <a:cubicBezTo>
                  <a:pt x="956375" y="2226691"/>
                  <a:pt x="1041242" y="2230482"/>
                  <a:pt x="1116261" y="2213810"/>
                </a:cubicBezTo>
                <a:cubicBezTo>
                  <a:pt x="1124515" y="2211976"/>
                  <a:pt x="1132194" y="2208112"/>
                  <a:pt x="1140324" y="2205789"/>
                </a:cubicBezTo>
                <a:cubicBezTo>
                  <a:pt x="1225180" y="2181545"/>
                  <a:pt x="1106169" y="2219848"/>
                  <a:pt x="1220535" y="2181726"/>
                </a:cubicBezTo>
                <a:cubicBezTo>
                  <a:pt x="1228556" y="2179052"/>
                  <a:pt x="1237563" y="2178395"/>
                  <a:pt x="1244598" y="2173705"/>
                </a:cubicBezTo>
                <a:cubicBezTo>
                  <a:pt x="1275696" y="2152973"/>
                  <a:pt x="1259516" y="2160711"/>
                  <a:pt x="1292724" y="2149642"/>
                </a:cubicBezTo>
                <a:cubicBezTo>
                  <a:pt x="1324060" y="2118308"/>
                  <a:pt x="1291179" y="2146405"/>
                  <a:pt x="1332830" y="2125579"/>
                </a:cubicBezTo>
                <a:cubicBezTo>
                  <a:pt x="1341452" y="2121268"/>
                  <a:pt x="1348271" y="2113848"/>
                  <a:pt x="1356893" y="2109537"/>
                </a:cubicBezTo>
                <a:cubicBezTo>
                  <a:pt x="1364455" y="2105756"/>
                  <a:pt x="1373565" y="2105622"/>
                  <a:pt x="1380956" y="2101516"/>
                </a:cubicBezTo>
                <a:cubicBezTo>
                  <a:pt x="1397810" y="2092153"/>
                  <a:pt x="1415449" y="2083066"/>
                  <a:pt x="1429082" y="2069432"/>
                </a:cubicBezTo>
                <a:cubicBezTo>
                  <a:pt x="1434429" y="2064084"/>
                  <a:pt x="1438639" y="2057280"/>
                  <a:pt x="1445124" y="2053389"/>
                </a:cubicBezTo>
                <a:cubicBezTo>
                  <a:pt x="1452374" y="2049039"/>
                  <a:pt x="1461167" y="2048042"/>
                  <a:pt x="1469188" y="2045368"/>
                </a:cubicBezTo>
                <a:cubicBezTo>
                  <a:pt x="1485230" y="2034673"/>
                  <a:pt x="1506619" y="2029326"/>
                  <a:pt x="1517314" y="2013284"/>
                </a:cubicBezTo>
                <a:cubicBezTo>
                  <a:pt x="1522661" y="2005263"/>
                  <a:pt x="1525181" y="1994330"/>
                  <a:pt x="1533356" y="1989221"/>
                </a:cubicBezTo>
                <a:cubicBezTo>
                  <a:pt x="1547695" y="1980259"/>
                  <a:pt x="1565440" y="1978526"/>
                  <a:pt x="1581482" y="1973179"/>
                </a:cubicBezTo>
                <a:lnTo>
                  <a:pt x="1605545" y="1965158"/>
                </a:lnTo>
                <a:cubicBezTo>
                  <a:pt x="1637835" y="1932870"/>
                  <a:pt x="1601931" y="1963270"/>
                  <a:pt x="1653672" y="1941095"/>
                </a:cubicBezTo>
                <a:cubicBezTo>
                  <a:pt x="1662533" y="1937298"/>
                  <a:pt x="1668926" y="1928968"/>
                  <a:pt x="1677735" y="1925053"/>
                </a:cubicBezTo>
                <a:cubicBezTo>
                  <a:pt x="1677744" y="1925049"/>
                  <a:pt x="1737888" y="1905001"/>
                  <a:pt x="1749924" y="1900989"/>
                </a:cubicBezTo>
                <a:cubicBezTo>
                  <a:pt x="1749925" y="1900989"/>
                  <a:pt x="1798050" y="1884948"/>
                  <a:pt x="1798051" y="1884947"/>
                </a:cubicBezTo>
                <a:cubicBezTo>
                  <a:pt x="1867012" y="1838973"/>
                  <a:pt x="1779760" y="1894092"/>
                  <a:pt x="1846177" y="1860884"/>
                </a:cubicBezTo>
                <a:cubicBezTo>
                  <a:pt x="1908373" y="1829786"/>
                  <a:pt x="1833820" y="1856982"/>
                  <a:pt x="1894303" y="1836821"/>
                </a:cubicBezTo>
                <a:cubicBezTo>
                  <a:pt x="1902324" y="1828800"/>
                  <a:pt x="1908928" y="1819050"/>
                  <a:pt x="1918367" y="1812758"/>
                </a:cubicBezTo>
                <a:cubicBezTo>
                  <a:pt x="1925402" y="1808068"/>
                  <a:pt x="1935828" y="1810019"/>
                  <a:pt x="1942430" y="1804737"/>
                </a:cubicBezTo>
                <a:cubicBezTo>
                  <a:pt x="1949958" y="1798715"/>
                  <a:pt x="1952301" y="1788080"/>
                  <a:pt x="1958472" y="1780674"/>
                </a:cubicBezTo>
                <a:cubicBezTo>
                  <a:pt x="1965734" y="1771959"/>
                  <a:pt x="1974514" y="1764631"/>
                  <a:pt x="1982535" y="1756610"/>
                </a:cubicBezTo>
                <a:cubicBezTo>
                  <a:pt x="1985209" y="1748589"/>
                  <a:pt x="1988505" y="1740749"/>
                  <a:pt x="1990556" y="1732547"/>
                </a:cubicBezTo>
                <a:cubicBezTo>
                  <a:pt x="2002005" y="1686752"/>
                  <a:pt x="1994247" y="1701528"/>
                  <a:pt x="2006598" y="1660358"/>
                </a:cubicBezTo>
                <a:cubicBezTo>
                  <a:pt x="2011457" y="1644161"/>
                  <a:pt x="2019324" y="1628813"/>
                  <a:pt x="2022640" y="1612232"/>
                </a:cubicBezTo>
                <a:cubicBezTo>
                  <a:pt x="2027220" y="1589333"/>
                  <a:pt x="2031885" y="1562698"/>
                  <a:pt x="2038682" y="1540042"/>
                </a:cubicBezTo>
                <a:cubicBezTo>
                  <a:pt x="2043541" y="1523845"/>
                  <a:pt x="2049377" y="1507958"/>
                  <a:pt x="2054724" y="1491916"/>
                </a:cubicBezTo>
                <a:cubicBezTo>
                  <a:pt x="2057398" y="1483895"/>
                  <a:pt x="2060694" y="1476055"/>
                  <a:pt x="2062745" y="1467853"/>
                </a:cubicBezTo>
                <a:cubicBezTo>
                  <a:pt x="2074869" y="1419363"/>
                  <a:pt x="2067281" y="1446226"/>
                  <a:pt x="2086809" y="1387642"/>
                </a:cubicBezTo>
                <a:lnTo>
                  <a:pt x="2094830" y="1363579"/>
                </a:lnTo>
                <a:cubicBezTo>
                  <a:pt x="2097504" y="1355558"/>
                  <a:pt x="2098161" y="1346551"/>
                  <a:pt x="2102851" y="1339516"/>
                </a:cubicBezTo>
                <a:lnTo>
                  <a:pt x="2118893" y="1315453"/>
                </a:lnTo>
                <a:cubicBezTo>
                  <a:pt x="2123601" y="1291913"/>
                  <a:pt x="2125686" y="1272866"/>
                  <a:pt x="2134935" y="1251284"/>
                </a:cubicBezTo>
                <a:cubicBezTo>
                  <a:pt x="2139645" y="1240294"/>
                  <a:pt x="2146267" y="1230190"/>
                  <a:pt x="2150977" y="1219200"/>
                </a:cubicBezTo>
                <a:cubicBezTo>
                  <a:pt x="2159962" y="1198235"/>
                  <a:pt x="2160235" y="1185665"/>
                  <a:pt x="2167019" y="1163053"/>
                </a:cubicBezTo>
                <a:cubicBezTo>
                  <a:pt x="2171878" y="1146856"/>
                  <a:pt x="2176781" y="1130627"/>
                  <a:pt x="2183061" y="1114926"/>
                </a:cubicBezTo>
                <a:cubicBezTo>
                  <a:pt x="2188408" y="1101558"/>
                  <a:pt x="2193255" y="1087978"/>
                  <a:pt x="2199103" y="1074821"/>
                </a:cubicBezTo>
                <a:cubicBezTo>
                  <a:pt x="2203959" y="1063895"/>
                  <a:pt x="2210946" y="1053933"/>
                  <a:pt x="2215145" y="1042737"/>
                </a:cubicBezTo>
                <a:cubicBezTo>
                  <a:pt x="2219016" y="1032415"/>
                  <a:pt x="2219296" y="1020975"/>
                  <a:pt x="2223167" y="1010653"/>
                </a:cubicBezTo>
                <a:cubicBezTo>
                  <a:pt x="2227366" y="999457"/>
                  <a:pt x="2234768" y="989670"/>
                  <a:pt x="2239209" y="978568"/>
                </a:cubicBezTo>
                <a:cubicBezTo>
                  <a:pt x="2245489" y="962868"/>
                  <a:pt x="2249904" y="946484"/>
                  <a:pt x="2255251" y="930442"/>
                </a:cubicBezTo>
                <a:cubicBezTo>
                  <a:pt x="2257925" y="922421"/>
                  <a:pt x="2259491" y="913941"/>
                  <a:pt x="2263272" y="906379"/>
                </a:cubicBezTo>
                <a:cubicBezTo>
                  <a:pt x="2268619" y="895684"/>
                  <a:pt x="2274604" y="885285"/>
                  <a:pt x="2279314" y="874295"/>
                </a:cubicBezTo>
                <a:cubicBezTo>
                  <a:pt x="2282645" y="866524"/>
                  <a:pt x="2283140" y="857573"/>
                  <a:pt x="2287335" y="850232"/>
                </a:cubicBezTo>
                <a:cubicBezTo>
                  <a:pt x="2293968" y="838625"/>
                  <a:pt x="2303377" y="828842"/>
                  <a:pt x="2311398" y="818147"/>
                </a:cubicBezTo>
                <a:cubicBezTo>
                  <a:pt x="2329789" y="762975"/>
                  <a:pt x="2304634" y="829984"/>
                  <a:pt x="2343482" y="762000"/>
                </a:cubicBezTo>
                <a:cubicBezTo>
                  <a:pt x="2347677" y="754659"/>
                  <a:pt x="2347722" y="745499"/>
                  <a:pt x="2351503" y="737937"/>
                </a:cubicBezTo>
                <a:cubicBezTo>
                  <a:pt x="2361622" y="717699"/>
                  <a:pt x="2368666" y="712753"/>
                  <a:pt x="2383588" y="697832"/>
                </a:cubicBezTo>
                <a:cubicBezTo>
                  <a:pt x="2403679" y="637557"/>
                  <a:pt x="2377656" y="706729"/>
                  <a:pt x="2447756" y="601579"/>
                </a:cubicBezTo>
                <a:lnTo>
                  <a:pt x="2479840" y="553453"/>
                </a:lnTo>
                <a:cubicBezTo>
                  <a:pt x="2499253" y="495212"/>
                  <a:pt x="2471460" y="570139"/>
                  <a:pt x="2511924" y="497305"/>
                </a:cubicBezTo>
                <a:cubicBezTo>
                  <a:pt x="2518917" y="484719"/>
                  <a:pt x="2522119" y="470357"/>
                  <a:pt x="2527967" y="457200"/>
                </a:cubicBezTo>
                <a:cubicBezTo>
                  <a:pt x="2554395" y="397738"/>
                  <a:pt x="2535557" y="450471"/>
                  <a:pt x="2552030" y="401053"/>
                </a:cubicBezTo>
                <a:cubicBezTo>
                  <a:pt x="2549356" y="371642"/>
                  <a:pt x="2552694" y="341047"/>
                  <a:pt x="2544009" y="312821"/>
                </a:cubicBezTo>
                <a:cubicBezTo>
                  <a:pt x="2541174" y="303607"/>
                  <a:pt x="2527265" y="303053"/>
                  <a:pt x="2519945" y="296779"/>
                </a:cubicBezTo>
                <a:cubicBezTo>
                  <a:pt x="2508462" y="286936"/>
                  <a:pt x="2501082" y="272040"/>
                  <a:pt x="2487861" y="264695"/>
                </a:cubicBezTo>
                <a:cubicBezTo>
                  <a:pt x="2475944" y="258074"/>
                  <a:pt x="2460982" y="259981"/>
                  <a:pt x="2447756" y="256674"/>
                </a:cubicBezTo>
                <a:cubicBezTo>
                  <a:pt x="2439554" y="254623"/>
                  <a:pt x="2431714" y="251327"/>
                  <a:pt x="2423693" y="248653"/>
                </a:cubicBezTo>
                <a:cubicBezTo>
                  <a:pt x="2418346" y="243305"/>
                  <a:pt x="2414602" y="235589"/>
                  <a:pt x="2407651" y="232610"/>
                </a:cubicBezTo>
                <a:cubicBezTo>
                  <a:pt x="2395120" y="227239"/>
                  <a:pt x="2380971" y="226958"/>
                  <a:pt x="2367545" y="224589"/>
                </a:cubicBezTo>
                <a:cubicBezTo>
                  <a:pt x="2335513" y="218936"/>
                  <a:pt x="2302150" y="218833"/>
                  <a:pt x="2271293" y="208547"/>
                </a:cubicBezTo>
                <a:cubicBezTo>
                  <a:pt x="2263272" y="205873"/>
                  <a:pt x="2255432" y="202577"/>
                  <a:pt x="2247230" y="200526"/>
                </a:cubicBezTo>
                <a:cubicBezTo>
                  <a:pt x="2188841" y="185929"/>
                  <a:pt x="2223358" y="198786"/>
                  <a:pt x="2158998" y="184484"/>
                </a:cubicBezTo>
                <a:cubicBezTo>
                  <a:pt x="2150744" y="182650"/>
                  <a:pt x="2143092" y="178688"/>
                  <a:pt x="2134935" y="176463"/>
                </a:cubicBezTo>
                <a:cubicBezTo>
                  <a:pt x="2113664" y="170662"/>
                  <a:pt x="2092156" y="165768"/>
                  <a:pt x="2070767" y="160421"/>
                </a:cubicBezTo>
                <a:lnTo>
                  <a:pt x="2070767" y="160421"/>
                </a:lnTo>
                <a:cubicBezTo>
                  <a:pt x="1993510" y="147545"/>
                  <a:pt x="2038837" y="153872"/>
                  <a:pt x="1934409" y="144379"/>
                </a:cubicBezTo>
                <a:cubicBezTo>
                  <a:pt x="1891980" y="130237"/>
                  <a:pt x="1924332" y="139630"/>
                  <a:pt x="1862219" y="128337"/>
                </a:cubicBezTo>
                <a:cubicBezTo>
                  <a:pt x="1848806" y="125898"/>
                  <a:pt x="1835589" y="122389"/>
                  <a:pt x="1822114" y="120316"/>
                </a:cubicBezTo>
                <a:cubicBezTo>
                  <a:pt x="1800809" y="117038"/>
                  <a:pt x="1779250" y="115573"/>
                  <a:pt x="1757945" y="112295"/>
                </a:cubicBezTo>
                <a:cubicBezTo>
                  <a:pt x="1744470" y="110222"/>
                  <a:pt x="1731066" y="107581"/>
                  <a:pt x="1717840" y="104274"/>
                </a:cubicBezTo>
                <a:cubicBezTo>
                  <a:pt x="1672019" y="92819"/>
                  <a:pt x="1716713" y="98236"/>
                  <a:pt x="1661693" y="88232"/>
                </a:cubicBezTo>
                <a:cubicBezTo>
                  <a:pt x="1643092" y="84850"/>
                  <a:pt x="1624261" y="82884"/>
                  <a:pt x="1605545" y="80210"/>
                </a:cubicBezTo>
                <a:cubicBezTo>
                  <a:pt x="1594850" y="74863"/>
                  <a:pt x="1584914" y="67604"/>
                  <a:pt x="1573461" y="64168"/>
                </a:cubicBezTo>
                <a:cubicBezTo>
                  <a:pt x="1557884" y="59495"/>
                  <a:pt x="1541282" y="59336"/>
                  <a:pt x="1525335" y="56147"/>
                </a:cubicBezTo>
                <a:cubicBezTo>
                  <a:pt x="1514525" y="53985"/>
                  <a:pt x="1503851" y="51154"/>
                  <a:pt x="1493251" y="48126"/>
                </a:cubicBezTo>
                <a:cubicBezTo>
                  <a:pt x="1485121" y="45803"/>
                  <a:pt x="1477318" y="42428"/>
                  <a:pt x="1469188" y="40105"/>
                </a:cubicBezTo>
                <a:cubicBezTo>
                  <a:pt x="1449852" y="34580"/>
                  <a:pt x="1415791" y="27070"/>
                  <a:pt x="1396998" y="24063"/>
                </a:cubicBezTo>
                <a:cubicBezTo>
                  <a:pt x="1343605" y="15520"/>
                  <a:pt x="1236577" y="0"/>
                  <a:pt x="1236577" y="0"/>
                </a:cubicBezTo>
                <a:cubicBezTo>
                  <a:pt x="978192" y="5273"/>
                  <a:pt x="937046" y="-3088"/>
                  <a:pt x="755314" y="16042"/>
                </a:cubicBezTo>
                <a:cubicBezTo>
                  <a:pt x="733876" y="18299"/>
                  <a:pt x="712450" y="20785"/>
                  <a:pt x="691145" y="24063"/>
                </a:cubicBezTo>
                <a:cubicBezTo>
                  <a:pt x="642590" y="31533"/>
                  <a:pt x="657711" y="30585"/>
                  <a:pt x="610935" y="48126"/>
                </a:cubicBezTo>
                <a:cubicBezTo>
                  <a:pt x="603018" y="51095"/>
                  <a:pt x="594434" y="52366"/>
                  <a:pt x="586872" y="56147"/>
                </a:cubicBezTo>
                <a:cubicBezTo>
                  <a:pt x="528992" y="85087"/>
                  <a:pt x="601037" y="60106"/>
                  <a:pt x="530724" y="88232"/>
                </a:cubicBezTo>
                <a:cubicBezTo>
                  <a:pt x="515024" y="94512"/>
                  <a:pt x="496668" y="94894"/>
                  <a:pt x="482598" y="104274"/>
                </a:cubicBezTo>
                <a:lnTo>
                  <a:pt x="458535" y="120316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2" name="Google Shape;732;p20"/>
          <p:cNvGraphicFramePr/>
          <p:nvPr/>
        </p:nvGraphicFramePr>
        <p:xfrm>
          <a:off x="6629805" y="2227254"/>
          <a:ext cx="2499600" cy="2011800"/>
        </p:xfrm>
        <a:graphic>
          <a:graphicData uri="http://schemas.openxmlformats.org/drawingml/2006/table">
            <a:tbl>
              <a:tblPr firstRow="1" bandRow="1">
                <a:noFill/>
                <a:tableStyleId>{79D0C3C4-7DEA-40DB-BEB5-EC2D384A87BE}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1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strike="noStrike" cap="none"/>
                        <a:t>0</a:t>
                      </a: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33" name="Google Shape;733;p20"/>
          <p:cNvCxnSpPr/>
          <p:nvPr/>
        </p:nvCxnSpPr>
        <p:spPr>
          <a:xfrm>
            <a:off x="7247021" y="2227254"/>
            <a:ext cx="0" cy="50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4" name="Google Shape;734;p20"/>
          <p:cNvCxnSpPr/>
          <p:nvPr/>
        </p:nvCxnSpPr>
        <p:spPr>
          <a:xfrm>
            <a:off x="7247021" y="2227254"/>
            <a:ext cx="1880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5" name="Google Shape;735;p20"/>
          <p:cNvCxnSpPr/>
          <p:nvPr/>
        </p:nvCxnSpPr>
        <p:spPr>
          <a:xfrm>
            <a:off x="7255043" y="2748071"/>
            <a:ext cx="1684500" cy="133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6" name="Google Shape;736;p20"/>
          <p:cNvCxnSpPr/>
          <p:nvPr/>
        </p:nvCxnSpPr>
        <p:spPr>
          <a:xfrm>
            <a:off x="8939463" y="4085959"/>
            <a:ext cx="18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7" name="Google Shape;737;p20"/>
          <p:cNvCxnSpPr/>
          <p:nvPr/>
        </p:nvCxnSpPr>
        <p:spPr>
          <a:xfrm>
            <a:off x="9127614" y="2207079"/>
            <a:ext cx="0" cy="190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8" name="Google Shape;738;p20"/>
          <p:cNvSpPr/>
          <p:nvPr/>
        </p:nvSpPr>
        <p:spPr>
          <a:xfrm>
            <a:off x="9440176" y="2503625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20"/>
          <p:cNvSpPr/>
          <p:nvPr/>
        </p:nvSpPr>
        <p:spPr>
          <a:xfrm>
            <a:off x="9440176" y="2803157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20"/>
          <p:cNvSpPr/>
          <p:nvPr/>
        </p:nvSpPr>
        <p:spPr>
          <a:xfrm>
            <a:off x="9440176" y="3104813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20"/>
          <p:cNvSpPr/>
          <p:nvPr/>
        </p:nvSpPr>
        <p:spPr>
          <a:xfrm>
            <a:off x="9440176" y="3708124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20"/>
          <p:cNvSpPr txBox="1"/>
          <p:nvPr/>
        </p:nvSpPr>
        <p:spPr>
          <a:xfrm rot="5400000">
            <a:off x="9514597" y="3414132"/>
            <a:ext cx="132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3" name="Google Shape;743;p20"/>
          <p:cNvCxnSpPr>
            <a:stCxn id="738" idx="6"/>
            <a:endCxn id="744" idx="2"/>
          </p:cNvCxnSpPr>
          <p:nvPr/>
        </p:nvCxnSpPr>
        <p:spPr>
          <a:xfrm>
            <a:off x="9636376" y="2614175"/>
            <a:ext cx="558600" cy="151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5" name="Google Shape;745;p20"/>
          <p:cNvCxnSpPr>
            <a:stCxn id="739" idx="6"/>
            <a:endCxn id="744" idx="2"/>
          </p:cNvCxnSpPr>
          <p:nvPr/>
        </p:nvCxnSpPr>
        <p:spPr>
          <a:xfrm rot="10800000" flipH="1">
            <a:off x="9636376" y="2766107"/>
            <a:ext cx="558600" cy="147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6" name="Google Shape;746;p20"/>
          <p:cNvCxnSpPr>
            <a:stCxn id="740" idx="6"/>
            <a:endCxn id="744" idx="2"/>
          </p:cNvCxnSpPr>
          <p:nvPr/>
        </p:nvCxnSpPr>
        <p:spPr>
          <a:xfrm rot="10800000" flipH="1">
            <a:off x="9636376" y="2765963"/>
            <a:ext cx="558600" cy="449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7" name="Google Shape;747;p20"/>
          <p:cNvCxnSpPr>
            <a:stCxn id="741" idx="6"/>
            <a:endCxn id="744" idx="2"/>
          </p:cNvCxnSpPr>
          <p:nvPr/>
        </p:nvCxnSpPr>
        <p:spPr>
          <a:xfrm rot="10800000" flipH="1">
            <a:off x="9636376" y="2765974"/>
            <a:ext cx="558600" cy="1052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8" name="Google Shape;748;p20"/>
          <p:cNvCxnSpPr>
            <a:stCxn id="738" idx="6"/>
            <a:endCxn id="749" idx="2"/>
          </p:cNvCxnSpPr>
          <p:nvPr/>
        </p:nvCxnSpPr>
        <p:spPr>
          <a:xfrm>
            <a:off x="9636376" y="2614175"/>
            <a:ext cx="558600" cy="1050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0" name="Google Shape;750;p20"/>
          <p:cNvCxnSpPr>
            <a:stCxn id="739" idx="6"/>
            <a:endCxn id="749" idx="2"/>
          </p:cNvCxnSpPr>
          <p:nvPr/>
        </p:nvCxnSpPr>
        <p:spPr>
          <a:xfrm>
            <a:off x="9636376" y="2913707"/>
            <a:ext cx="558600" cy="75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1" name="Google Shape;751;p20"/>
          <p:cNvCxnSpPr>
            <a:stCxn id="740" idx="6"/>
            <a:endCxn id="749" idx="2"/>
          </p:cNvCxnSpPr>
          <p:nvPr/>
        </p:nvCxnSpPr>
        <p:spPr>
          <a:xfrm>
            <a:off x="9636376" y="3215363"/>
            <a:ext cx="558600" cy="449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2" name="Google Shape;752;p20"/>
          <p:cNvCxnSpPr>
            <a:stCxn id="741" idx="6"/>
            <a:endCxn id="749" idx="2"/>
          </p:cNvCxnSpPr>
          <p:nvPr/>
        </p:nvCxnSpPr>
        <p:spPr>
          <a:xfrm rot="10800000" flipH="1">
            <a:off x="9636376" y="3664774"/>
            <a:ext cx="558600" cy="15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3" name="Google Shape;753;p20"/>
          <p:cNvCxnSpPr>
            <a:stCxn id="744" idx="6"/>
            <a:endCxn id="754" idx="2"/>
          </p:cNvCxnSpPr>
          <p:nvPr/>
        </p:nvCxnSpPr>
        <p:spPr>
          <a:xfrm>
            <a:off x="10391249" y="2765997"/>
            <a:ext cx="475800" cy="265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5" name="Google Shape;755;p20"/>
          <p:cNvCxnSpPr>
            <a:stCxn id="756" idx="6"/>
            <a:endCxn id="754" idx="2"/>
          </p:cNvCxnSpPr>
          <p:nvPr/>
        </p:nvCxnSpPr>
        <p:spPr>
          <a:xfrm rot="10800000" flipH="1">
            <a:off x="10391249" y="3031329"/>
            <a:ext cx="475800" cy="34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4" name="Google Shape;744;p20"/>
          <p:cNvSpPr/>
          <p:nvPr/>
        </p:nvSpPr>
        <p:spPr>
          <a:xfrm>
            <a:off x="10195049" y="2655447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20"/>
          <p:cNvSpPr/>
          <p:nvPr/>
        </p:nvSpPr>
        <p:spPr>
          <a:xfrm>
            <a:off x="10195049" y="2954979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20"/>
          <p:cNvSpPr/>
          <p:nvPr/>
        </p:nvSpPr>
        <p:spPr>
          <a:xfrm>
            <a:off x="10195049" y="3256634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20"/>
          <p:cNvSpPr/>
          <p:nvPr/>
        </p:nvSpPr>
        <p:spPr>
          <a:xfrm>
            <a:off x="10195049" y="3554159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8" name="Google Shape;758;p20"/>
          <p:cNvCxnSpPr>
            <a:stCxn id="739" idx="6"/>
            <a:endCxn id="756" idx="2"/>
          </p:cNvCxnSpPr>
          <p:nvPr/>
        </p:nvCxnSpPr>
        <p:spPr>
          <a:xfrm>
            <a:off x="9636376" y="2913707"/>
            <a:ext cx="558600" cy="151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9" name="Google Shape;759;p20"/>
          <p:cNvCxnSpPr>
            <a:stCxn id="740" idx="6"/>
            <a:endCxn id="756" idx="2"/>
          </p:cNvCxnSpPr>
          <p:nvPr/>
        </p:nvCxnSpPr>
        <p:spPr>
          <a:xfrm rot="10800000" flipH="1">
            <a:off x="9636376" y="3065663"/>
            <a:ext cx="558600" cy="149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0" name="Google Shape;760;p20"/>
          <p:cNvCxnSpPr>
            <a:stCxn id="738" idx="6"/>
            <a:endCxn id="756" idx="2"/>
          </p:cNvCxnSpPr>
          <p:nvPr/>
        </p:nvCxnSpPr>
        <p:spPr>
          <a:xfrm>
            <a:off x="9636376" y="2614175"/>
            <a:ext cx="558600" cy="45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1" name="Google Shape;761;p20"/>
          <p:cNvCxnSpPr>
            <a:stCxn id="741" idx="6"/>
            <a:endCxn id="756" idx="2"/>
          </p:cNvCxnSpPr>
          <p:nvPr/>
        </p:nvCxnSpPr>
        <p:spPr>
          <a:xfrm rot="10800000" flipH="1">
            <a:off x="9636376" y="3065674"/>
            <a:ext cx="558600" cy="75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2" name="Google Shape;762;p20"/>
          <p:cNvCxnSpPr>
            <a:stCxn id="740" idx="6"/>
            <a:endCxn id="757" idx="2"/>
          </p:cNvCxnSpPr>
          <p:nvPr/>
        </p:nvCxnSpPr>
        <p:spPr>
          <a:xfrm>
            <a:off x="9636376" y="3215363"/>
            <a:ext cx="558600" cy="151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3" name="Google Shape;763;p20"/>
          <p:cNvCxnSpPr>
            <a:stCxn id="738" idx="6"/>
            <a:endCxn id="757" idx="2"/>
          </p:cNvCxnSpPr>
          <p:nvPr/>
        </p:nvCxnSpPr>
        <p:spPr>
          <a:xfrm>
            <a:off x="9636376" y="2614175"/>
            <a:ext cx="558600" cy="75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4" name="Google Shape;764;p20"/>
          <p:cNvCxnSpPr>
            <a:stCxn id="739" idx="6"/>
            <a:endCxn id="757" idx="2"/>
          </p:cNvCxnSpPr>
          <p:nvPr/>
        </p:nvCxnSpPr>
        <p:spPr>
          <a:xfrm>
            <a:off x="9636376" y="2913707"/>
            <a:ext cx="558600" cy="45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5" name="Google Shape;765;p20"/>
          <p:cNvCxnSpPr>
            <a:stCxn id="741" idx="6"/>
            <a:endCxn id="757" idx="2"/>
          </p:cNvCxnSpPr>
          <p:nvPr/>
        </p:nvCxnSpPr>
        <p:spPr>
          <a:xfrm rot="10800000" flipH="1">
            <a:off x="9636376" y="3367174"/>
            <a:ext cx="558600" cy="451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54" name="Google Shape;754;p20"/>
          <p:cNvSpPr/>
          <p:nvPr/>
        </p:nvSpPr>
        <p:spPr>
          <a:xfrm>
            <a:off x="10867169" y="2920836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20"/>
          <p:cNvSpPr/>
          <p:nvPr/>
        </p:nvSpPr>
        <p:spPr>
          <a:xfrm>
            <a:off x="10867169" y="3313897"/>
            <a:ext cx="196200" cy="2211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7" name="Google Shape;767;p20"/>
          <p:cNvCxnSpPr>
            <a:stCxn id="744" idx="6"/>
            <a:endCxn id="766" idx="2"/>
          </p:cNvCxnSpPr>
          <p:nvPr/>
        </p:nvCxnSpPr>
        <p:spPr>
          <a:xfrm>
            <a:off x="10391249" y="2765997"/>
            <a:ext cx="475800" cy="658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8" name="Google Shape;768;p20"/>
          <p:cNvCxnSpPr>
            <a:stCxn id="757" idx="6"/>
            <a:endCxn id="766" idx="2"/>
          </p:cNvCxnSpPr>
          <p:nvPr/>
        </p:nvCxnSpPr>
        <p:spPr>
          <a:xfrm>
            <a:off x="10391249" y="3367184"/>
            <a:ext cx="475800" cy="57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9" name="Google Shape;769;p20"/>
          <p:cNvCxnSpPr>
            <a:stCxn id="756" idx="6"/>
            <a:endCxn id="766" idx="2"/>
          </p:cNvCxnSpPr>
          <p:nvPr/>
        </p:nvCxnSpPr>
        <p:spPr>
          <a:xfrm>
            <a:off x="10391249" y="3065529"/>
            <a:ext cx="475800" cy="358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0" name="Google Shape;770;p20"/>
          <p:cNvCxnSpPr>
            <a:stCxn id="757" idx="6"/>
            <a:endCxn id="754" idx="2"/>
          </p:cNvCxnSpPr>
          <p:nvPr/>
        </p:nvCxnSpPr>
        <p:spPr>
          <a:xfrm rot="10800000" flipH="1">
            <a:off x="10391249" y="3031484"/>
            <a:ext cx="475800" cy="33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1" name="Google Shape;771;p20"/>
          <p:cNvCxnSpPr>
            <a:stCxn id="749" idx="6"/>
            <a:endCxn id="754" idx="2"/>
          </p:cNvCxnSpPr>
          <p:nvPr/>
        </p:nvCxnSpPr>
        <p:spPr>
          <a:xfrm rot="10800000" flipH="1">
            <a:off x="10391249" y="3031409"/>
            <a:ext cx="475800" cy="633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2" name="Google Shape;772;p20"/>
          <p:cNvCxnSpPr>
            <a:stCxn id="749" idx="6"/>
            <a:endCxn id="766" idx="2"/>
          </p:cNvCxnSpPr>
          <p:nvPr/>
        </p:nvCxnSpPr>
        <p:spPr>
          <a:xfrm rot="10800000" flipH="1">
            <a:off x="10391249" y="3424409"/>
            <a:ext cx="475800" cy="240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3" name="Google Shape;773;p20"/>
          <p:cNvSpPr txBox="1"/>
          <p:nvPr/>
        </p:nvSpPr>
        <p:spPr>
          <a:xfrm>
            <a:off x="10982149" y="2179375"/>
            <a:ext cx="133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endParaRPr sz="2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20"/>
          <p:cNvSpPr txBox="1"/>
          <p:nvPr/>
        </p:nvSpPr>
        <p:spPr>
          <a:xfrm>
            <a:off x="224700" y="3394275"/>
            <a:ext cx="2012100" cy="11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Communities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2362 30008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39072 54714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29068 9855 32756 55586 36631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20"/>
          <p:cNvSpPr txBox="1"/>
          <p:nvPr/>
        </p:nvSpPr>
        <p:spPr>
          <a:xfrm>
            <a:off x="224900" y="2174500"/>
            <a:ext cx="2012100" cy="108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Positive Communities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4512 6350 32031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12354 25979 28348 33994 40349 47410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20"/>
          <p:cNvSpPr/>
          <p:nvPr/>
        </p:nvSpPr>
        <p:spPr>
          <a:xfrm rot="3526004">
            <a:off x="10781084" y="1539915"/>
            <a:ext cx="809414" cy="5016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EA9999"/>
          </a:solidFill>
          <a:ln w="12700" cap="flat" cmpd="sng">
            <a:solidFill>
              <a:srgbClr val="EA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0"/>
          <p:cNvSpPr txBox="1"/>
          <p:nvPr/>
        </p:nvSpPr>
        <p:spPr>
          <a:xfrm>
            <a:off x="11457200" y="2934775"/>
            <a:ext cx="4758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1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8" name="Google Shape;778;p20"/>
          <p:cNvCxnSpPr/>
          <p:nvPr/>
        </p:nvCxnSpPr>
        <p:spPr>
          <a:xfrm>
            <a:off x="11141950" y="3072975"/>
            <a:ext cx="40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9" name="Google Shape;779;p20"/>
          <p:cNvCxnSpPr/>
          <p:nvPr/>
        </p:nvCxnSpPr>
        <p:spPr>
          <a:xfrm>
            <a:off x="11141950" y="3453975"/>
            <a:ext cx="4050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0" name="Google Shape;780;p20"/>
          <p:cNvSpPr txBox="1"/>
          <p:nvPr/>
        </p:nvSpPr>
        <p:spPr>
          <a:xfrm>
            <a:off x="127200" y="4757650"/>
            <a:ext cx="22527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 graph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 communities: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Positive communities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(paper author)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AutoNum type="arabicPeriod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Negative communities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(output from prev set)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20"/>
          <p:cNvSpPr txBox="1"/>
          <p:nvPr/>
        </p:nvSpPr>
        <p:spPr>
          <a:xfrm>
            <a:off x="2108311" y="4787500"/>
            <a:ext cx="2192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Extract enclosing subgraph for a target communities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20"/>
          <p:cNvSpPr txBox="1"/>
          <p:nvPr/>
        </p:nvSpPr>
        <p:spPr>
          <a:xfrm>
            <a:off x="3947175" y="4698300"/>
            <a:ext cx="2955300" cy="52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Impose a vertex ordering based embedding vector</a:t>
            </a:r>
          </a:p>
        </p:txBody>
      </p:sp>
      <p:sp>
        <p:nvSpPr>
          <p:cNvPr id="783" name="Google Shape;783;p20"/>
          <p:cNvSpPr txBox="1"/>
          <p:nvPr/>
        </p:nvSpPr>
        <p:spPr>
          <a:xfrm>
            <a:off x="260075" y="304450"/>
            <a:ext cx="707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E0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3. Data encoding &amp; Training Classifier</a:t>
            </a:r>
            <a:endParaRPr sz="2600" b="1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2005245" y="1474898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20"/>
          <p:cNvSpPr/>
          <p:nvPr/>
        </p:nvSpPr>
        <p:spPr>
          <a:xfrm>
            <a:off x="4222370" y="1474898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6" name="Google Shape;786;p20"/>
          <p:cNvSpPr/>
          <p:nvPr/>
        </p:nvSpPr>
        <p:spPr>
          <a:xfrm>
            <a:off x="6509045" y="1474898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p20"/>
          <p:cNvSpPr/>
          <p:nvPr/>
        </p:nvSpPr>
        <p:spPr>
          <a:xfrm>
            <a:off x="8795720" y="1474898"/>
            <a:ext cx="537300" cy="36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20"/>
          <p:cNvSpPr txBox="1"/>
          <p:nvPr/>
        </p:nvSpPr>
        <p:spPr>
          <a:xfrm>
            <a:off x="6758775" y="4738725"/>
            <a:ext cx="24000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Construct adjacency matrix using the calculated vertex ordering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20"/>
          <p:cNvSpPr txBox="1"/>
          <p:nvPr/>
        </p:nvSpPr>
        <p:spPr>
          <a:xfrm>
            <a:off x="9255375" y="4817625"/>
            <a:ext cx="2572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the classifier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5780E0F-CCE7-476E-BD50-3E237B450EB5}"/>
                  </a:ext>
                </a:extLst>
              </p:cNvPr>
              <p:cNvSpPr txBox="1"/>
              <p:nvPr/>
            </p:nvSpPr>
            <p:spPr>
              <a:xfrm>
                <a:off x="3674947" y="5876064"/>
                <a:ext cx="3693690" cy="41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000" i="1" dirty="0" smtClean="0">
                        <a:latin typeface="Cambria Math" panose="02040503050406030204" pitchFamily="18" charset="0"/>
                      </a:rPr>
                      <m:t>𝐺𝑀</m:t>
                    </m:r>
                    <m:d>
                      <m:dPr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000" i="1" dirty="0" smtClean="0">
                        <a:latin typeface="Cambria Math" panose="02040503050406030204" pitchFamily="18" charset="0"/>
                      </a:rPr>
                      <m:t>𝐺𝑀</m:t>
                    </m:r>
                    <m:d>
                      <m:dPr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000" dirty="0"/>
                  <a:t>,</a:t>
                </a:r>
              </a:p>
              <a:p>
                <a:r>
                  <a:rPr lang="en-US" altLang="ko-KR" sz="1000" dirty="0"/>
                  <a:t>Assign </a:t>
                </a:r>
                <a14:m>
                  <m:oMath xmlns:m="http://schemas.openxmlformats.org/officeDocument/2006/math">
                    <m:r>
                      <a:rPr lang="en-US" altLang="ko-KR" sz="1000" i="1" dirty="0" smtClean="0">
                        <a:latin typeface="Cambria Math" panose="02040503050406030204" pitchFamily="18" charset="0"/>
                      </a:rPr>
                      <m:t>𝑜𝑟𝑑𝑒𝑟</m:t>
                    </m:r>
                    <m:r>
                      <a:rPr lang="en-US" altLang="ko-KR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𝑜𝑟𝑑𝑒𝑟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0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5780E0F-CCE7-476E-BD50-3E237B45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47" y="5876064"/>
                <a:ext cx="3693690" cy="419923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091FF4BC-944D-5740-8ACD-F6E624F427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401"/>
    </mc:Choice>
    <mc:Fallback>
      <p:transition spd="slow" advTm="6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1"/>
          <p:cNvSpPr txBox="1">
            <a:spLocks noGrp="1"/>
          </p:cNvSpPr>
          <p:nvPr>
            <p:ph type="title"/>
          </p:nvPr>
        </p:nvSpPr>
        <p:spPr>
          <a:xfrm>
            <a:off x="838200" y="162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795" name="Google Shape;795;p21"/>
          <p:cNvGraphicFramePr/>
          <p:nvPr/>
        </p:nvGraphicFramePr>
        <p:xfrm>
          <a:off x="8914750" y="2148548"/>
          <a:ext cx="2515250" cy="3243100"/>
        </p:xfrm>
        <a:graphic>
          <a:graphicData uri="http://schemas.openxmlformats.org/drawingml/2006/table">
            <a:tbl>
              <a:tblPr>
                <a:noFill/>
                <a:tableStyleId>{DF2FDAF7-7E34-4280-940D-3B501168A566}</a:tableStyleId>
              </a:tblPr>
              <a:tblGrid>
                <a:gridCol w="125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10939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6086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0.53247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0.59747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0.56310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96" name="Google Shape;796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350" y="1450751"/>
            <a:ext cx="7707399" cy="4765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97" name="Google Shape;797;p21"/>
          <p:cNvCxnSpPr/>
          <p:nvPr/>
        </p:nvCxnSpPr>
        <p:spPr>
          <a:xfrm rot="10800000" flipH="1">
            <a:off x="1733425" y="3517400"/>
            <a:ext cx="6580500" cy="2520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21"/>
          <p:cNvCxnSpPr/>
          <p:nvPr/>
        </p:nvCxnSpPr>
        <p:spPr>
          <a:xfrm rot="10800000">
            <a:off x="1903675" y="5631400"/>
            <a:ext cx="0" cy="2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F3115AE2-4D12-E84E-BDB6-F60E8D1580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81"/>
    </mc:Choice>
    <mc:Fallback>
      <p:transition spd="slow" advTm="32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803</Words>
  <Application>Microsoft Macintosh PowerPoint</Application>
  <PresentationFormat>와이드스크린</PresentationFormat>
  <Paragraphs>274</Paragraphs>
  <Slides>11</Slides>
  <Notes>11</Notes>
  <HiddenSlides>0</HiddenSlides>
  <MMClips>11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Cambria Math</vt:lpstr>
      <vt:lpstr>Wingdings</vt:lpstr>
      <vt:lpstr>Office 테마</vt:lpstr>
      <vt:lpstr>Scale robust community prediction with node embedding based negative sampling</vt:lpstr>
      <vt:lpstr>Interpretation of datasets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</vt:lpstr>
      <vt:lpstr>Contribution</vt:lpstr>
      <vt:lpstr>Thanks 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robust community prediction with node embedding based negative sampling</dc:title>
  <cp:lastModifiedBy>이현지</cp:lastModifiedBy>
  <cp:revision>9</cp:revision>
  <cp:lastPrinted>2020-06-27T15:47:45Z</cp:lastPrinted>
  <dcterms:modified xsi:type="dcterms:W3CDTF">2020-06-27T15:48:10Z</dcterms:modified>
</cp:coreProperties>
</file>