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7559675" cx="10080625"/>
  <p:notesSz cx="7559675" cy="10691800"/>
  <p:embeddedFontLst>
    <p:embeddedFont>
      <p:font typeface="Roboto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e1bfc6111_1_1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e1bfc6111_1_1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our project, we are focusing on a database for genetic mutations for diseases and another for human genome signals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e1c437792_2_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e1c437792_2_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e1c437792_3_1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e1c437792_3_1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e1bfc6111_1_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e1bfc6111_1_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e1bfc6111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e1bfc6111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3"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4"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3"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4"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5"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6"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2"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idx="1"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"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3"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2"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3"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"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2"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3"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1"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2"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1"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2"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3"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4"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1"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2"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3"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4"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5"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6"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3"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3"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3"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92000" y="590400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 </a:t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4320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400" strike="noStrike"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400" strike="noStrike"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400" strike="noStrike"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400" strike="noStrike"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400" strike="noStrike"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400" strike="noStrike"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400" strike="noStrike"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400" strike="noStrike"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400" strike="noStrike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 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0" y="288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s://www.ncbi.nlm.nih.gov/" TargetMode="External"/><Relationship Id="rId5" Type="http://schemas.openxmlformats.org/officeDocument/2006/relationships/hyperlink" Target="https://www.ncbi.nlm.nih.gov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/>
        </p:nvSpPr>
        <p:spPr>
          <a:xfrm>
            <a:off x="792000" y="4104000"/>
            <a:ext cx="91992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Online Bio-Informatics Toolkit</a:t>
            </a:r>
            <a:endParaRPr b="1" sz="48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Architectural Spike Overview</a:t>
            </a:r>
            <a:endParaRPr b="1" sz="24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27"/>
          <p:cNvSpPr txBox="1"/>
          <p:nvPr/>
        </p:nvSpPr>
        <p:spPr>
          <a:xfrm>
            <a:off x="171100" y="5904000"/>
            <a:ext cx="98202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Team 9: Benjamin Williams, Paul Ryu, Ansleigh Yancey, Sadaira Packer, Mason Monday</a:t>
            </a:r>
            <a:endParaRPr b="0" sz="1800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1" name="Google Shape;1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925" y="217475"/>
            <a:ext cx="6040199" cy="401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/>
          <p:nvPr>
            <p:ph type="title"/>
          </p:nvPr>
        </p:nvSpPr>
        <p:spPr>
          <a:xfrm>
            <a:off x="720000" y="300960"/>
            <a:ext cx="8855700" cy="126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Client Problem</a:t>
            </a:r>
            <a:endParaRPr/>
          </a:p>
        </p:txBody>
      </p:sp>
      <p:sp>
        <p:nvSpPr>
          <p:cNvPr id="127" name="Google Shape;127;p28"/>
          <p:cNvSpPr txBox="1"/>
          <p:nvPr>
            <p:ph idx="1" type="body"/>
          </p:nvPr>
        </p:nvSpPr>
        <p:spPr>
          <a:xfrm>
            <a:off x="720000" y="2160000"/>
            <a:ext cx="8640000" cy="513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Georgia"/>
              <a:buChar char="●"/>
            </a:pP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Large datasets need to be linked together to show how specific diseases interact with human tissues and cells</a:t>
            </a:r>
            <a:endParaRPr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Georgia"/>
              <a:buChar char="●"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There is a lack of methods for organizing genetic variants for diseases, tissues, and cell types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Georgia"/>
              <a:buChar char="●"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Advanced computational methods and software are needed to create a database and online web server that can address these issues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title"/>
          </p:nvPr>
        </p:nvSpPr>
        <p:spPr>
          <a:xfrm>
            <a:off x="720000" y="300960"/>
            <a:ext cx="8855700" cy="126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4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Dataset 1</a:t>
            </a:r>
            <a:endParaRPr/>
          </a:p>
        </p:txBody>
      </p:sp>
      <p:pic>
        <p:nvPicPr>
          <p:cNvPr id="133" name="Google Shape;1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550" y="1845250"/>
            <a:ext cx="6845525" cy="57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9"/>
          <p:cNvSpPr txBox="1"/>
          <p:nvPr/>
        </p:nvSpPr>
        <p:spPr>
          <a:xfrm>
            <a:off x="8821000" y="7033100"/>
            <a:ext cx="11976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https://www.ncbi.nlm.nih.gov/projects/gapplus/sgap_plus.htm</a:t>
            </a:r>
            <a:endParaRPr sz="800"/>
          </a:p>
        </p:txBody>
      </p:sp>
      <p:sp>
        <p:nvSpPr>
          <p:cNvPr id="135" name="Google Shape;135;p29"/>
          <p:cNvSpPr txBox="1"/>
          <p:nvPr/>
        </p:nvSpPr>
        <p:spPr>
          <a:xfrm>
            <a:off x="3170113" y="1493275"/>
            <a:ext cx="37404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u="sng">
                <a:solidFill>
                  <a:srgbClr val="6600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National Center for Biotechnology Information</a:t>
            </a:r>
            <a:endParaRPr sz="1350" u="sng">
              <a:solidFill>
                <a:srgbClr val="6600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  <a:hlinkClick r:id="rId5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>
            <p:ph type="title"/>
          </p:nvPr>
        </p:nvSpPr>
        <p:spPr>
          <a:xfrm>
            <a:off x="720000" y="300960"/>
            <a:ext cx="8855700" cy="126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Dataset 2</a:t>
            </a:r>
            <a:endParaRPr/>
          </a:p>
        </p:txBody>
      </p:sp>
      <p:pic>
        <p:nvPicPr>
          <p:cNvPr id="141" name="Google Shape;1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1366050"/>
            <a:ext cx="10080625" cy="656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 txBox="1"/>
          <p:nvPr>
            <p:ph type="title"/>
          </p:nvPr>
        </p:nvSpPr>
        <p:spPr>
          <a:xfrm>
            <a:off x="720000" y="300950"/>
            <a:ext cx="4129200" cy="126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Our Solution</a:t>
            </a:r>
            <a:endParaRPr/>
          </a:p>
        </p:txBody>
      </p:sp>
      <p:sp>
        <p:nvSpPr>
          <p:cNvPr id="147" name="Google Shape;147;p31"/>
          <p:cNvSpPr txBox="1"/>
          <p:nvPr>
            <p:ph idx="1" type="body"/>
          </p:nvPr>
        </p:nvSpPr>
        <p:spPr>
          <a:xfrm>
            <a:off x="494350" y="2160000"/>
            <a:ext cx="5814300" cy="43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Char char="●"/>
            </a:pP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 programming language R</a:t>
            </a:r>
            <a:endParaRPr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Char char="●"/>
            </a:pP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Utilize a R package named Shiny to create an interactive web application </a:t>
            </a:r>
            <a:endParaRPr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Char char="●"/>
            </a:pP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Host the final product on a Shiny web-server for the client</a:t>
            </a:r>
            <a:endParaRPr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8" name="Google Shape;1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1575" y="2087525"/>
            <a:ext cx="3649051" cy="249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9125" y="4759875"/>
            <a:ext cx="3921501" cy="279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1"/>
          <p:cNvSpPr txBox="1"/>
          <p:nvPr/>
        </p:nvSpPr>
        <p:spPr>
          <a:xfrm>
            <a:off x="7432225" y="4505475"/>
            <a:ext cx="26484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https://shiny.rstudio.com/gallery/movie-explorer.html</a:t>
            </a:r>
            <a:endParaRPr sz="800"/>
          </a:p>
        </p:txBody>
      </p:sp>
      <p:sp>
        <p:nvSpPr>
          <p:cNvPr id="151" name="Google Shape;151;p31"/>
          <p:cNvSpPr txBox="1"/>
          <p:nvPr/>
        </p:nvSpPr>
        <p:spPr>
          <a:xfrm>
            <a:off x="7432225" y="1833125"/>
            <a:ext cx="26484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https://shiny.rstudio.com/gallery/genome-browser.html</a:t>
            </a: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>
            <p:ph type="title"/>
          </p:nvPr>
        </p:nvSpPr>
        <p:spPr>
          <a:xfrm>
            <a:off x="720000" y="300960"/>
            <a:ext cx="8855700" cy="126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latin typeface="Open Sans"/>
                <a:ea typeface="Open Sans"/>
                <a:cs typeface="Open Sans"/>
                <a:sym typeface="Open Sans"/>
              </a:rPr>
              <a:t>User Stories</a:t>
            </a:r>
            <a:endParaRPr b="1" sz="4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32"/>
          <p:cNvSpPr txBox="1"/>
          <p:nvPr>
            <p:ph idx="1"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Add Entry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User can submit a request to add an entry in either the text box or by uploading a file (e.g. txt., .bed, etc.)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Only an administrator can add the entry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Delete Entry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User can submit a request to delete an entry but only the administrator can remove it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Edit Entry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User can submit a request to edit an entry but only the administrator can make changes to the entries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Search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by disease type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by tissue and cell lines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Design Description</a:t>
            </a:r>
            <a:endParaRPr b="1" sz="4400" strike="noStrik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33"/>
          <p:cNvSpPr txBox="1"/>
          <p:nvPr/>
        </p:nvSpPr>
        <p:spPr>
          <a:xfrm>
            <a:off x="316325" y="1943675"/>
            <a:ext cx="3977400" cy="54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Open Sans"/>
              <a:buChar char="●"/>
            </a:pPr>
            <a:r>
              <a:rPr lang="en-US" sz="1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Human genome data placed in a database that is linked to a web page hosted on the Shiny web server.</a:t>
            </a:r>
            <a:endParaRPr sz="20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Open Sans"/>
              <a:buChar char="●"/>
            </a:pP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Users enter search criteria that gets sent to the database.</a:t>
            </a:r>
            <a:endParaRPr sz="20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Open Sans"/>
              <a:buChar char="●"/>
            </a:pP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Data matching the search criteria is retrieved from the database and displayed to the user.</a:t>
            </a:r>
            <a:endParaRPr sz="20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Open Sans"/>
              <a:buChar char="●"/>
            </a:pP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Users may also submit requests (adds, deletions, edits) that are held until they are approved by an administrator.</a:t>
            </a:r>
            <a:endParaRPr sz="20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4" name="Google Shape;1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725" y="1700075"/>
            <a:ext cx="5034050" cy="30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Technical Challenges</a:t>
            </a:r>
            <a:endParaRPr b="1" sz="4400" strike="noStrik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34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Open Sans"/>
              <a:buChar char="●"/>
            </a:pPr>
            <a:r>
              <a:rPr lang="en-US" sz="2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Inexperience with R, Shiny, and databases in general</a:t>
            </a:r>
            <a:endParaRPr sz="28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Open Sans"/>
              <a:buChar char="●"/>
            </a:pPr>
            <a:r>
              <a:rPr lang="en-US" sz="2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Lack of biological knowledge required to comprehend the data itself</a:t>
            </a:r>
            <a:endParaRPr sz="28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1" name="Google Shape;17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952" y="4234150"/>
            <a:ext cx="8270099" cy="261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