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Amatic SC"/>
      <p:regular r:id="rId18"/>
      <p:bold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Lora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Lora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italic.fntdata"/><Relationship Id="rId25" Type="http://schemas.openxmlformats.org/officeDocument/2006/relationships/font" Target="fonts/Lora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AmaticSC-bold.fntdata"/><Relationship Id="rId18" Type="http://schemas.openxmlformats.org/officeDocument/2006/relationships/font" Target="fonts/AmaticS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1f3e7e0e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1f3e7e0e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f3e7e0e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f3e7e0e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f3e7e0e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1f3e7e0e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1f3e7e0e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1f3e7e0e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55f3053e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55f3053e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55f3053ea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55f3053ea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600cf46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600cf46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82700" y="1255800"/>
            <a:ext cx="81786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0">
                <a:solidFill>
                  <a:srgbClr val="333333"/>
                </a:solidFill>
                <a:latin typeface="Amatic SC"/>
                <a:ea typeface="Amatic SC"/>
                <a:cs typeface="Amatic SC"/>
                <a:sym typeface="Amatic SC"/>
              </a:rPr>
              <a:t>Online Bio-Informatics Toolkit</a:t>
            </a:r>
            <a:endParaRPr sz="6000">
              <a:solidFill>
                <a:srgbClr val="333333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Cycle 2 Overview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649936" y="3269450"/>
            <a:ext cx="3794400" cy="12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Team 9: Benjamin Williams, Paul Ryu, Ansleigh Yancey, Sadaira Packer, </a:t>
            </a:r>
            <a:endParaRPr sz="1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Mason Monday</a:t>
            </a:r>
            <a:endParaRPr sz="1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 rot="-429316">
            <a:off x="710420" y="2364456"/>
            <a:ext cx="1620923" cy="1664757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952084">
            <a:off x="1092657" y="2531948"/>
            <a:ext cx="856486" cy="132970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0" name="Google Shape;90;p13"/>
          <p:cNvSpPr/>
          <p:nvPr/>
        </p:nvSpPr>
        <p:spPr>
          <a:xfrm rot="6635523">
            <a:off x="6745903" y="2313014"/>
            <a:ext cx="1620646" cy="1664887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017019">
            <a:off x="7128007" y="2480753"/>
            <a:ext cx="856486" cy="132970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33333"/>
                </a:solidFill>
                <a:latin typeface="Amatic SC"/>
                <a:ea typeface="Amatic SC"/>
                <a:cs typeface="Amatic SC"/>
                <a:sym typeface="Amatic SC"/>
              </a:rPr>
              <a:t>System Metaphor</a:t>
            </a:r>
            <a:endParaRPr sz="3000"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729450" y="2078875"/>
            <a:ext cx="7688700" cy="28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➢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There is a lack of methods that organize genetic variants for diseases, tissues, and cell types.  </a:t>
            </a: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Advanced computational software is needed to</a:t>
            </a: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help address this issue.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9400" lvl="0" marL="381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➢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Our objective is to develop an interactive and online web application where users can: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9400" lvl="1" marL="762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○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search data by disease mutations types and human genetic signals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9400" lvl="1" marL="762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○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upload their own unique mutation datasets for their research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9400" lvl="0" marL="381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➢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Tools: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9400" lvl="1" marL="762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○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 Language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9400" lvl="1" marL="762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○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Shiny Library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9400" lvl="1" marL="762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○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Shinyapps.io Server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98" name="Google Shape;98;p14"/>
          <p:cNvSpPr/>
          <p:nvPr/>
        </p:nvSpPr>
        <p:spPr>
          <a:xfrm rot="6628713">
            <a:off x="4830232" y="1148280"/>
            <a:ext cx="856637" cy="87595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007478">
            <a:off x="5033191" y="1235255"/>
            <a:ext cx="450919" cy="70235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9450" y="1318650"/>
            <a:ext cx="2845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Amatic SC"/>
                <a:ea typeface="Amatic SC"/>
                <a:cs typeface="Amatic SC"/>
                <a:sym typeface="Amatic SC"/>
              </a:rPr>
              <a:t>Cycle 2 Intent</a:t>
            </a:r>
            <a:endParaRPr sz="3000"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27650" y="2068850"/>
            <a:ext cx="4773300" cy="26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400"/>
              <a:buFont typeface="Georgia"/>
              <a:buChar char="➢"/>
            </a:pPr>
            <a:r>
              <a:rPr lang="en" sz="1400">
                <a:solidFill>
                  <a:srgbClr val="00000A"/>
                </a:solidFill>
                <a:latin typeface="Georgia"/>
                <a:ea typeface="Georgia"/>
                <a:cs typeface="Georgia"/>
                <a:sym typeface="Georgia"/>
              </a:rPr>
              <a:t>Complete the implementation of the search functionality</a:t>
            </a:r>
            <a:endParaRPr sz="1400">
              <a:solidFill>
                <a:srgbClr val="00000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A"/>
              </a:buClr>
              <a:buSzPts val="1400"/>
              <a:buFont typeface="Georgia"/>
              <a:buChar char="➢"/>
            </a:pPr>
            <a:r>
              <a:rPr lang="en" sz="1400">
                <a:solidFill>
                  <a:srgbClr val="00000A"/>
                </a:solidFill>
                <a:latin typeface="Georgia"/>
                <a:ea typeface="Georgia"/>
                <a:cs typeface="Georgia"/>
                <a:sym typeface="Georgia"/>
              </a:rPr>
              <a:t>Intersect mutation/disease data with human genome signal data</a:t>
            </a:r>
            <a:endParaRPr sz="1400">
              <a:solidFill>
                <a:srgbClr val="00000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A"/>
              </a:buClr>
              <a:buSzPts val="1400"/>
              <a:buFont typeface="Georgia"/>
              <a:buChar char="➢"/>
            </a:pPr>
            <a:r>
              <a:rPr lang="en" sz="1400">
                <a:solidFill>
                  <a:srgbClr val="00000A"/>
                </a:solidFill>
                <a:latin typeface="Georgia"/>
                <a:ea typeface="Georgia"/>
                <a:cs typeface="Georgia"/>
                <a:sym typeface="Georgia"/>
              </a:rPr>
              <a:t>Develop a process where a user can dynamically replace the mutation dataset with a custom dataset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225" y="496100"/>
            <a:ext cx="3612776" cy="24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 b="0" l="0" r="15411" t="0"/>
          <a:stretch/>
        </p:blipFill>
        <p:spPr>
          <a:xfrm>
            <a:off x="5531225" y="2870800"/>
            <a:ext cx="3612774" cy="22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7650" y="1244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Amatic SC"/>
                <a:ea typeface="Amatic SC"/>
                <a:cs typeface="Amatic SC"/>
                <a:sym typeface="Amatic SC"/>
              </a:rPr>
              <a:t>Front End</a:t>
            </a:r>
            <a:endParaRPr sz="3000"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727650" y="16683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Change in the look and feel of all aspects of the website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b="4489" l="0" r="0" t="0"/>
          <a:stretch/>
        </p:blipFill>
        <p:spPr>
          <a:xfrm rot="9007491">
            <a:off x="6033707" y="1176599"/>
            <a:ext cx="450911" cy="67085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675" y="2112786"/>
            <a:ext cx="4483323" cy="2749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109101"/>
            <a:ext cx="4483323" cy="275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Amatic SC"/>
                <a:ea typeface="Amatic SC"/>
                <a:cs typeface="Amatic SC"/>
                <a:sym typeface="Amatic SC"/>
              </a:rPr>
              <a:t>Back End</a:t>
            </a:r>
            <a:endParaRPr sz="3000"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644000" y="1916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Searching by Trait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○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Datasets intersected by chromosome type and the positions of nucleotides on a chromosome that relate to the selected trait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○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Algorithm is currently too slow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■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6-8 minutes to intersect both datasets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Example: Searching by “Waist Circumference”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Google Shape;123;p17"/>
          <p:cNvSpPr/>
          <p:nvPr/>
        </p:nvSpPr>
        <p:spPr>
          <a:xfrm rot="6628713">
            <a:off x="4830232" y="1148280"/>
            <a:ext cx="856637" cy="87595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007478">
            <a:off x="5033191" y="1235255"/>
            <a:ext cx="450919" cy="70235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86850"/>
            <a:ext cx="9144000" cy="9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727650" y="598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Amatic SC"/>
                <a:ea typeface="Amatic SC"/>
                <a:cs typeface="Amatic SC"/>
                <a:sym typeface="Amatic SC"/>
              </a:rPr>
              <a:t>Data Manipulation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750" y="1270700"/>
            <a:ext cx="5480800" cy="38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Amatic SC"/>
                <a:ea typeface="Amatic SC"/>
                <a:cs typeface="Amatic SC"/>
                <a:sym typeface="Amatic SC"/>
              </a:rPr>
              <a:t>Lessons Learned</a:t>
            </a:r>
            <a:endParaRPr sz="3000"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644000" y="1916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Ben: Developed experience with data organization and manipulation across multiple datasets in R Shiny.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Paul: I learned more about the Shiny library and how to construct data structures efficiently with it. I also learned to come prepared to the client with carefully chosen questions to prevent confusion and save a lot of time.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8" name="Google Shape;138;p19"/>
          <p:cNvSpPr/>
          <p:nvPr/>
        </p:nvSpPr>
        <p:spPr>
          <a:xfrm rot="6628713">
            <a:off x="4830232" y="1148280"/>
            <a:ext cx="856637" cy="87595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007478">
            <a:off x="5033191" y="1235255"/>
            <a:ext cx="450919" cy="70235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Amatic SC"/>
                <a:ea typeface="Amatic SC"/>
                <a:cs typeface="Amatic SC"/>
                <a:sym typeface="Amatic SC"/>
              </a:rPr>
              <a:t>Future Plans</a:t>
            </a:r>
            <a:endParaRPr sz="3000"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644000" y="1916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Speed up search algorithm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Import different datasets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Make results downloadable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Host on shinyapps.io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Google Shape;146;p20"/>
          <p:cNvSpPr/>
          <p:nvPr/>
        </p:nvSpPr>
        <p:spPr>
          <a:xfrm rot="6628713">
            <a:off x="4830232" y="1148280"/>
            <a:ext cx="856637" cy="87595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007478">
            <a:off x="5033191" y="1235255"/>
            <a:ext cx="450919" cy="70235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