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CA7C4-5EF2-4174-9C14-631FBDBD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C1183-848A-40CF-A49D-73961E193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F282F-18D1-467A-AE87-FB30999A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6DFCB6-41C0-4E86-B6F5-A445ED43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CA30CE-995F-45B5-8C23-269CB013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4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3A5D5-7F13-40C1-932B-6967EF15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5C5CD4-145A-4CC6-9449-7CB3442A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AF55A3-4768-4C27-B9B9-77453704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A47ACB-9D59-4329-8136-7CA7FEA4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6EBD5-22DB-4216-9738-486BAEE7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9F5F51-ED77-43E5-9540-7CEA67BEE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6C3556-96F2-4B33-BFAF-432794FF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BE752-9A67-4B00-8642-AD3E9DB2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633D4-1201-4504-982C-F7AC6DF5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71384-11D0-4990-94C1-BE25DA3C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99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40677-F101-414D-8862-B5F3C98B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5083A-DBB4-4DAB-AA05-BA05E0E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0C04A-24E2-45BF-AB21-C7578EB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425BE-075B-4E3E-8291-3B116FC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B0C8E8-FF37-4D2F-BD89-8194EBDB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9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BBCE2-3125-4E1C-A8F1-B2D32D96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080042-D41F-4CBC-B12C-1C1AB2A8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B4E36-EF32-4A2C-809F-01F5095D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DBBBC-347D-4224-9DF0-75C46FFE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7641B3-3D04-4F36-9E82-6FA44547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47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17B6A-5C33-4CC1-A8D1-C27CA010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18C2C-C542-4346-AA82-C359D7959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137A22-32A7-4812-B37E-5861C45E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05BB5-724C-438E-AF46-B21939EA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DA29E8-578F-43AC-9B2C-0F5EA909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65D91F-E280-4508-8930-A2215E6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6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DB039-D43F-4648-907D-D1903B1D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4DF374-3599-4528-A445-0C20C6B2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D2C123-3ECB-49A2-AF2C-477E35A0B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B8D906-060D-4060-9A79-89DEC63AB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B9D60D-1860-4D7F-A3B4-95C889D43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CFAA61-CCB5-4400-9F36-0E050FDA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4E0683-95C9-4523-93D0-DD59DE04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7D9049-3292-47E2-A12C-9F5F269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83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BD79C-634A-49DF-9B02-43CDF9B7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4570AF-C53E-492D-8605-D389BBA4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CB5E0C-6383-4AF9-A0F1-83D61E47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797D79-68B6-4E1A-81DF-2FEF257D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2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106CCD-CBC2-4EF6-856B-348DE823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15DF22-0100-42BF-8EC5-045BB0E9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567780-6CDD-4B84-8FAA-5AB7132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1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4431-21D5-452A-BF2A-C0A79BE3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EA2A8-8B38-4CD3-90D0-739F44EB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5D4750-18EE-41A5-A543-DA3BF7C7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507272-2B64-4BBB-AA6A-722F8040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C35781-85D3-476C-8317-8E195F4D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AD15D-5BF4-4308-827B-D0B8F02E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39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78A14-AE4F-4FEE-AC53-C4E64CD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8DCDB3-ED9D-4449-97AF-9F8F069EF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79DFF6-073B-41D3-9248-0E8095A72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1F5C12-B7CE-4A39-97EF-3F0E2496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D9BD0-A93C-4A7B-80AA-A82D7238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FCA085-C6F8-4C91-BB02-646B4749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49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274FCC-D7FE-45EB-9F79-311F6D8B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15091D-6E90-4839-B911-C206BF8B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E049F-906E-4F94-BE4B-729B7045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C9D2-4EB7-4081-B32D-B1888065F977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98EBB-1F88-42B6-A61A-B189A4B24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FB73DE-1187-42E6-A1E3-DC6596D44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74F1-0678-4EE6-BD30-B40F5FE34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7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E7A77-E745-4C7C-829C-95625D69A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123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056F1-791B-4BC4-B321-ACCE60EE9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1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Amy Lin</dc:creator>
  <cp:lastModifiedBy>Amy Lin</cp:lastModifiedBy>
  <cp:revision>1</cp:revision>
  <dcterms:created xsi:type="dcterms:W3CDTF">2019-04-10T01:56:08Z</dcterms:created>
  <dcterms:modified xsi:type="dcterms:W3CDTF">2019-04-10T01:56:14Z</dcterms:modified>
</cp:coreProperties>
</file>