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555-B367-4895-98D6-92B69EEBF657}" type="datetimeFigureOut">
              <a:rPr lang="zh-TW" altLang="en-US" smtClean="0"/>
              <a:t>2011/5/12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31ECF-BB3C-4CB4-B175-2309DF7E4A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555-B367-4895-98D6-92B69EEBF657}" type="datetimeFigureOut">
              <a:rPr lang="zh-TW" altLang="en-US" smtClean="0"/>
              <a:t>2011/5/12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1ECF-BB3C-4CB4-B175-2309DF7E4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555-B367-4895-98D6-92B69EEBF657}" type="datetimeFigureOut">
              <a:rPr lang="zh-TW" altLang="en-US" smtClean="0"/>
              <a:t>2011/5/12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1ECF-BB3C-4CB4-B175-2309DF7E4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879D555-B367-4895-98D6-92B69EEBF657}" type="datetimeFigureOut">
              <a:rPr lang="zh-TW" altLang="en-US" smtClean="0"/>
              <a:t>2011/5/12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A331ECF-BB3C-4CB4-B175-2309DF7E4A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555-B367-4895-98D6-92B69EEBF657}" type="datetimeFigureOut">
              <a:rPr lang="zh-TW" altLang="en-US" smtClean="0"/>
              <a:t>2011/5/12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1ECF-BB3C-4CB4-B175-2309DF7E4A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555-B367-4895-98D6-92B69EEBF657}" type="datetimeFigureOut">
              <a:rPr lang="zh-TW" altLang="en-US" smtClean="0"/>
              <a:t>2011/5/12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1ECF-BB3C-4CB4-B175-2309DF7E4A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1ECF-BB3C-4CB4-B175-2309DF7E4A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555-B367-4895-98D6-92B69EEBF657}" type="datetimeFigureOut">
              <a:rPr lang="zh-TW" altLang="en-US" smtClean="0"/>
              <a:t>2011/5/12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555-B367-4895-98D6-92B69EEBF657}" type="datetimeFigureOut">
              <a:rPr lang="zh-TW" altLang="en-US" smtClean="0"/>
              <a:t>2011/5/12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1ECF-BB3C-4CB4-B175-2309DF7E4A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555-B367-4895-98D6-92B69EEBF657}" type="datetimeFigureOut">
              <a:rPr lang="zh-TW" altLang="en-US" smtClean="0"/>
              <a:t>2011/5/12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31ECF-BB3C-4CB4-B175-2309DF7E4A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879D555-B367-4895-98D6-92B69EEBF657}" type="datetimeFigureOut">
              <a:rPr lang="zh-TW" altLang="en-US" smtClean="0"/>
              <a:t>2011/5/12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31ECF-BB3C-4CB4-B175-2309DF7E4A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555-B367-4895-98D6-92B69EEBF657}" type="datetimeFigureOut">
              <a:rPr lang="zh-TW" altLang="en-US" smtClean="0"/>
              <a:t>2011/5/12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31ECF-BB3C-4CB4-B175-2309DF7E4A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879D555-B367-4895-98D6-92B69EEBF657}" type="datetimeFigureOut">
              <a:rPr lang="zh-TW" altLang="en-US" smtClean="0"/>
              <a:t>2011/5/12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A331ECF-BB3C-4CB4-B175-2309DF7E4A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微電腦介面實習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實驗複習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6890" t="17020" r="3876" b="9190"/>
          <a:stretch>
            <a:fillRect/>
          </a:stretch>
        </p:blipFill>
        <p:spPr bwMode="auto">
          <a:xfrm>
            <a:off x="467544" y="1556792"/>
            <a:ext cx="8208912" cy="504056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實驗五 顯示轉盤位置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352928" cy="518457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7720" t="37271" r="19197" b="33017"/>
          <a:stretch>
            <a:fillRect/>
          </a:stretch>
        </p:blipFill>
        <p:spPr bwMode="auto">
          <a:xfrm>
            <a:off x="539552" y="1844824"/>
            <a:ext cx="8136904" cy="4608512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實驗六 步進馬達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92088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628800"/>
            <a:ext cx="81915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步進馬達程式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352928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步進馬達程式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813690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實驗一 霹靂燈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556792"/>
            <a:ext cx="7704263" cy="475252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13690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實驗二 按鈕實驗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089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28092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實驗三 </a:t>
            </a:r>
            <a:r>
              <a:rPr lang="zh-TW" altLang="en-US" dirty="0" smtClean="0"/>
              <a:t>可變電阻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99288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實驗四 七段顯示器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20891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821" t="20819" r="10976" b="13368"/>
          <a:stretch>
            <a:fillRect/>
          </a:stretch>
        </p:blipFill>
        <p:spPr bwMode="auto">
          <a:xfrm>
            <a:off x="467544" y="1556792"/>
            <a:ext cx="8208912" cy="504056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821" t="19839" r="9164" b="10580"/>
          <a:stretch>
            <a:fillRect/>
          </a:stretch>
        </p:blipFill>
        <p:spPr bwMode="auto">
          <a:xfrm>
            <a:off x="395536" y="1556792"/>
            <a:ext cx="8208912" cy="504056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35</TotalTime>
  <Words>44</Words>
  <Application>Microsoft Office PowerPoint</Application>
  <PresentationFormat>如螢幕大小 (4:3)</PresentationFormat>
  <Paragraphs>9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宣紙</vt:lpstr>
      <vt:lpstr>微電腦介面實習 實驗複習</vt:lpstr>
      <vt:lpstr>實驗一 霹靂燈</vt:lpstr>
      <vt:lpstr>投影片 3</vt:lpstr>
      <vt:lpstr>實驗二 按鈕實驗</vt:lpstr>
      <vt:lpstr>投影片 5</vt:lpstr>
      <vt:lpstr>實驗三 可變電阻</vt:lpstr>
      <vt:lpstr>實驗四 七段顯示器</vt:lpstr>
      <vt:lpstr>投影片 8</vt:lpstr>
      <vt:lpstr>投影片 9</vt:lpstr>
      <vt:lpstr>投影片 10</vt:lpstr>
      <vt:lpstr>實驗五 顯示轉盤位置</vt:lpstr>
      <vt:lpstr>投影片 12</vt:lpstr>
      <vt:lpstr>實驗六 步進馬達</vt:lpstr>
      <vt:lpstr>投影片 14</vt:lpstr>
      <vt:lpstr>步進馬達程式(一)</vt:lpstr>
      <vt:lpstr>步進馬達程式(二)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微電腦介面實習 實驗複習</dc:title>
  <dc:creator>Win7User</dc:creator>
  <cp:lastModifiedBy>Win7User</cp:lastModifiedBy>
  <cp:revision>5</cp:revision>
  <dcterms:created xsi:type="dcterms:W3CDTF">2011-05-12T02:40:28Z</dcterms:created>
  <dcterms:modified xsi:type="dcterms:W3CDTF">2011-05-12T03:16:12Z</dcterms:modified>
</cp:coreProperties>
</file>