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353" r:id="rId3"/>
    <p:sldId id="354" r:id="rId4"/>
    <p:sldId id="257" r:id="rId5"/>
    <p:sldId id="289" r:id="rId6"/>
    <p:sldId id="331" r:id="rId7"/>
    <p:sldId id="332" r:id="rId8"/>
    <p:sldId id="337" r:id="rId9"/>
    <p:sldId id="338" r:id="rId10"/>
    <p:sldId id="339" r:id="rId11"/>
    <p:sldId id="34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3"/>
    <p:restoredTop sz="94578"/>
  </p:normalViewPr>
  <p:slideViewPr>
    <p:cSldViewPr snapToGrid="0" snapToObjects="1">
      <p:cViewPr varScale="1">
        <p:scale>
          <a:sx n="106" d="100"/>
          <a:sy n="106" d="100"/>
        </p:scale>
        <p:origin x="19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5DE1E-48C9-5A43-8569-E66271E62E6F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A158-D4D1-AD40-A3C8-570E32A36A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38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2F184-1D71-4649-8133-E5B548AFC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學習評保</a:t>
            </a:r>
            <a:r>
              <a:rPr kumimoji="1" lang="zh-TW" altLang="en-US" dirty="0"/>
              <a:t> </a:t>
            </a:r>
            <a:r>
              <a:rPr kumimoji="1" lang="en-US" altLang="zh-TW" dirty="0"/>
              <a:t>AOL 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BD4856-576D-B246-9229-761E8E3DE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645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多元關懷</a:t>
            </a:r>
            <a:r>
              <a:rPr lang="zh-TW" altLang="zh-TW" dirty="0"/>
              <a:t> </a:t>
            </a:r>
            <a:endParaRPr lang="en-US" altLang="zh-TW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12768"/>
              </p:ext>
            </p:extLst>
          </p:nvPr>
        </p:nvGraphicFramePr>
        <p:xfrm>
          <a:off x="1155700" y="2603500"/>
          <a:ext cx="9800771" cy="242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大學部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20574" marR="2057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我能夠關懷公共事務</a:t>
                      </a:r>
                      <a:endParaRPr lang="zh-TW" sz="30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我能夠關懷弱勢族群</a:t>
                      </a:r>
                      <a:endParaRPr lang="zh-TW" sz="30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我能夠積極與他人合作，透過行動提升社會進步</a:t>
                      </a:r>
                      <a:endParaRPr lang="zh-TW" sz="3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49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團隊合作</a:t>
            </a:r>
            <a:r>
              <a:rPr lang="zh-TW" altLang="zh-TW" dirty="0"/>
              <a:t>  </a:t>
            </a:r>
            <a:endParaRPr lang="en-US" altLang="zh-TW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072349"/>
              </p:ext>
            </p:extLst>
          </p:nvPr>
        </p:nvGraphicFramePr>
        <p:xfrm>
          <a:off x="1155700" y="2603499"/>
          <a:ext cx="9817100" cy="2572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4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大學部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20574" marR="2057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02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我能夠提供自己的想法完成團體作業</a:t>
                      </a:r>
                      <a:endParaRPr lang="zh-TW" sz="3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73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在團體作業中，我能組織每位成員的想法</a:t>
                      </a:r>
                      <a:endParaRPr lang="zh-TW" sz="3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02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我能夠在修課中與同學合作完成報告</a:t>
                      </a:r>
                      <a:endParaRPr lang="zh-TW" sz="3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05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811E9-2E44-564F-B542-197F1631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間接評量</a:t>
            </a: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6C3A974-DA19-C845-A8BB-5816F856C012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D2A10A-EECD-8C4C-B43B-EFBB0220F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832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1B1632F-4B7D-EF40-A852-4E86E740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執行方式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A3E1EB-1E57-7040-9FF3-946003B547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TW" altLang="en-US" sz="2400" dirty="0"/>
              <a:t>資訊中心下載課程學生核心能力 </a:t>
            </a:r>
            <a:endParaRPr kumimoji="1" lang="en-US" altLang="zh-TW" sz="2400" dirty="0"/>
          </a:p>
          <a:p>
            <a:r>
              <a:rPr kumimoji="1" lang="zh-TW" altLang="en-US" sz="2400" dirty="0"/>
              <a:t>配對核心能力與題目</a:t>
            </a:r>
            <a:endParaRPr kumimoji="1" lang="en-US" altLang="zh-TW" sz="2400" dirty="0"/>
          </a:p>
          <a:p>
            <a:r>
              <a:rPr kumimoji="1" lang="zh-TW" altLang="en-US" sz="2400" dirty="0"/>
              <a:t>上傳數位學苑</a:t>
            </a:r>
            <a:endParaRPr kumimoji="1" lang="en-US" altLang="zh-TW" sz="2400" dirty="0"/>
          </a:p>
          <a:p>
            <a:r>
              <a:rPr kumimoji="1" lang="zh-TW" altLang="en-US" sz="2400" dirty="0"/>
              <a:t>學生填寫</a:t>
            </a:r>
            <a:endParaRPr kumimoji="1" lang="en-US" altLang="zh-TW" sz="2400" dirty="0"/>
          </a:p>
          <a:p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E0D91F8-7ECA-DD4A-AAC5-CEC4968CE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教務處課程大綱 </a:t>
            </a:r>
            <a:r>
              <a:rPr kumimoji="1" lang="en-US" altLang="zh-TW" sz="2400" dirty="0"/>
              <a:t>(</a:t>
            </a:r>
            <a:r>
              <a:rPr kumimoji="1" lang="zh-CN" altLang="en-US" sz="2400" dirty="0"/>
              <a:t>原始課程</a:t>
            </a:r>
            <a:r>
              <a:rPr kumimoji="1" lang="en-US" altLang="zh-TW" sz="2400" dirty="0"/>
              <a:t>)</a:t>
            </a:r>
          </a:p>
          <a:p>
            <a:r>
              <a:rPr kumimoji="1" lang="zh-TW" altLang="en-US" sz="2400" dirty="0"/>
              <a:t>配對核心能力與題目</a:t>
            </a:r>
            <a:endParaRPr kumimoji="1" lang="en-US" altLang="zh-TW" sz="2400" dirty="0"/>
          </a:p>
          <a:p>
            <a:r>
              <a:rPr kumimoji="1" lang="zh-TW" altLang="en-US" sz="2400" dirty="0"/>
              <a:t>上傳數位學苑 </a:t>
            </a:r>
            <a:r>
              <a:rPr kumimoji="1" lang="en-US" altLang="zh-TW" sz="2400" dirty="0"/>
              <a:t>(</a:t>
            </a:r>
            <a:r>
              <a:rPr kumimoji="1" lang="zh-CN" altLang="en-US" sz="2400" dirty="0"/>
              <a:t>資訊中心</a:t>
            </a:r>
            <a:r>
              <a:rPr kumimoji="1" lang="en-US" altLang="zh-TW" sz="2400" dirty="0"/>
              <a:t>)</a:t>
            </a:r>
          </a:p>
          <a:p>
            <a:r>
              <a:rPr kumimoji="1" lang="zh-TW" altLang="en-US" sz="2400" dirty="0"/>
              <a:t>學生填寫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9266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7A41C-F568-C142-9222-211B08F5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公共行政系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66BA1E-FA03-BB41-A54A-FAB687B0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600" dirty="0"/>
              <a:t>學士班：多元關懷、溝通協調、創意思考與問題解決</a:t>
            </a:r>
          </a:p>
          <a:p>
            <a:r>
              <a:rPr lang="zh-TW" altLang="zh-TW" sz="2600" dirty="0"/>
              <a:t>碩士班：創意思考與問題解決、跨界宏觀、團隊合作</a:t>
            </a:r>
          </a:p>
          <a:p>
            <a:r>
              <a:rPr lang="zh-TW" altLang="zh-TW" sz="2600" dirty="0"/>
              <a:t>博士班：創意思考與問題解決、綜合統整、跨界宏觀</a:t>
            </a:r>
          </a:p>
          <a:p>
            <a:r>
              <a:rPr lang="zh-TW" altLang="zh-TW" sz="2600" dirty="0"/>
              <a:t>碩士在職專班：團隊合作、創意思考與問題解決、多元關懷</a:t>
            </a:r>
          </a:p>
          <a:p>
            <a:r>
              <a:rPr lang="zh-TW" altLang="zh-TW" sz="2600" dirty="0"/>
              <a:t>進修學士班：誠信正直、多元關懷、溝通協調</a:t>
            </a:r>
            <a:endParaRPr kumimoji="1"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6386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誠信正直</a:t>
            </a:r>
            <a:r>
              <a:rPr lang="zh-TW" altLang="zh-TW" dirty="0"/>
              <a:t> </a:t>
            </a:r>
            <a:endParaRPr lang="en-US" altLang="zh-TW" b="1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125010"/>
              </p:ext>
            </p:extLst>
          </p:nvPr>
        </p:nvGraphicFramePr>
        <p:xfrm>
          <a:off x="1155700" y="2603499"/>
          <a:ext cx="9327243" cy="263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7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大學部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20574" marR="2057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59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25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我蒐集的資料符合道德標準</a:t>
                      </a:r>
                      <a:endParaRPr lang="zh-TW" sz="25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9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25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我的書面報告符合道德標準</a:t>
                      </a:r>
                      <a:endParaRPr lang="zh-TW" sz="25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59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25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我參與考試的過程符合道德標準</a:t>
                      </a:r>
                      <a:endParaRPr lang="zh-TW" sz="25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59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25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我能夠具備判斷是非善惡、道德對錯的能力</a:t>
                      </a:r>
                      <a:endParaRPr lang="zh-TW" sz="25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19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創意思考與問題解決</a:t>
            </a:r>
            <a:r>
              <a:rPr lang="zh-TW" altLang="zh-TW" dirty="0"/>
              <a:t> </a:t>
            </a:r>
            <a:endParaRPr lang="en-US" altLang="zh-TW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615368"/>
              </p:ext>
            </p:extLst>
          </p:nvPr>
        </p:nvGraphicFramePr>
        <p:xfrm>
          <a:off x="1155700" y="2603500"/>
          <a:ext cx="10013043" cy="236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0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大學部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20574" marR="2057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09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我能夠清楚指出問題核心點</a:t>
                      </a:r>
                      <a:endParaRPr lang="zh-TW" sz="3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09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我能夠運用正確方法解析個案</a:t>
                      </a:r>
                      <a:endParaRPr lang="zh-TW" sz="3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09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我能夠表達有別於他人的觀點</a:t>
                      </a:r>
                      <a:endParaRPr lang="zh-TW" sz="3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18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跨界宏觀</a:t>
            </a:r>
            <a:r>
              <a:rPr lang="zh-TW" altLang="zh-TW" dirty="0"/>
              <a:t> </a:t>
            </a:r>
            <a:endParaRPr lang="en-US" altLang="zh-TW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010416"/>
              </p:ext>
            </p:extLst>
          </p:nvPr>
        </p:nvGraphicFramePr>
        <p:xfrm>
          <a:off x="1155700" y="2603499"/>
          <a:ext cx="9392557" cy="250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大學部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20574" marR="2057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46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我能夠洞悉全球公共議題趨勢</a:t>
                      </a:r>
                      <a:endParaRPr lang="zh-TW" sz="30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6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我能夠認識全球化議題</a:t>
                      </a:r>
                      <a:endParaRPr lang="zh-TW" sz="30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6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我能夠分析全球化議題</a:t>
                      </a:r>
                      <a:endParaRPr lang="zh-TW" sz="30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6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我能夠欣賞多元文化</a:t>
                      </a:r>
                      <a:endParaRPr lang="zh-TW" sz="3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7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綜合統整</a:t>
            </a:r>
            <a:r>
              <a:rPr lang="zh-TW" altLang="zh-TW" dirty="0"/>
              <a:t>  </a:t>
            </a:r>
            <a:endParaRPr lang="en-US" altLang="zh-TW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995425"/>
              </p:ext>
            </p:extLst>
          </p:nvPr>
        </p:nvGraphicFramePr>
        <p:xfrm>
          <a:off x="1155700" y="2603500"/>
          <a:ext cx="9947729" cy="316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67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大學部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20574" marR="2057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我能夠以秉持追求真理的態度來探究問題</a:t>
                      </a:r>
                      <a:endParaRPr lang="zh-TW" sz="30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我能夠以嚴謹分析、推理，歸納等方法來探究問題</a:t>
                      </a:r>
                      <a:endParaRPr lang="zh-TW" sz="30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我能夠透過社會科學方法，整合社會科學知識</a:t>
                      </a:r>
                      <a:endParaRPr lang="zh-TW" sz="3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我能夠透過社會科學方法，瞭解社會科學價值</a:t>
                      </a:r>
                      <a:endParaRPr lang="zh-TW" sz="30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我能夠從不同觀點統整跨領域問題， </a:t>
                      </a:r>
                      <a:endParaRPr lang="zh-TW" sz="3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56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溝通協調</a:t>
            </a:r>
            <a:r>
              <a:rPr lang="zh-TW" altLang="zh-TW" dirty="0"/>
              <a:t>  </a:t>
            </a:r>
            <a:endParaRPr lang="en-US" altLang="zh-TW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889529"/>
              </p:ext>
            </p:extLst>
          </p:nvPr>
        </p:nvGraphicFramePr>
        <p:xfrm>
          <a:off x="1155700" y="2603499"/>
          <a:ext cx="9555843" cy="257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大學部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20574" marR="2057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16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我能夠在課堂中向同學表達自己觀點</a:t>
                      </a:r>
                      <a:endParaRPr lang="zh-TW" sz="30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16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我能夠在課堂中傾聽同學表達觀點</a:t>
                      </a:r>
                      <a:endParaRPr lang="zh-TW" sz="30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16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3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</a:rPr>
                        <a:t>我能夠與同學協調完成作業</a:t>
                      </a:r>
                      <a:endParaRPr lang="zh-TW" sz="30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79358" marR="793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467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離子會議室</Template>
  <TotalTime>1700</TotalTime>
  <Words>361</Words>
  <Application>Microsoft Macintosh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宋体</vt:lpstr>
      <vt:lpstr>Arial</vt:lpstr>
      <vt:lpstr>Calibri</vt:lpstr>
      <vt:lpstr>Century Gothic</vt:lpstr>
      <vt:lpstr>Times New Roman</vt:lpstr>
      <vt:lpstr>Wingdings 3</vt:lpstr>
      <vt:lpstr>離子會議室</vt:lpstr>
      <vt:lpstr>學習評保 AOL </vt:lpstr>
      <vt:lpstr>間接評量</vt:lpstr>
      <vt:lpstr>執行方式</vt:lpstr>
      <vt:lpstr>公共行政系</vt:lpstr>
      <vt:lpstr>誠信正直 </vt:lpstr>
      <vt:lpstr>創意思考與問題解決 </vt:lpstr>
      <vt:lpstr>跨界宏觀 </vt:lpstr>
      <vt:lpstr>綜合統整  </vt:lpstr>
      <vt:lpstr>溝通協調  </vt:lpstr>
      <vt:lpstr>多元關懷 </vt:lpstr>
      <vt:lpstr>團隊合作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AOL</dc:title>
  <dc:creator>Microsoft Office 使用者</dc:creator>
  <cp:lastModifiedBy>Microsoft Office 使用者</cp:lastModifiedBy>
  <cp:revision>12</cp:revision>
  <dcterms:created xsi:type="dcterms:W3CDTF">2021-09-20T07:09:02Z</dcterms:created>
  <dcterms:modified xsi:type="dcterms:W3CDTF">2022-06-01T10:52:17Z</dcterms:modified>
</cp:coreProperties>
</file>