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5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2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89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06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1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34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84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240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65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12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38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46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07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2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32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598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02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7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7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9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87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5827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59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026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071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15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41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2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13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8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7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1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3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C434-1089-466C-A86B-2C65B3D96B63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83A423-CD34-4847-B193-585EF3AA56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3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6249" y="593124"/>
            <a:ext cx="9868929" cy="556877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altLang="zh-TW" sz="3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Objects, messages, arguments</a:t>
            </a:r>
          </a:p>
          <a:p>
            <a:pPr algn="ctr"/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Structure: </a:t>
            </a:r>
            <a:r>
              <a:rPr lang="en-US" altLang="zh-TW" sz="3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Object.message</a:t>
            </a:r>
            <a:r>
              <a:rPr lang="en-US" altLang="zh-TW" sz="3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(arguments)</a:t>
            </a:r>
          </a:p>
          <a:p>
            <a:pPr algn="ctr"/>
            <a:endParaRPr lang="en-US" altLang="zh-TW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  3.1415.round(0.1);</a:t>
            </a:r>
          </a:p>
          <a:p>
            <a:pPr algn="l">
              <a:lnSpc>
                <a:spcPct val="120000"/>
              </a:lnSpc>
            </a:pPr>
            <a:r>
              <a:rPr lang="en-US" altLang="zh-TW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Object            3.1415  </a:t>
            </a:r>
          </a:p>
          <a:p>
            <a:pPr algn="l">
              <a:lnSpc>
                <a:spcPct val="120000"/>
              </a:lnSpc>
            </a:pPr>
            <a:r>
              <a:rPr lang="en-US" altLang="zh-TW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message           round()</a:t>
            </a:r>
          </a:p>
          <a:p>
            <a:pPr algn="l">
              <a:lnSpc>
                <a:spcPct val="120000"/>
              </a:lnSpc>
            </a:pPr>
            <a:r>
              <a:rPr lang="en-US" altLang="zh-TW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argument           0.1</a:t>
            </a:r>
          </a:p>
          <a:p>
            <a:pPr algn="l"/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algn="l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3970640" y="3443417"/>
            <a:ext cx="62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382535" y="4040659"/>
            <a:ext cx="62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440199" y="4613190"/>
            <a:ext cx="62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2578442" y="1688757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7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88757" y="832022"/>
            <a:ext cx="9815855" cy="507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Mini-HW Problem 3</a:t>
            </a:r>
          </a:p>
          <a:p>
            <a:pPr marL="0" indent="0" algn="ctr">
              <a:buNone/>
            </a:pP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Try to find all “Prime numbers” in 500~999.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Your result should contain each Prime number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and total number of Prime on post window.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1940008" y="2694179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決策 4"/>
          <p:cNvSpPr/>
          <p:nvPr/>
        </p:nvSpPr>
        <p:spPr>
          <a:xfrm>
            <a:off x="1940007" y="3538557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5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9330" y="840258"/>
            <a:ext cx="9865282" cy="5280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Two ways to write expressions in SC</a:t>
            </a:r>
          </a:p>
          <a:p>
            <a:pPr marL="0" indent="0">
              <a:buNone/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Receiver notation: 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3.1415.round(0.1);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Functional notation: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round(3.1415, 0.1);</a:t>
            </a:r>
            <a:endParaRPr lang="en-US" altLang="zh-TW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2743193" y="2345724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決策 4"/>
          <p:cNvSpPr/>
          <p:nvPr/>
        </p:nvSpPr>
        <p:spPr>
          <a:xfrm>
            <a:off x="2743193" y="3587577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34746" y="856735"/>
            <a:ext cx="9469866" cy="505448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TW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Possible enclosures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Collections:  [ list of items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Functions:  {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often multiple lines of code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Strings:  "words inside quotes"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Symbols: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singlequotes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  </a:t>
            </a:r>
            <a:endParaRPr lang="en-US" altLang="zh-TW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2887218" y="2391237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決策 5"/>
          <p:cNvSpPr/>
          <p:nvPr/>
        </p:nvSpPr>
        <p:spPr>
          <a:xfrm>
            <a:off x="2887218" y="3909394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決策 6"/>
          <p:cNvSpPr/>
          <p:nvPr/>
        </p:nvSpPr>
        <p:spPr>
          <a:xfrm>
            <a:off x="2870670" y="4715840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決策 7"/>
          <p:cNvSpPr/>
          <p:nvPr/>
        </p:nvSpPr>
        <p:spPr>
          <a:xfrm>
            <a:off x="2887290" y="3102948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6551" y="815546"/>
            <a:ext cx="9338061" cy="5095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Conditionals: if/else and </a:t>
            </a:r>
            <a:r>
              <a:rPr lang="en-US" altLang="zh-TW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en-US" altLang="zh-TW" sz="4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syntax: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if(condition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{true action}, {false action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TW" alt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if(100 &gt; 50, {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true".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postln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}, { "false".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postln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});</a:t>
            </a:r>
            <a:endParaRPr lang="zh-TW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2553621" y="1987787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決策 4"/>
          <p:cNvSpPr/>
          <p:nvPr/>
        </p:nvSpPr>
        <p:spPr>
          <a:xfrm>
            <a:off x="2553622" y="3728438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155" y="1070919"/>
            <a:ext cx="9987458" cy="46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7081" y="840259"/>
            <a:ext cx="9527531" cy="507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syntax:</a:t>
            </a:r>
          </a:p>
          <a:p>
            <a:pPr marL="0" indent="0">
              <a:buNone/>
            </a:pPr>
            <a:endParaRPr lang="en-US" altLang="zh-TW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                        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test1} {action1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      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test2} {action2}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test3} {action3}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. 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r>
              <a:rPr lang="en-US" altLang="zh-TW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{</a:t>
            </a:r>
            <a:r>
              <a:rPr lang="en-US" altLang="zh-TW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actionN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zh-TW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2055267" y="1058832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09" y="2707416"/>
            <a:ext cx="5878340" cy="29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3341" y="873210"/>
            <a:ext cx="10211271" cy="50580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function:</a:t>
            </a:r>
          </a:p>
          <a:p>
            <a:pPr marL="0" indent="0"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f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a, b; ["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a*b=",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a*b].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postln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you can give two numbers as arguments to f</a:t>
            </a:r>
          </a:p>
          <a:p>
            <a:pPr marL="0" indent="0"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e.g.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f.value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(3,7)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1729838" y="2068105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決策 4"/>
          <p:cNvSpPr/>
          <p:nvPr/>
        </p:nvSpPr>
        <p:spPr>
          <a:xfrm>
            <a:off x="1729838" y="3904939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1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1708" y="815546"/>
            <a:ext cx="9782904" cy="5095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arrays: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e.g. </a:t>
            </a:r>
            <a:r>
              <a:rPr lang="pt-BR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[10, 11, 12, 13, 14, 15, 16, 17</a:t>
            </a:r>
            <a:r>
              <a:rPr lang="pt-BR" altLang="zh-TW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TW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32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Array.series</a:t>
            </a:r>
            <a:r>
              <a:rPr lang="en-US" altLang="zh-TW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(size</a:t>
            </a:r>
            <a:r>
              <a:rPr lang="en-US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6, start: 10, step: 3</a:t>
            </a:r>
            <a:r>
              <a:rPr lang="en-US" altLang="zh-TW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series(10, 13, 25);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32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Array.fill</a:t>
            </a:r>
            <a:r>
              <a:rPr lang="en-US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 </a:t>
            </a:r>
            <a:r>
              <a:rPr lang="en-US" altLang="zh-TW" sz="32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rrand</a:t>
            </a:r>
            <a:r>
              <a:rPr lang="en-US" altLang="zh-TW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10));</a:t>
            </a:r>
            <a:endParaRPr lang="en-US" altLang="zh-TW" sz="3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1795741" y="1903348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9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7697" y="757881"/>
            <a:ext cx="9597081" cy="57088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5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basic operations: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a.reverse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US" altLang="zh-TW" sz="4400" dirty="0" smtClean="0"/>
              <a:t>reverses the elements in array</a:t>
            </a:r>
            <a:endParaRPr lang="en-US" altLang="zh-TW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a.choose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//  </a:t>
            </a:r>
            <a:r>
              <a:rPr lang="en-US" altLang="zh-TW" sz="4400" dirty="0" smtClean="0"/>
              <a:t>picks </a:t>
            </a:r>
            <a:r>
              <a:rPr lang="en-US" altLang="zh-TW" sz="4400" dirty="0"/>
              <a:t>one element at random</a:t>
            </a:r>
            <a:endParaRPr lang="en-US" altLang="zh-TW" sz="4400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a.size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//  </a:t>
            </a:r>
            <a:r>
              <a:rPr lang="en-US" altLang="zh-TW" sz="4400" dirty="0"/>
              <a:t>returns size of array</a:t>
            </a:r>
            <a:endParaRPr lang="en-US" altLang="zh-TW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a.at(0)     //  </a:t>
            </a:r>
            <a:r>
              <a:rPr lang="en-US" altLang="zh-TW" sz="4400" dirty="0"/>
              <a:t>retrieves item at specified position</a:t>
            </a:r>
            <a:endParaRPr lang="en-US" altLang="zh-TW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a.add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(44) // </a:t>
            </a:r>
            <a:r>
              <a:rPr lang="en-US" altLang="zh-TW" sz="4400" dirty="0">
                <a:cs typeface="Arial" panose="020B0604020202020204" pitchFamily="34" charset="0"/>
              </a:rPr>
              <a:t>creates new array with new element at the end</a:t>
            </a:r>
            <a:endParaRPr lang="en-US" altLang="zh-TW" sz="4400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a.put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(2, “</a:t>
            </a:r>
            <a:r>
              <a:rPr lang="en-US" altLang="zh-TW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opps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”) // </a:t>
            </a:r>
            <a:r>
              <a:rPr lang="en-US" altLang="zh-TW" sz="4400" dirty="0">
                <a:cs typeface="Arial" panose="020B0604020202020204" pitchFamily="34" charset="0"/>
              </a:rPr>
              <a:t>put "oops" at index </a:t>
            </a:r>
            <a:r>
              <a:rPr lang="en-US" altLang="zh-TW" sz="4400" dirty="0" smtClean="0">
                <a:cs typeface="Arial" panose="020B0604020202020204" pitchFamily="34" charset="0"/>
              </a:rPr>
              <a:t>2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["</a:t>
            </a: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wow", 99] ++ a</a:t>
            </a: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 // </a:t>
            </a:r>
            <a:r>
              <a:rPr lang="en-US" altLang="zh-TW" sz="4400" dirty="0"/>
              <a:t>concatenates the two arrays into a </a:t>
            </a:r>
            <a:r>
              <a:rPr lang="en-US" altLang="zh-TW" sz="4400" dirty="0" smtClean="0"/>
              <a:t>new one</a:t>
            </a:r>
            <a:endParaRPr lang="en-US" altLang="zh-TW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1931771" y="881855"/>
            <a:ext cx="172995" cy="18947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368</TotalTime>
  <Words>375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絲縷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</cp:revision>
  <dcterms:created xsi:type="dcterms:W3CDTF">2018-05-21T04:04:53Z</dcterms:created>
  <dcterms:modified xsi:type="dcterms:W3CDTF">2018-05-21T10:13:28Z</dcterms:modified>
</cp:coreProperties>
</file>