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7" r:id="rId2"/>
    <p:sldMasterId id="2147483700" r:id="rId3"/>
    <p:sldMasterId id="2147483713" r:id="rId4"/>
    <p:sldMasterId id="2147483726" r:id="rId5"/>
  </p:sldMasterIdLst>
  <p:sldIdLst>
    <p:sldId id="258" r:id="rId6"/>
    <p:sldId id="259" r:id="rId7"/>
    <p:sldId id="265" r:id="rId8"/>
    <p:sldId id="261" r:id="rId9"/>
    <p:sldId id="262" r:id="rId10"/>
    <p:sldId id="260" r:id="rId11"/>
  </p:sldIdLst>
  <p:sldSz cx="24384000" cy="13716000"/>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3" autoAdjust="0"/>
    <p:restoredTop sz="94660"/>
  </p:normalViewPr>
  <p:slideViewPr>
    <p:cSldViewPr showGuides="1">
      <p:cViewPr varScale="1">
        <p:scale>
          <a:sx n="55" d="100"/>
          <a:sy n="55" d="100"/>
        </p:scale>
        <p:origin x="-492" y="-9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16647716505590299"/>
          <c:y val="8.5356947233887204E-2"/>
          <c:w val="0.70194554987050695"/>
          <c:h val="0.6090469234982649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BubbleSize val="1"/>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6</c:f>
              <c:numCache>
                <c:formatCode>General</c:formatCode>
                <c:ptCount val="1"/>
                <c:pt idx="0">
                  <c:v>62.5</c:v>
                </c:pt>
              </c:numCache>
            </c:numRef>
          </c:val>
        </c:ser>
        <c:dLbls>
          <c:showLegendKey val="0"/>
          <c:showVal val="0"/>
          <c:showCatName val="0"/>
          <c:showSerName val="0"/>
          <c:showPercent val="0"/>
          <c:showBubbleSize val="0"/>
        </c:dLbls>
        <c:gapWidth val="40"/>
        <c:axId val="43588096"/>
        <c:axId val="100459648"/>
      </c:barChart>
      <c:catAx>
        <c:axId val="43588096"/>
        <c:scaling>
          <c:orientation val="minMax"/>
        </c:scaling>
        <c:delete val="0"/>
        <c:axPos val="b"/>
        <c:numFmt formatCode="mm/dd/yyyy" sourceLinked="1"/>
        <c:majorTickMark val="out"/>
        <c:minorTickMark val="none"/>
        <c:tickLblPos val="low"/>
        <c:spPr>
          <a:ln w="12600">
            <a:solidFill>
              <a:srgbClr val="D3CEC2"/>
            </a:solidFill>
            <a:round/>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100459648"/>
        <c:crosses val="autoZero"/>
        <c:auto val="1"/>
        <c:lblAlgn val="ctr"/>
        <c:lblOffset val="100"/>
        <c:noMultiLvlLbl val="1"/>
      </c:catAx>
      <c:valAx>
        <c:axId val="100459648"/>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43588096"/>
        <c:crosses val="autoZero"/>
        <c:crossBetween val="midCat"/>
        <c:majorUnit val="7"/>
        <c:minorUnit val="3.5"/>
      </c:valAx>
      <c:spPr>
        <a:noFill/>
        <a:ln w="12600">
          <a:noFill/>
        </a:ln>
      </c:spPr>
    </c:plotArea>
    <c:legend>
      <c:legendPos val="r"/>
      <c:layout>
        <c:manualLayout>
          <c:xMode val="edge"/>
          <c:yMode val="edge"/>
          <c:x val="0"/>
          <c:y val="0.90213620595216404"/>
        </c:manualLayout>
      </c:layout>
      <c:overlay val="1"/>
      <c:spPr>
        <a:noFill/>
        <a:ln w="12600">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403"/>
          <c:y val="7.8367300000000001E-2"/>
          <c:w val="0.82514699999999996"/>
          <c:h val="0.61770400000000003"/>
        </c:manualLayout>
      </c:layout>
      <c:barChart>
        <c:barDir val="col"/>
        <c:grouping val="clustered"/>
        <c:varyColors val="0"/>
        <c:ser>
          <c:idx val="0"/>
          <c:order val="0"/>
          <c:tx>
            <c:strRef>
              <c:f>Sheet1!$A$2</c:f>
              <c:strCache>
                <c:ptCount val="1"/>
                <c:pt idx="0">
                  <c:v>0</c:v>
                </c:pt>
              </c:strCache>
            </c:strRef>
          </c:tx>
          <c:spPr>
            <a:solidFill>
              <a:srgbClr val="F7EA3D"/>
            </a:solidFill>
            <a:ln w="12700" cap="flat">
              <a:noFill/>
              <a:miter lim="400000"/>
            </a:ln>
            <a:effectLst/>
          </c:spPr>
          <c:invertIfNegative val="0"/>
          <c:cat>
            <c:strRef>
              <c:f>Sheet1!$B$1:$C$1</c:f>
              <c:strCache>
                <c:ptCount val="2"/>
                <c:pt idx="0">
                  <c:v>Training</c:v>
                </c:pt>
                <c:pt idx="1">
                  <c:v>Validation</c:v>
                </c:pt>
              </c:strCache>
            </c:strRef>
          </c:cat>
          <c:val>
            <c:numRef>
              <c:f>Sheet1!$B$2:$C$2</c:f>
              <c:numCache>
                <c:formatCode>General</c:formatCode>
                <c:ptCount val="1"/>
                <c:pt idx="0">
                  <c:v>47.5</c:v>
                </c:pt>
              </c:numCache>
            </c:numRef>
          </c:val>
        </c:ser>
        <c:ser>
          <c:idx val="1"/>
          <c:order val="1"/>
          <c:tx>
            <c:strRef>
              <c:f>Sheet1!$A$3</c:f>
              <c:strCache>
                <c:ptCount val="1"/>
                <c:pt idx="0">
                  <c:v>1</c:v>
                </c:pt>
              </c:strCache>
            </c:strRef>
          </c:tx>
          <c:spPr>
            <a:solidFill>
              <a:srgbClr val="E03F52"/>
            </a:solidFill>
            <a:ln w="12700" cap="flat">
              <a:noFill/>
              <a:miter lim="400000"/>
            </a:ln>
            <a:effectLst/>
          </c:spPr>
          <c:invertIfNegative val="0"/>
          <c:cat>
            <c:strRef>
              <c:f>Sheet1!$B$1:$C$1</c:f>
              <c:strCache>
                <c:ptCount val="2"/>
                <c:pt idx="0">
                  <c:v>Training</c:v>
                </c:pt>
                <c:pt idx="1">
                  <c:v>Validation</c:v>
                </c:pt>
              </c:strCache>
            </c:strRef>
          </c:cat>
          <c:val>
            <c:numRef>
              <c:f>Sheet1!$B$3:$C$3</c:f>
              <c:numCache>
                <c:formatCode>General</c:formatCode>
                <c:ptCount val="1"/>
                <c:pt idx="0">
                  <c:v>52</c:v>
                </c:pt>
              </c:numCache>
            </c:numRef>
          </c:val>
        </c:ser>
        <c:ser>
          <c:idx val="2"/>
          <c:order val="2"/>
          <c:tx>
            <c:strRef>
              <c:f>Sheet1!$A$4</c:f>
              <c:strCache>
                <c:ptCount val="1"/>
                <c:pt idx="0">
                  <c:v>2</c:v>
                </c:pt>
              </c:strCache>
            </c:strRef>
          </c:tx>
          <c:spPr>
            <a:solidFill>
              <a:srgbClr val="67AC39"/>
            </a:solidFill>
            <a:ln w="12700" cap="flat">
              <a:noFill/>
              <a:miter lim="400000"/>
            </a:ln>
            <a:effectLst/>
          </c:spPr>
          <c:invertIfNegative val="0"/>
          <c:cat>
            <c:strRef>
              <c:f>Sheet1!$B$1:$C$1</c:f>
              <c:strCache>
                <c:ptCount val="2"/>
                <c:pt idx="0">
                  <c:v>Training</c:v>
                </c:pt>
                <c:pt idx="1">
                  <c:v>Validation</c:v>
                </c:pt>
              </c:strCache>
            </c:strRef>
          </c:cat>
          <c:val>
            <c:numRef>
              <c:f>Sheet1!$B$4:$C$4</c:f>
              <c:numCache>
                <c:formatCode>General</c:formatCode>
                <c:ptCount val="1"/>
                <c:pt idx="0">
                  <c:v>53.5</c:v>
                </c:pt>
              </c:numCache>
            </c:numRef>
          </c:val>
        </c:ser>
        <c:ser>
          <c:idx val="3"/>
          <c:order val="3"/>
          <c:tx>
            <c:strRef>
              <c:f>Sheet1!$A$5</c:f>
              <c:strCache>
                <c:ptCount val="1"/>
                <c:pt idx="0">
                  <c:v>3</c:v>
                </c:pt>
              </c:strCache>
            </c:strRef>
          </c:tx>
          <c:spPr>
            <a:solidFill>
              <a:srgbClr val="2FC4E8"/>
            </a:solidFill>
            <a:ln w="12700" cap="flat">
              <a:noFill/>
              <a:miter lim="400000"/>
            </a:ln>
            <a:effectLst/>
          </c:spPr>
          <c:invertIfNegative val="0"/>
          <c:cat>
            <c:strRef>
              <c:f>Sheet1!$B$1:$C$1</c:f>
              <c:strCache>
                <c:ptCount val="2"/>
                <c:pt idx="0">
                  <c:v>Training</c:v>
                </c:pt>
                <c:pt idx="1">
                  <c:v>Validation</c:v>
                </c:pt>
              </c:strCache>
            </c:strRef>
          </c:cat>
          <c:val>
            <c:numRef>
              <c:f>Sheet1!$B$5:$C$5</c:f>
              <c:numCache>
                <c:formatCode>General</c:formatCode>
                <c:ptCount val="1"/>
                <c:pt idx="0">
                  <c:v>51</c:v>
                </c:pt>
              </c:numCache>
            </c:numRef>
          </c:val>
        </c:ser>
        <c:ser>
          <c:idx val="4"/>
          <c:order val="4"/>
          <c:tx>
            <c:strRef>
              <c:f>Sheet1!$A$6</c:f>
              <c:strCache>
                <c:ptCount val="1"/>
                <c:pt idx="0">
                  <c:v>4</c:v>
                </c:pt>
              </c:strCache>
            </c:strRef>
          </c:tx>
          <c:spPr>
            <a:solidFill>
              <a:srgbClr val="ECBC2B"/>
            </a:solidFill>
            <a:ln w="12700" cap="flat">
              <a:noFill/>
              <a:miter lim="400000"/>
            </a:ln>
            <a:effectLst/>
          </c:spPr>
          <c:invertIfNegative val="0"/>
          <c:cat>
            <c:strRef>
              <c:f>Sheet1!$B$1:$C$1</c:f>
              <c:strCache>
                <c:ptCount val="2"/>
                <c:pt idx="0">
                  <c:v>Training</c:v>
                </c:pt>
                <c:pt idx="1">
                  <c:v>Validation</c:v>
                </c:pt>
              </c:strCache>
            </c:strRef>
          </c:cat>
          <c:val>
            <c:numRef>
              <c:f>Sheet1!$B$6:$C$6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Sheet1!$B$1:$C$1</c:f>
              <c:strCache>
                <c:ptCount val="2"/>
                <c:pt idx="0">
                  <c:v>Training</c:v>
                </c:pt>
                <c:pt idx="1">
                  <c:v>Validation</c:v>
                </c:pt>
              </c:strCache>
            </c:strRef>
          </c:cat>
          <c:val>
            <c:numRef>
              <c:f>Sheet1!$B$7:$C$7</c:f>
              <c:numCache>
                <c:formatCode>General</c:formatCode>
                <c:ptCount val="1"/>
                <c:pt idx="0">
                  <c:v>60</c:v>
                </c:pt>
              </c:numCache>
            </c:numRef>
          </c:val>
        </c:ser>
        <c:dLbls>
          <c:showLegendKey val="0"/>
          <c:showVal val="0"/>
          <c:showCatName val="0"/>
          <c:showSerName val="0"/>
          <c:showPercent val="0"/>
          <c:showBubbleSize val="0"/>
        </c:dLbls>
        <c:gapWidth val="40"/>
        <c:axId val="49532928"/>
        <c:axId val="48482560"/>
      </c:barChart>
      <c:catAx>
        <c:axId val="49532928"/>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48482560"/>
        <c:crosses val="autoZero"/>
        <c:auto val="1"/>
        <c:lblAlgn val="ctr"/>
        <c:lblOffset val="100"/>
        <c:noMultiLvlLbl val="1"/>
      </c:catAx>
      <c:valAx>
        <c:axId val="48482560"/>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49532928"/>
        <c:crosses val="autoZero"/>
        <c:crossBetween val="between"/>
        <c:majorUnit val="7"/>
        <c:minorUnit val="3.5"/>
      </c:valAx>
      <c:spPr>
        <a:noFill/>
        <a:ln w="12700" cap="flat">
          <a:noFill/>
          <a:miter lim="400000"/>
        </a:ln>
        <a:effectLst/>
      </c:spPr>
    </c:plotArea>
    <c:legend>
      <c:legendPos val="b"/>
      <c:layout>
        <c:manualLayout>
          <c:xMode val="edge"/>
          <c:yMode val="edge"/>
          <c:x val="0"/>
          <c:y val="0.93362199999999995"/>
          <c:w val="1"/>
          <c:h val="6.637759999999999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487"/>
          <c:y val="8.5346199999999997E-2"/>
          <c:w val="0.70194999999999996"/>
          <c:h val="0.60907800000000001"/>
        </c:manualLayout>
      </c:layout>
      <c:barChart>
        <c:barDir val="col"/>
        <c:grouping val="clustered"/>
        <c:varyColors val="0"/>
        <c:ser>
          <c:idx val="0"/>
          <c:order val="0"/>
          <c:tx>
            <c:strRef>
              <c:f>Sheet1!$A$2</c:f>
              <c:strCache>
                <c:ptCount val="1"/>
                <c:pt idx="0">
                  <c:v>Baseline</c:v>
                </c:pt>
              </c:strCache>
            </c:strRef>
          </c:tx>
          <c:spPr>
            <a:solidFill>
              <a:srgbClr val="F7EA3D"/>
            </a:solidFill>
            <a:ln w="12700" cap="flat">
              <a:noFill/>
              <a:miter lim="400000"/>
            </a:ln>
            <a:effectLst/>
          </c:spPr>
          <c:invertIfNegative val="0"/>
          <c:dLbls>
            <c:numFmt formatCode="#,##0" sourceLinked="0"/>
            <c:txPr>
              <a:bodyPr/>
              <a:lstStyle/>
              <a:p>
                <a:pPr>
                  <a:defRPr sz="333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1"/>
            <c:showCatName val="0"/>
            <c:showSerName val="0"/>
            <c:showPercent val="0"/>
            <c:showBubbleSize val="0"/>
            <c:showLeaderLines val="0"/>
          </c:dLbls>
          <c:cat>
            <c:strRef>
              <c:f>Sheet1!$B$1:$B$1</c:f>
              <c:strCache>
                <c:ptCount val="1"/>
                <c:pt idx="0">
                  <c:v>Vector Distance</c:v>
                </c:pt>
              </c:strCache>
            </c:strRef>
          </c:cat>
          <c:val>
            <c:numRef>
              <c:f>Sheet1!$B$2:$B$2</c:f>
              <c:numCache>
                <c:formatCode>General</c:formatCode>
                <c:ptCount val="1"/>
                <c:pt idx="0">
                  <c:v>47.5</c:v>
                </c:pt>
              </c:numCache>
            </c:numRef>
          </c:val>
        </c:ser>
        <c:ser>
          <c:idx val="1"/>
          <c:order val="1"/>
          <c:tx>
            <c:strRef>
              <c:f>Sheet1!$A$3</c:f>
              <c:strCache>
                <c:ptCount val="1"/>
                <c:pt idx="0">
                  <c:v>Canberra</c:v>
                </c:pt>
              </c:strCache>
            </c:strRef>
          </c:tx>
          <c:spPr>
            <a:solidFill>
              <a:srgbClr val="E03F52"/>
            </a:solidFill>
            <a:ln w="12700" cap="flat">
              <a:noFill/>
              <a:miter lim="400000"/>
            </a:ln>
            <a:effectLst/>
          </c:spPr>
          <c:invertIfNegative val="0"/>
          <c:cat>
            <c:strRef>
              <c:f>Sheet1!$B$1:$B$1</c:f>
              <c:strCache>
                <c:ptCount val="1"/>
                <c:pt idx="0">
                  <c:v>Vector Distance</c:v>
                </c:pt>
              </c:strCache>
            </c:strRef>
          </c:cat>
          <c:val>
            <c:numRef>
              <c:f>Sheet1!$B$3:$B$3</c:f>
              <c:numCache>
                <c:formatCode>General</c:formatCode>
                <c:ptCount val="1"/>
                <c:pt idx="0">
                  <c:v>49</c:v>
                </c:pt>
              </c:numCache>
            </c:numRef>
          </c:val>
        </c:ser>
        <c:ser>
          <c:idx val="2"/>
          <c:order val="2"/>
          <c:tx>
            <c:strRef>
              <c:f>Sheet1!$A$4</c:f>
              <c:strCache>
                <c:ptCount val="1"/>
                <c:pt idx="0">
                  <c:v>Bray-Curtis</c:v>
                </c:pt>
              </c:strCache>
            </c:strRef>
          </c:tx>
          <c:spPr>
            <a:solidFill>
              <a:srgbClr val="67AC39"/>
            </a:solidFill>
            <a:ln w="12700" cap="flat">
              <a:noFill/>
              <a:miter lim="400000"/>
            </a:ln>
            <a:effectLst/>
          </c:spPr>
          <c:invertIfNegative val="0"/>
          <c:cat>
            <c:strRef>
              <c:f>Sheet1!$B$1:$B$1</c:f>
              <c:strCache>
                <c:ptCount val="1"/>
                <c:pt idx="0">
                  <c:v>Vector Distance</c:v>
                </c:pt>
              </c:strCache>
            </c:strRef>
          </c:cat>
          <c:val>
            <c:numRef>
              <c:f>Sheet1!$B$4:$B$4</c:f>
              <c:numCache>
                <c:formatCode>General</c:formatCode>
                <c:ptCount val="1"/>
                <c:pt idx="0">
                  <c:v>45</c:v>
                </c:pt>
              </c:numCache>
            </c:numRef>
          </c:val>
        </c:ser>
        <c:ser>
          <c:idx val="3"/>
          <c:order val="3"/>
          <c:tx>
            <c:strRef>
              <c:f>Sheet1!$A$5</c:f>
              <c:strCache>
                <c:ptCount val="1"/>
                <c:pt idx="0">
                  <c:v>Manhattan</c:v>
                </c:pt>
              </c:strCache>
            </c:strRef>
          </c:tx>
          <c:spPr>
            <a:solidFill>
              <a:srgbClr val="2FC4E8"/>
            </a:solidFill>
            <a:ln w="12700" cap="flat">
              <a:noFill/>
              <a:miter lim="400000"/>
            </a:ln>
            <a:effectLst/>
          </c:spPr>
          <c:invertIfNegative val="0"/>
          <c:cat>
            <c:strRef>
              <c:f>Sheet1!$B$1:$B$1</c:f>
              <c:strCache>
                <c:ptCount val="1"/>
                <c:pt idx="0">
                  <c:v>Vector Distance</c:v>
                </c:pt>
              </c:strCache>
            </c:strRef>
          </c:cat>
          <c:val>
            <c:numRef>
              <c:f>Sheet1!$B$5:$B$5</c:f>
              <c:numCache>
                <c:formatCode>General</c:formatCode>
                <c:ptCount val="1"/>
                <c:pt idx="0">
                  <c:v>51</c:v>
                </c:pt>
              </c:numCache>
            </c:numRef>
          </c:val>
        </c:ser>
        <c:ser>
          <c:idx val="4"/>
          <c:order val="4"/>
          <c:tx>
            <c:strRef>
              <c:f>Sheet1!$A$6</c:f>
              <c:strCache>
                <c:ptCount val="1"/>
                <c:pt idx="0">
                  <c:v>Correlation</c:v>
                </c:pt>
              </c:strCache>
            </c:strRef>
          </c:tx>
          <c:spPr>
            <a:solidFill>
              <a:srgbClr val="ECBC2B"/>
            </a:solidFill>
            <a:ln w="12700" cap="flat">
              <a:noFill/>
              <a:miter lim="400000"/>
            </a:ln>
            <a:effectLst/>
          </c:spPr>
          <c:invertIfNegative val="0"/>
          <c:cat>
            <c:strRef>
              <c:f>Sheet1!$B$1:$B$1</c:f>
              <c:strCache>
                <c:ptCount val="1"/>
                <c:pt idx="0">
                  <c:v>Vector Distance</c:v>
                </c:pt>
              </c:strCache>
            </c:strRef>
          </c:cat>
          <c:val>
            <c:numRef>
              <c:f>Sheet1!$B$6:$B$6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Sheet1!$B$1:$B$1</c:f>
              <c:strCache>
                <c:ptCount val="1"/>
                <c:pt idx="0">
                  <c:v>Vector Distance</c:v>
                </c:pt>
              </c:strCache>
            </c:strRef>
          </c:cat>
          <c:val>
            <c:numRef>
              <c:f>Sheet1!$B$7:$B$7</c:f>
              <c:numCache>
                <c:formatCode>General</c:formatCode>
                <c:ptCount val="1"/>
                <c:pt idx="0">
                  <c:v>60</c:v>
                </c:pt>
              </c:numCache>
            </c:numRef>
          </c:val>
        </c:ser>
        <c:ser>
          <c:idx val="6"/>
          <c:order val="6"/>
          <c:tx>
            <c:strRef>
              <c:f>Sheet1!$A$8</c:f>
              <c:strCache>
                <c:ptCount val="1"/>
                <c:pt idx="0">
                  <c:v>Euclidean</c:v>
                </c:pt>
              </c:strCache>
            </c:strRef>
          </c:tx>
          <c:spPr>
            <a:solidFill>
              <a:srgbClr val="19B66B"/>
            </a:solidFill>
            <a:ln w="12700" cap="flat">
              <a:noFill/>
              <a:miter lim="400000"/>
            </a:ln>
            <a:effectLst/>
          </c:spPr>
          <c:invertIfNegative val="0"/>
          <c:cat>
            <c:strRef>
              <c:f>Sheet1!$B$1:$B$1</c:f>
              <c:strCache>
                <c:ptCount val="1"/>
                <c:pt idx="0">
                  <c:v>Vector Distance</c:v>
                </c:pt>
              </c:strCache>
            </c:strRef>
          </c:cat>
          <c:val>
            <c:numRef>
              <c:f>Sheet1!$B$8:$B$8</c:f>
              <c:numCache>
                <c:formatCode>General</c:formatCode>
                <c:ptCount val="1"/>
                <c:pt idx="0">
                  <c:v>62.5</c:v>
                </c:pt>
              </c:numCache>
            </c:numRef>
          </c:val>
        </c:ser>
        <c:dLbls>
          <c:showLegendKey val="0"/>
          <c:showVal val="0"/>
          <c:showCatName val="0"/>
          <c:showSerName val="0"/>
          <c:showPercent val="0"/>
          <c:showBubbleSize val="0"/>
        </c:dLbls>
        <c:gapWidth val="40"/>
        <c:axId val="49536512"/>
        <c:axId val="101504064"/>
      </c:barChart>
      <c:catAx>
        <c:axId val="49536512"/>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01504064"/>
        <c:crosses val="autoZero"/>
        <c:auto val="1"/>
        <c:lblAlgn val="ctr"/>
        <c:lblOffset val="100"/>
        <c:noMultiLvlLbl val="1"/>
      </c:catAx>
      <c:valAx>
        <c:axId val="101504064"/>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49536512"/>
        <c:crosses val="autoZero"/>
        <c:crossBetween val="between"/>
        <c:majorUnit val="7"/>
        <c:minorUnit val="3.5"/>
      </c:valAx>
      <c:spPr>
        <a:noFill/>
        <a:ln w="12700" cap="flat">
          <a:noFill/>
          <a:miter lim="400000"/>
        </a:ln>
        <a:effectLst/>
      </c:spPr>
    </c:plotArea>
    <c:legend>
      <c:legendPos val="b"/>
      <c:layout>
        <c:manualLayout>
          <c:xMode val="edge"/>
          <c:yMode val="edge"/>
          <c:x val="0"/>
          <c:y val="0.90215400000000001"/>
          <c:w val="1"/>
          <c:h val="9.7846199999999994E-2"/>
        </c:manualLayout>
      </c:layout>
      <c:overlay val="1"/>
      <c:spPr>
        <a:noFill/>
        <a:ln w="12700" cap="flat">
          <a:noFill/>
          <a:miter lim="400000"/>
        </a:ln>
        <a:effectLst/>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045199999999999"/>
          <c:y val="5.0000000000000001E-3"/>
          <c:w val="0.29797000000000001"/>
          <c:h val="0.84196000000000004"/>
        </c:manualLayout>
      </c:layout>
      <c:pieChart>
        <c:varyColors val="0"/>
        <c:ser>
          <c:idx val="0"/>
          <c:order val="0"/>
          <c:tx>
            <c:strRef>
              <c:f>Sheet1!$A$2</c:f>
              <c:strCache>
                <c:ptCount val="1"/>
                <c:pt idx="0">
                  <c:v>Sales 2012</c:v>
                </c:pt>
              </c:strCache>
            </c:strRef>
          </c:tx>
          <c:spPr>
            <a:solidFill>
              <a:srgbClr val="F7EA3D"/>
            </a:solidFill>
            <a:ln w="12700" cap="flat">
              <a:noFill/>
              <a:miter lim="400000"/>
            </a:ln>
            <a:effectLst/>
          </c:spPr>
          <c:dPt>
            <c:idx val="0"/>
            <c:bubble3D val="0"/>
          </c:dPt>
          <c:dPt>
            <c:idx val="1"/>
            <c:bubble3D val="0"/>
            <c:spPr>
              <a:solidFill>
                <a:srgbClr val="E03F52"/>
              </a:solidFill>
              <a:ln w="12700" cap="flat">
                <a:noFill/>
                <a:miter lim="400000"/>
              </a:ln>
              <a:effectLst/>
            </c:spPr>
          </c:dPt>
          <c:dPt>
            <c:idx val="2"/>
            <c:bubble3D val="0"/>
            <c:spPr>
              <a:solidFill>
                <a:srgbClr val="67AC39"/>
              </a:solidFill>
              <a:ln w="12700" cap="flat">
                <a:noFill/>
                <a:miter lim="400000"/>
              </a:ln>
              <a:effectLst/>
            </c:spPr>
          </c:dPt>
          <c:dPt>
            <c:idx val="3"/>
            <c:bubble3D val="0"/>
            <c:spPr>
              <a:solidFill>
                <a:srgbClr val="2FC4E8"/>
              </a:solidFill>
              <a:ln w="12700" cap="flat">
                <a:noFill/>
                <a:miter lim="400000"/>
              </a:ln>
              <a:effectLst/>
            </c:spPr>
          </c:dPt>
          <c:dPt>
            <c:idx val="4"/>
            <c:bubble3D val="0"/>
            <c:spPr>
              <a:solidFill>
                <a:srgbClr val="ECBC2B"/>
              </a:solidFill>
              <a:ln w="12700" cap="flat">
                <a:noFill/>
                <a:miter lim="400000"/>
              </a:ln>
              <a:effectLst/>
            </c:spPr>
          </c:dPt>
          <c:dPt>
            <c:idx val="5"/>
            <c:bubble3D val="0"/>
            <c:spPr>
              <a:solidFill>
                <a:srgbClr val="AB58BC"/>
              </a:solidFill>
              <a:ln w="12700" cap="flat">
                <a:noFill/>
                <a:miter lim="400000"/>
              </a:ln>
              <a:effectLst/>
            </c:spPr>
          </c:dPt>
          <c:dLbls>
            <c:dLbl>
              <c:idx val="5"/>
              <c:numFmt formatCode="0%" sourceLinked="0"/>
              <c:spPr/>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0"/>
              <c:showCatName val="0"/>
              <c:showSerName val="0"/>
              <c:showPercent val="1"/>
              <c:showBubbleSize val="0"/>
            </c:dLbl>
            <c:numFmt formatCode="0" sourceLinked="0"/>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ctr"/>
            <c:showLegendKey val="0"/>
            <c:showVal val="1"/>
            <c:showCatName val="0"/>
            <c:showSerName val="0"/>
            <c:showPercent val="0"/>
            <c:showBubbleSize val="0"/>
            <c:showLeaderLines val="0"/>
          </c:dLbls>
          <c:cat>
            <c:strRef>
              <c:f>Sheet1!$B$1:$G$1</c:f>
              <c:strCache>
                <c:ptCount val="6"/>
                <c:pt idx="0">
                  <c:v>Region 1</c:v>
                </c:pt>
                <c:pt idx="1">
                  <c:v>Region 2</c:v>
                </c:pt>
                <c:pt idx="2">
                  <c:v>Region 3</c:v>
                </c:pt>
                <c:pt idx="3">
                  <c:v>Region 4</c:v>
                </c:pt>
                <c:pt idx="4">
                  <c:v>Region 5</c:v>
                </c:pt>
                <c:pt idx="5">
                  <c:v>Region 6</c:v>
                </c:pt>
              </c:strCache>
            </c:strRef>
          </c:cat>
          <c:val>
            <c:numRef>
              <c:f>Sheet1!$B$2:$G$2</c:f>
              <c:numCache>
                <c:formatCode>General</c:formatCode>
                <c:ptCount val="6"/>
                <c:pt idx="0">
                  <c:v>76</c:v>
                </c:pt>
                <c:pt idx="1">
                  <c:v>57</c:v>
                </c:pt>
                <c:pt idx="2">
                  <c:v>28</c:v>
                </c:pt>
                <c:pt idx="3">
                  <c:v>26</c:v>
                </c:pt>
                <c:pt idx="4">
                  <c:v>21</c:v>
                </c:pt>
                <c:pt idx="5">
                  <c:v>43</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0"/>
          <c:y val="0.92552800000000002"/>
          <c:w val="1"/>
          <c:h val="7.447180000000000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5.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219" name="圖片 218"/>
          <p:cNvPicPr/>
          <p:nvPr/>
        </p:nvPicPr>
        <p:blipFill>
          <a:blip r:embed="rId2"/>
          <a:stretch/>
        </p:blipFill>
        <p:spPr>
          <a:xfrm>
            <a:off x="8618760" y="5098680"/>
            <a:ext cx="668160" cy="533160"/>
          </a:xfrm>
          <a:prstGeom prst="rect">
            <a:avLst/>
          </a:prstGeom>
          <a:ln>
            <a:noFill/>
          </a:ln>
        </p:spPr>
      </p:pic>
      <p:pic>
        <p:nvPicPr>
          <p:cNvPr id="220" name="圖片 219"/>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444" name="圖片 443"/>
          <p:cNvPicPr/>
          <p:nvPr/>
        </p:nvPicPr>
        <p:blipFill>
          <a:blip r:embed="rId2"/>
          <a:stretch/>
        </p:blipFill>
        <p:spPr>
          <a:xfrm>
            <a:off x="8618760" y="5098680"/>
            <a:ext cx="668160" cy="533160"/>
          </a:xfrm>
          <a:prstGeom prst="rect">
            <a:avLst/>
          </a:prstGeom>
          <a:ln>
            <a:noFill/>
          </a:ln>
        </p:spPr>
      </p:pic>
      <p:pic>
        <p:nvPicPr>
          <p:cNvPr id="445" name="圖片 444"/>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512" name="圖片 511"/>
          <p:cNvPicPr/>
          <p:nvPr/>
        </p:nvPicPr>
        <p:blipFill>
          <a:blip r:embed="rId2"/>
          <a:stretch/>
        </p:blipFill>
        <p:spPr>
          <a:xfrm>
            <a:off x="8618760" y="5098680"/>
            <a:ext cx="668160" cy="533160"/>
          </a:xfrm>
          <a:prstGeom prst="rect">
            <a:avLst/>
          </a:prstGeom>
          <a:ln>
            <a:noFill/>
          </a:ln>
        </p:spPr>
      </p:pic>
      <p:pic>
        <p:nvPicPr>
          <p:cNvPr id="513" name="圖片 512"/>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256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937799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343949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7865400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extLst>
      <p:ext uri="{BB962C8B-B14F-4D97-AF65-F5344CB8AC3E}">
        <p14:creationId xmlns:p14="http://schemas.microsoft.com/office/powerpoint/2010/main" val="2840552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440270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6594697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22053436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2546085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34658453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884977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63" name="圖片 62"/>
          <p:cNvPicPr/>
          <p:nvPr/>
        </p:nvPicPr>
        <p:blipFill>
          <a:blip r:embed="rId2"/>
          <a:stretch/>
        </p:blipFill>
        <p:spPr>
          <a:xfrm>
            <a:off x="11505960" y="11531520"/>
            <a:ext cx="1384200" cy="1104480"/>
          </a:xfrm>
          <a:prstGeom prst="rect">
            <a:avLst/>
          </a:prstGeom>
          <a:ln>
            <a:noFill/>
          </a:ln>
        </p:spPr>
      </p:pic>
      <p:pic>
        <p:nvPicPr>
          <p:cNvPr id="64" name="圖片 63"/>
          <p:cNvPicPr/>
          <p:nvPr/>
        </p:nvPicPr>
        <p:blipFill>
          <a:blip r:embed="rId2"/>
          <a:stretch/>
        </p:blipFill>
        <p:spPr>
          <a:xfrm>
            <a:off x="11505960" y="11531520"/>
            <a:ext cx="1384200" cy="1104480"/>
          </a:xfrm>
          <a:prstGeom prst="rect">
            <a:avLst/>
          </a:prstGeom>
          <a:ln>
            <a:noFill/>
          </a:ln>
        </p:spPr>
      </p:pic>
    </p:spTree>
    <p:extLst>
      <p:ext uri="{BB962C8B-B14F-4D97-AF65-F5344CB8AC3E}">
        <p14:creationId xmlns:p14="http://schemas.microsoft.com/office/powerpoint/2010/main" val="3659852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9" name="Germany"/>
          <p:cNvSpPr txBox="1">
            <a:spLocks noGrp="1"/>
          </p:cNvSpPr>
          <p:nvPr>
            <p:ph type="body" sz="quarter" idx="13"/>
          </p:nvPr>
        </p:nvSpPr>
        <p:spPr>
          <a:xfrm>
            <a:off x="12773227" y="11359157"/>
            <a:ext cx="7721601" cy="558801"/>
          </a:xfrm>
          <a:prstGeom prst="rect">
            <a:avLst/>
          </a:prstGeom>
        </p:spPr>
        <p:txBody>
          <a:bodyPr anchor="ctr">
            <a:spAutoFit/>
          </a:bodyPr>
          <a:lstStyle>
            <a:lvl1pPr algn="l">
              <a:spcBef>
                <a:spcPts val="0"/>
              </a:spcBef>
              <a:buClr>
                <a:srgbClr val="007ABB"/>
              </a:buClr>
              <a:defRPr sz="3200" spc="160"/>
            </a:lvl1pPr>
          </a:lstStyle>
          <a:p>
            <a:r>
              <a:t>Germany</a:t>
            </a:r>
          </a:p>
        </p:txBody>
      </p:sp>
      <p:sp>
        <p:nvSpPr>
          <p:cNvPr id="40" name="Frankfurt"/>
          <p:cNvSpPr txBox="1">
            <a:spLocks noGrp="1"/>
          </p:cNvSpPr>
          <p:nvPr>
            <p:ph type="body" sz="quarter" idx="14"/>
          </p:nvPr>
        </p:nvSpPr>
        <p:spPr>
          <a:xfrm>
            <a:off x="12773227" y="10826750"/>
            <a:ext cx="7721601" cy="520701"/>
          </a:xfrm>
          <a:prstGeom prst="rect">
            <a:avLst/>
          </a:prstGeom>
        </p:spPr>
        <p:txBody>
          <a:bodyPr anchor="ctr">
            <a:spAutoFit/>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Frankfurt</a:t>
            </a:r>
          </a:p>
        </p:txBody>
      </p:sp>
      <p:sp>
        <p:nvSpPr>
          <p:cNvPr id="41" name="Canada"/>
          <p:cNvSpPr txBox="1">
            <a:spLocks noGrp="1"/>
          </p:cNvSpPr>
          <p:nvPr>
            <p:ph type="body" sz="quarter" idx="15"/>
          </p:nvPr>
        </p:nvSpPr>
        <p:spPr>
          <a:xfrm>
            <a:off x="3914978" y="11359157"/>
            <a:ext cx="7721601" cy="558801"/>
          </a:xfrm>
          <a:prstGeom prst="rect">
            <a:avLst/>
          </a:prstGeom>
        </p:spPr>
        <p:txBody>
          <a:bodyPr anchor="ctr">
            <a:spAutoFit/>
          </a:bodyPr>
          <a:lstStyle>
            <a:lvl1pPr algn="r">
              <a:spcBef>
                <a:spcPts val="0"/>
              </a:spcBef>
              <a:buClr>
                <a:srgbClr val="007ABB"/>
              </a:buClr>
              <a:defRPr sz="3200" spc="160"/>
            </a:lvl1pPr>
          </a:lstStyle>
          <a:p>
            <a:r>
              <a:t>Canada</a:t>
            </a:r>
          </a:p>
        </p:txBody>
      </p:sp>
      <p:sp>
        <p:nvSpPr>
          <p:cNvPr id="42" name="Montreal"/>
          <p:cNvSpPr txBox="1">
            <a:spLocks noGrp="1"/>
          </p:cNvSpPr>
          <p:nvPr>
            <p:ph type="body" sz="quarter" idx="16"/>
          </p:nvPr>
        </p:nvSpPr>
        <p:spPr>
          <a:xfrm>
            <a:off x="3914978" y="10826750"/>
            <a:ext cx="7721601" cy="520701"/>
          </a:xfrm>
          <a:prstGeom prst="rect">
            <a:avLst/>
          </a:prstGeom>
        </p:spPr>
        <p:txBody>
          <a:bodyPr anchor="ctr">
            <a:spAutoFit/>
          </a:bodyPr>
          <a:lstStyle>
            <a:lvl1pPr algn="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Montreal</a:t>
            </a:r>
          </a:p>
        </p:txBody>
      </p:sp>
      <p:sp>
        <p:nvSpPr>
          <p:cNvPr id="43" name="大標題文字"/>
          <p:cNvSpPr txBox="1">
            <a:spLocks noGrp="1"/>
          </p:cNvSpPr>
          <p:nvPr>
            <p:ph type="title"/>
          </p:nvPr>
        </p:nvSpPr>
        <p:spPr>
          <a:prstGeom prst="rect">
            <a:avLst/>
          </a:prstGeom>
        </p:spPr>
        <p:txBody>
          <a:bodyPr/>
          <a:lstStyle/>
          <a:p>
            <a:r>
              <a:t>大標題文字</a:t>
            </a:r>
          </a:p>
        </p:txBody>
      </p:sp>
      <p:sp>
        <p:nvSpPr>
          <p:cNvPr id="44" name="內文層級一…"/>
          <p:cNvSpPr txBox="1">
            <a:spLocks noGrp="1"/>
          </p:cNvSpPr>
          <p:nvPr>
            <p:ph type="body" sz="quarter"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4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452539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ontents">
    <p:spTree>
      <p:nvGrpSpPr>
        <p:cNvPr id="1" name=""/>
        <p:cNvGrpSpPr/>
        <p:nvPr/>
      </p:nvGrpSpPr>
      <p:grpSpPr>
        <a:xfrm>
          <a:off x="0" y="0"/>
          <a:ext cx="0" cy="0"/>
          <a:chOff x="0" y="0"/>
          <a:chExt cx="0" cy="0"/>
        </a:xfrm>
      </p:grpSpPr>
      <p:sp>
        <p:nvSpPr>
          <p:cNvPr id="5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6" name="群組"/>
          <p:cNvGrpSpPr/>
          <p:nvPr/>
        </p:nvGrpSpPr>
        <p:grpSpPr>
          <a:xfrm>
            <a:off x="7759700" y="0"/>
            <a:ext cx="8877301" cy="522445"/>
            <a:chOff x="0" y="0"/>
            <a:chExt cx="8877300" cy="522444"/>
          </a:xfrm>
        </p:grpSpPr>
        <p:sp>
          <p:nvSpPr>
            <p:cNvPr id="5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67" name="群組"/>
          <p:cNvGrpSpPr/>
          <p:nvPr/>
        </p:nvGrpSpPr>
        <p:grpSpPr>
          <a:xfrm>
            <a:off x="5322095" y="5175749"/>
            <a:ext cx="1028701" cy="1028701"/>
            <a:chOff x="0" y="0"/>
            <a:chExt cx="1028700" cy="1028700"/>
          </a:xfrm>
        </p:grpSpPr>
        <p:sp>
          <p:nvSpPr>
            <p:cNvPr id="57"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6" name="群組"/>
            <p:cNvGrpSpPr/>
            <p:nvPr/>
          </p:nvGrpSpPr>
          <p:grpSpPr>
            <a:xfrm>
              <a:off x="10612" y="10612"/>
              <a:ext cx="1018089" cy="1018089"/>
              <a:chOff x="0" y="0"/>
              <a:chExt cx="1018087" cy="1018087"/>
            </a:xfrm>
          </p:grpSpPr>
          <p:sp>
            <p:nvSpPr>
              <p:cNvPr id="58" name="形狀"/>
              <p:cNvSpPr/>
              <p:nvPr/>
            </p:nvSpPr>
            <p:spPr>
              <a:xfrm>
                <a:off x="509095"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3"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4"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5"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78" name="群組"/>
          <p:cNvGrpSpPr/>
          <p:nvPr/>
        </p:nvGrpSpPr>
        <p:grpSpPr>
          <a:xfrm>
            <a:off x="12007851" y="5175749"/>
            <a:ext cx="1028702" cy="1028700"/>
            <a:chOff x="0" y="0"/>
            <a:chExt cx="1028700" cy="1028699"/>
          </a:xfrm>
        </p:grpSpPr>
        <p:sp>
          <p:nvSpPr>
            <p:cNvPr id="68" name="圓形"/>
            <p:cNvSpPr/>
            <p:nvPr/>
          </p:nvSpPr>
          <p:spPr>
            <a:xfrm>
              <a:off x="0" y="0"/>
              <a:ext cx="1015137"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77" name="群組"/>
            <p:cNvGrpSpPr/>
            <p:nvPr/>
          </p:nvGrpSpPr>
          <p:grpSpPr>
            <a:xfrm>
              <a:off x="10613" y="10612"/>
              <a:ext cx="1018088" cy="1018088"/>
              <a:chOff x="0" y="0"/>
              <a:chExt cx="1018087" cy="1018087"/>
            </a:xfrm>
          </p:grpSpPr>
          <p:sp>
            <p:nvSpPr>
              <p:cNvPr id="69"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3"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4"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5" name="形狀"/>
              <p:cNvSpPr/>
              <p:nvPr/>
            </p:nvSpPr>
            <p:spPr>
              <a:xfrm>
                <a:off x="146902"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6"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89" name="群組"/>
          <p:cNvGrpSpPr/>
          <p:nvPr/>
        </p:nvGrpSpPr>
        <p:grpSpPr>
          <a:xfrm>
            <a:off x="132290" y="7660217"/>
            <a:ext cx="1028702" cy="1028703"/>
            <a:chOff x="0" y="0"/>
            <a:chExt cx="1028700" cy="1028701"/>
          </a:xfrm>
        </p:grpSpPr>
        <p:sp>
          <p:nvSpPr>
            <p:cNvPr id="79"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8" name="群組"/>
            <p:cNvGrpSpPr/>
            <p:nvPr/>
          </p:nvGrpSpPr>
          <p:grpSpPr>
            <a:xfrm>
              <a:off x="10612" y="10612"/>
              <a:ext cx="1018089" cy="1018090"/>
              <a:chOff x="0" y="0"/>
              <a:chExt cx="1018088" cy="1018089"/>
            </a:xfrm>
          </p:grpSpPr>
          <p:sp>
            <p:nvSpPr>
              <p:cNvPr id="80" name="形狀"/>
              <p:cNvSpPr/>
              <p:nvPr/>
            </p:nvSpPr>
            <p:spPr>
              <a:xfrm>
                <a:off x="509095" y="14317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1" name="形狀"/>
              <p:cNvSpPr/>
              <p:nvPr/>
            </p:nvSpPr>
            <p:spPr>
              <a:xfrm>
                <a:off x="509095"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2" name="形狀"/>
              <p:cNvSpPr/>
              <p:nvPr/>
            </p:nvSpPr>
            <p:spPr>
              <a:xfrm>
                <a:off x="0" y="14317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3"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4" name="形狀"/>
              <p:cNvSpPr/>
              <p:nvPr/>
            </p:nvSpPr>
            <p:spPr>
              <a:xfrm>
                <a:off x="146903"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5"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6" name="形狀"/>
              <p:cNvSpPr/>
              <p:nvPr/>
            </p:nvSpPr>
            <p:spPr>
              <a:xfrm>
                <a:off x="146903"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7" name="形狀"/>
              <p:cNvSpPr/>
              <p:nvPr/>
            </p:nvSpPr>
            <p:spPr>
              <a:xfrm>
                <a:off x="509095"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00" name="群組"/>
          <p:cNvGrpSpPr/>
          <p:nvPr/>
        </p:nvGrpSpPr>
        <p:grpSpPr>
          <a:xfrm>
            <a:off x="7913046" y="7660218"/>
            <a:ext cx="1028702" cy="1028701"/>
            <a:chOff x="0" y="0"/>
            <a:chExt cx="1028700" cy="1028699"/>
          </a:xfrm>
        </p:grpSpPr>
        <p:sp>
          <p:nvSpPr>
            <p:cNvPr id="90"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9" name="群組"/>
            <p:cNvGrpSpPr/>
            <p:nvPr/>
          </p:nvGrpSpPr>
          <p:grpSpPr>
            <a:xfrm>
              <a:off x="10613" y="10612"/>
              <a:ext cx="1018088" cy="1018088"/>
              <a:chOff x="0" y="0"/>
              <a:chExt cx="1018087" cy="1018087"/>
            </a:xfrm>
          </p:grpSpPr>
          <p:sp>
            <p:nvSpPr>
              <p:cNvPr id="91" name="形狀"/>
              <p:cNvSpPr/>
              <p:nvPr/>
            </p:nvSpPr>
            <p:spPr>
              <a:xfrm>
                <a:off x="509095" y="14317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2"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3" name="形狀"/>
              <p:cNvSpPr/>
              <p:nvPr/>
            </p:nvSpPr>
            <p:spPr>
              <a:xfrm>
                <a:off x="0" y="143176"/>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4"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5"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6"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7" name="形狀"/>
              <p:cNvSpPr/>
              <p:nvPr/>
            </p:nvSpPr>
            <p:spPr>
              <a:xfrm>
                <a:off x="146902"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11" name="群組"/>
          <p:cNvGrpSpPr/>
          <p:nvPr/>
        </p:nvGrpSpPr>
        <p:grpSpPr>
          <a:xfrm>
            <a:off x="15693801" y="7763397"/>
            <a:ext cx="1028701" cy="1028702"/>
            <a:chOff x="0" y="0"/>
            <a:chExt cx="1028700" cy="1028701"/>
          </a:xfrm>
        </p:grpSpPr>
        <p:sp>
          <p:nvSpPr>
            <p:cNvPr id="101"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10" name="群組"/>
            <p:cNvGrpSpPr/>
            <p:nvPr/>
          </p:nvGrpSpPr>
          <p:grpSpPr>
            <a:xfrm>
              <a:off x="10612" y="10612"/>
              <a:ext cx="1018089" cy="1018090"/>
              <a:chOff x="0" y="0"/>
              <a:chExt cx="1018087" cy="1018088"/>
            </a:xfrm>
          </p:grpSpPr>
          <p:sp>
            <p:nvSpPr>
              <p:cNvPr id="102"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3" name="形狀"/>
              <p:cNvSpPr/>
              <p:nvPr/>
            </p:nvSpPr>
            <p:spPr>
              <a:xfrm>
                <a:off x="509095"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4" name="形狀"/>
              <p:cNvSpPr/>
              <p:nvPr/>
            </p:nvSpPr>
            <p:spPr>
              <a:xfrm>
                <a:off x="0"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5"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6"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7"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8" name="形狀"/>
              <p:cNvSpPr/>
              <p:nvPr/>
            </p:nvSpPr>
            <p:spPr>
              <a:xfrm>
                <a:off x="146903"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9" name="形狀"/>
              <p:cNvSpPr/>
              <p:nvPr/>
            </p:nvSpPr>
            <p:spPr>
              <a:xfrm>
                <a:off x="509095" y="509096"/>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112" name="Ligula Ultricies"/>
          <p:cNvSpPr txBox="1">
            <a:spLocks noGrp="1"/>
          </p:cNvSpPr>
          <p:nvPr>
            <p:ph type="body" sz="quarter" idx="13"/>
          </p:nvPr>
        </p:nvSpPr>
        <p:spPr>
          <a:xfrm>
            <a:off x="6590909" y="5099013"/>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113" name="Etiam Egestas"/>
          <p:cNvSpPr txBox="1">
            <a:spLocks noGrp="1"/>
          </p:cNvSpPr>
          <p:nvPr>
            <p:ph type="body" sz="quarter" idx="14"/>
          </p:nvPr>
        </p:nvSpPr>
        <p:spPr>
          <a:xfrm>
            <a:off x="11757227" y="8134246"/>
            <a:ext cx="4686301" cy="596901"/>
          </a:xfrm>
          <a:prstGeom prst="rect">
            <a:avLst/>
          </a:prstGeom>
        </p:spPr>
        <p:txBody>
          <a:bodyPr/>
          <a:lstStyle>
            <a:lvl1pPr algn="l">
              <a:spcBef>
                <a:spcPts val="0"/>
              </a:spcBef>
              <a:buClr>
                <a:srgbClr val="007ABB"/>
              </a:buClr>
              <a:defRPr sz="3200" spc="160"/>
            </a:lvl1pPr>
          </a:lstStyle>
          <a:p>
            <a:r>
              <a:t>Etiam Egestas</a:t>
            </a:r>
          </a:p>
        </p:txBody>
      </p:sp>
      <p:sp>
        <p:nvSpPr>
          <p:cNvPr id="114" name="Euismod Fermentum"/>
          <p:cNvSpPr txBox="1">
            <a:spLocks noGrp="1"/>
          </p:cNvSpPr>
          <p:nvPr>
            <p:ph type="body" sz="quarter" idx="15"/>
          </p:nvPr>
        </p:nvSpPr>
        <p:spPr>
          <a:xfrm>
            <a:off x="6590909" y="5622209"/>
            <a:ext cx="4724401" cy="596901"/>
          </a:xfrm>
          <a:prstGeom prst="rect">
            <a:avLst/>
          </a:prstGeom>
        </p:spPr>
        <p:txBody>
          <a:bodyPr/>
          <a:lstStyle>
            <a:lvl1pPr algn="l">
              <a:spcBef>
                <a:spcPts val="0"/>
              </a:spcBef>
              <a:buClr>
                <a:srgbClr val="007ABB"/>
              </a:buClr>
              <a:defRPr sz="3200" spc="160"/>
            </a:lvl1pPr>
          </a:lstStyle>
          <a:p>
            <a:r>
              <a:t>Euismod Fermentum</a:t>
            </a:r>
          </a:p>
        </p:txBody>
      </p:sp>
      <p:sp>
        <p:nvSpPr>
          <p:cNvPr id="115" name="Purus"/>
          <p:cNvSpPr txBox="1">
            <a:spLocks noGrp="1"/>
          </p:cNvSpPr>
          <p:nvPr>
            <p:ph type="body" sz="quarter" idx="16"/>
          </p:nvPr>
        </p:nvSpPr>
        <p:spPr>
          <a:xfrm>
            <a:off x="2511091" y="7512050"/>
            <a:ext cx="4724401" cy="533400"/>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116" name="Dapibus Ridiculus"/>
          <p:cNvSpPr txBox="1">
            <a:spLocks noGrp="1"/>
          </p:cNvSpPr>
          <p:nvPr>
            <p:ph type="body" sz="quarter" idx="17"/>
          </p:nvPr>
        </p:nvSpPr>
        <p:spPr>
          <a:xfrm>
            <a:off x="11757227" y="7604750"/>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Dapibus Ridiculus</a:t>
            </a:r>
          </a:p>
        </p:txBody>
      </p:sp>
      <p:sp>
        <p:nvSpPr>
          <p:cNvPr id="117" name="Tellus Ultricies"/>
          <p:cNvSpPr txBox="1">
            <a:spLocks noGrp="1"/>
          </p:cNvSpPr>
          <p:nvPr>
            <p:ph type="body" sz="quarter" idx="18"/>
          </p:nvPr>
        </p:nvSpPr>
        <p:spPr>
          <a:xfrm>
            <a:off x="17991348" y="7585700"/>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118" name="Consectetur"/>
          <p:cNvSpPr txBox="1">
            <a:spLocks noGrp="1"/>
          </p:cNvSpPr>
          <p:nvPr>
            <p:ph type="body" sz="quarter" idx="19"/>
          </p:nvPr>
        </p:nvSpPr>
        <p:spPr>
          <a:xfrm>
            <a:off x="17991348" y="8121448"/>
            <a:ext cx="4724401" cy="596901"/>
          </a:xfrm>
          <a:prstGeom prst="rect">
            <a:avLst/>
          </a:prstGeom>
        </p:spPr>
        <p:txBody>
          <a:bodyPr/>
          <a:lstStyle>
            <a:lvl1pPr algn="l">
              <a:spcBef>
                <a:spcPts val="0"/>
              </a:spcBef>
              <a:buClr>
                <a:srgbClr val="007ABB"/>
              </a:buClr>
              <a:defRPr sz="3200" spc="160"/>
            </a:lvl1pPr>
          </a:lstStyle>
          <a:p>
            <a:r>
              <a:t>Consectetur</a:t>
            </a:r>
          </a:p>
        </p:txBody>
      </p:sp>
      <p:sp>
        <p:nvSpPr>
          <p:cNvPr id="119" name="Fermentum Risus"/>
          <p:cNvSpPr txBox="1">
            <a:spLocks noGrp="1"/>
          </p:cNvSpPr>
          <p:nvPr>
            <p:ph type="body" sz="quarter" idx="20"/>
          </p:nvPr>
        </p:nvSpPr>
        <p:spPr>
          <a:xfrm>
            <a:off x="1882978" y="8119101"/>
            <a:ext cx="3214589" cy="596901"/>
          </a:xfrm>
          <a:prstGeom prst="rect">
            <a:avLst/>
          </a:prstGeom>
        </p:spPr>
        <p:txBody>
          <a:bodyPr/>
          <a:lstStyle>
            <a:lvl1pPr algn="l">
              <a:spcBef>
                <a:spcPts val="0"/>
              </a:spcBef>
              <a:buClr>
                <a:srgbClr val="007ABB"/>
              </a:buClr>
              <a:defRPr sz="3200" spc="160"/>
            </a:lvl1pPr>
          </a:lstStyle>
          <a:p>
            <a:r>
              <a:t>Fermentum Risus</a:t>
            </a:r>
          </a:p>
        </p:txBody>
      </p:sp>
      <p:sp>
        <p:nvSpPr>
          <p:cNvPr id="120" name="Fusce"/>
          <p:cNvSpPr txBox="1">
            <a:spLocks noGrp="1"/>
          </p:cNvSpPr>
          <p:nvPr>
            <p:ph type="body" sz="quarter" idx="21"/>
          </p:nvPr>
        </p:nvSpPr>
        <p:spPr>
          <a:xfrm>
            <a:off x="13315559" y="5118063"/>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Fusce</a:t>
            </a:r>
          </a:p>
        </p:txBody>
      </p:sp>
      <p:sp>
        <p:nvSpPr>
          <p:cNvPr id="121" name="Commodo Tellus"/>
          <p:cNvSpPr txBox="1">
            <a:spLocks noGrp="1"/>
          </p:cNvSpPr>
          <p:nvPr>
            <p:ph type="body" sz="quarter" idx="22"/>
          </p:nvPr>
        </p:nvSpPr>
        <p:spPr>
          <a:xfrm>
            <a:off x="13315559" y="5641259"/>
            <a:ext cx="4686301" cy="596901"/>
          </a:xfrm>
          <a:prstGeom prst="rect">
            <a:avLst/>
          </a:prstGeom>
        </p:spPr>
        <p:txBody>
          <a:bodyPr/>
          <a:lstStyle>
            <a:lvl1pPr algn="l">
              <a:spcBef>
                <a:spcPts val="0"/>
              </a:spcBef>
              <a:buClr>
                <a:srgbClr val="007ABB"/>
              </a:buClr>
              <a:defRPr sz="3200" spc="160"/>
            </a:lvl1pPr>
          </a:lstStyle>
          <a:p>
            <a:r>
              <a:t>Commodo Tellus</a:t>
            </a:r>
          </a:p>
        </p:txBody>
      </p:sp>
      <p:sp>
        <p:nvSpPr>
          <p:cNvPr id="122" name="1."/>
          <p:cNvSpPr txBox="1">
            <a:spLocks noGrp="1"/>
          </p:cNvSpPr>
          <p:nvPr>
            <p:ph type="body" sz="quarter" idx="23"/>
          </p:nvPr>
        </p:nvSpPr>
        <p:spPr>
          <a:xfrm>
            <a:off x="5676713" y="5423597"/>
            <a:ext cx="321311" cy="520701"/>
          </a:xfrm>
          <a:prstGeom prst="rect">
            <a:avLst/>
          </a:prstGeom>
        </p:spPr>
        <p:txBody>
          <a:bodyPr wrap="none" anchor="ctr">
            <a:spAutoFit/>
          </a:bodyPr>
          <a:lstStyle>
            <a:lvl1pPr>
              <a:spcBef>
                <a:spcPts val="0"/>
              </a:spcBef>
              <a:buClr>
                <a:srgbClr val="007ABB"/>
              </a:buClr>
              <a:defRPr sz="3000" cap="all" spc="150">
                <a:solidFill>
                  <a:srgbClr val="D9CD0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1.</a:t>
            </a:r>
          </a:p>
        </p:txBody>
      </p:sp>
      <p:sp>
        <p:nvSpPr>
          <p:cNvPr id="123" name="3."/>
          <p:cNvSpPr txBox="1">
            <a:spLocks noGrp="1"/>
          </p:cNvSpPr>
          <p:nvPr>
            <p:ph type="body" sz="quarter" idx="24"/>
          </p:nvPr>
        </p:nvSpPr>
        <p:spPr>
          <a:xfrm>
            <a:off x="16048419" y="8013627"/>
            <a:ext cx="321311" cy="520701"/>
          </a:xfrm>
          <a:prstGeom prst="rect">
            <a:avLst/>
          </a:prstGeom>
        </p:spPr>
        <p:txBody>
          <a:bodyPr wrap="none" anchor="ctr">
            <a:spAutoFit/>
          </a:bodyPr>
          <a:lstStyle>
            <a:lvl1pPr>
              <a:spcBef>
                <a:spcPts val="0"/>
              </a:spcBef>
              <a:buClr>
                <a:srgbClr val="007ABB"/>
              </a:buClr>
              <a:defRPr sz="3000" cap="all" spc="150">
                <a:solidFill>
                  <a:srgbClr val="539B2A"/>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3.</a:t>
            </a:r>
          </a:p>
        </p:txBody>
      </p:sp>
      <p:sp>
        <p:nvSpPr>
          <p:cNvPr id="124" name="2."/>
          <p:cNvSpPr txBox="1">
            <a:spLocks noGrp="1"/>
          </p:cNvSpPr>
          <p:nvPr>
            <p:ph type="body" sz="quarter" idx="25"/>
          </p:nvPr>
        </p:nvSpPr>
        <p:spPr>
          <a:xfrm>
            <a:off x="690108" y="7490879"/>
            <a:ext cx="321311" cy="520701"/>
          </a:xfrm>
          <a:prstGeom prst="rect">
            <a:avLst/>
          </a:prstGeom>
        </p:spPr>
        <p:txBody>
          <a:bodyPr wrap="none" anchor="ctr">
            <a:spAutoFit/>
          </a:bodyPr>
          <a:lstStyle>
            <a:lvl1pPr>
              <a:spcBef>
                <a:spcPts val="0"/>
              </a:spcBef>
              <a:buClr>
                <a:srgbClr val="007ABB"/>
              </a:buClr>
              <a:defRPr sz="3000" cap="all" spc="150">
                <a:solidFill>
                  <a:srgbClr val="E03F52"/>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2.</a:t>
            </a:r>
          </a:p>
        </p:txBody>
      </p:sp>
      <p:sp>
        <p:nvSpPr>
          <p:cNvPr id="125" name="4."/>
          <p:cNvSpPr txBox="1">
            <a:spLocks noGrp="1"/>
          </p:cNvSpPr>
          <p:nvPr>
            <p:ph type="body" sz="quarter" idx="26"/>
          </p:nvPr>
        </p:nvSpPr>
        <p:spPr>
          <a:xfrm>
            <a:off x="12353737" y="5423597"/>
            <a:ext cx="321311" cy="520701"/>
          </a:xfrm>
          <a:prstGeom prst="rect">
            <a:avLst/>
          </a:prstGeom>
        </p:spPr>
        <p:txBody>
          <a:bodyPr wrap="none" anchor="ctr">
            <a:spAutoFit/>
          </a:bodyPr>
          <a:lstStyle>
            <a:lvl1pPr>
              <a:spcBef>
                <a:spcPts val="0"/>
              </a:spcBef>
              <a:buClr>
                <a:srgbClr val="007ABB"/>
              </a:buClr>
              <a:defRPr sz="3000" cap="all" spc="150">
                <a:solidFill>
                  <a:srgbClr val="2FC4E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4.</a:t>
            </a:r>
          </a:p>
        </p:txBody>
      </p:sp>
      <p:sp>
        <p:nvSpPr>
          <p:cNvPr id="126" name="5."/>
          <p:cNvSpPr txBox="1">
            <a:spLocks noGrp="1"/>
          </p:cNvSpPr>
          <p:nvPr>
            <p:ph type="body" sz="quarter" idx="27"/>
          </p:nvPr>
        </p:nvSpPr>
        <p:spPr>
          <a:xfrm>
            <a:off x="10802293" y="7916436"/>
            <a:ext cx="321311" cy="520701"/>
          </a:xfrm>
          <a:prstGeom prst="rect">
            <a:avLst/>
          </a:prstGeom>
        </p:spPr>
        <p:txBody>
          <a:bodyPr wrap="none" anchor="ctr">
            <a:spAutoFit/>
          </a:bodyPr>
          <a:lstStyle>
            <a:lvl1pPr>
              <a:spcBef>
                <a:spcPts val="0"/>
              </a:spcBef>
              <a:buClr>
                <a:srgbClr val="007ABB"/>
              </a:buClr>
              <a:defRPr sz="3000" cap="all" spc="150">
                <a:solidFill>
                  <a:srgbClr val="DE7403"/>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5.</a:t>
            </a:r>
          </a:p>
        </p:txBody>
      </p:sp>
      <p:sp>
        <p:nvSpPr>
          <p:cNvPr id="127" name="大標題文字"/>
          <p:cNvSpPr txBox="1">
            <a:spLocks noGrp="1"/>
          </p:cNvSpPr>
          <p:nvPr>
            <p:ph type="title"/>
          </p:nvPr>
        </p:nvSpPr>
        <p:spPr>
          <a:xfrm>
            <a:off x="3771900" y="863600"/>
            <a:ext cx="16840200" cy="1320800"/>
          </a:xfrm>
          <a:prstGeom prst="rect">
            <a:avLst/>
          </a:prstGeom>
        </p:spPr>
        <p:txBody>
          <a:bodyPr/>
          <a:lstStyle>
            <a:lvl1pPr>
              <a:defRPr sz="7800" spc="780"/>
            </a:lvl1pPr>
          </a:lstStyle>
          <a:p>
            <a:r>
              <a:t>大標題文字</a:t>
            </a:r>
          </a:p>
        </p:txBody>
      </p:sp>
      <p:sp>
        <p:nvSpPr>
          <p:cNvPr id="128" name="內文層級一…"/>
          <p:cNvSpPr txBox="1">
            <a:spLocks noGrp="1"/>
          </p:cNvSpPr>
          <p:nvPr>
            <p:ph type="body" sz="quarter" idx="1"/>
          </p:nvPr>
        </p:nvSpPr>
        <p:spPr>
          <a:xfrm>
            <a:off x="3771900" y="2501900"/>
            <a:ext cx="16840200" cy="609600"/>
          </a:xfrm>
          <a:prstGeom prst="rect">
            <a:avLst/>
          </a:prstGeom>
        </p:spPr>
        <p:txBody>
          <a:bodyPr/>
          <a:lstStyle>
            <a:lvl1pPr>
              <a:defRPr sz="3200" spc="160"/>
            </a:lvl1pPr>
            <a:lvl2pPr>
              <a:defRPr sz="3200" spc="160"/>
            </a:lvl2pPr>
            <a:lvl3pPr>
              <a:defRPr sz="3200" spc="160"/>
            </a:lvl3pPr>
            <a:lvl4pPr>
              <a:defRPr sz="3200" spc="160"/>
            </a:lvl4pPr>
            <a:lvl5pPr>
              <a:defRPr sz="3200" spc="160"/>
            </a:lvl5pPr>
          </a:lstStyle>
          <a:p>
            <a:r>
              <a:t>內文層級一</a:t>
            </a:r>
          </a:p>
          <a:p>
            <a:pPr lvl="1"/>
            <a:r>
              <a:t>內文層級二</a:t>
            </a:r>
          </a:p>
          <a:p>
            <a:pPr lvl="2"/>
            <a:r>
              <a:t>內文層級三</a:t>
            </a:r>
          </a:p>
          <a:p>
            <a:pPr lvl="3"/>
            <a:r>
              <a:t>內文層級四</a:t>
            </a:r>
          </a:p>
          <a:p>
            <a:pPr lvl="4"/>
            <a:r>
              <a:t>內文層級五</a:t>
            </a:r>
          </a:p>
        </p:txBody>
      </p:sp>
      <p:sp>
        <p:nvSpPr>
          <p:cNvPr id="129"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4329585"/>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Photo &amp; Text">
    <p:spTree>
      <p:nvGrpSpPr>
        <p:cNvPr id="1" name=""/>
        <p:cNvGrpSpPr/>
        <p:nvPr/>
      </p:nvGrpSpPr>
      <p:grpSpPr>
        <a:xfrm>
          <a:off x="0" y="0"/>
          <a:ext cx="0" cy="0"/>
          <a:chOff x="0" y="0"/>
          <a:chExt cx="0" cy="0"/>
        </a:xfrm>
      </p:grpSpPr>
      <p:sp>
        <p:nvSpPr>
          <p:cNvPr id="13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3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40" name="群組"/>
          <p:cNvGrpSpPr/>
          <p:nvPr/>
        </p:nvGrpSpPr>
        <p:grpSpPr>
          <a:xfrm>
            <a:off x="7759700" y="0"/>
            <a:ext cx="8877301" cy="522445"/>
            <a:chOff x="0" y="0"/>
            <a:chExt cx="8877300" cy="522444"/>
          </a:xfrm>
        </p:grpSpPr>
        <p:sp>
          <p:nvSpPr>
            <p:cNvPr id="13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3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141" name="影像"/>
          <p:cNvSpPr>
            <a:spLocks noGrp="1"/>
          </p:cNvSpPr>
          <p:nvPr>
            <p:ph type="pic" sz="half" idx="13"/>
          </p:nvPr>
        </p:nvSpPr>
        <p:spPr>
          <a:xfrm>
            <a:off x="2501900" y="3759200"/>
            <a:ext cx="19392900" cy="4214190"/>
          </a:xfrm>
          <a:prstGeom prst="rect">
            <a:avLst/>
          </a:prstGeom>
        </p:spPr>
        <p:txBody>
          <a:bodyPr lIns="91439" tIns="45719" rIns="91439" bIns="45719">
            <a:noAutofit/>
          </a:bodyPr>
          <a:lstStyle/>
          <a:p>
            <a:endParaRPr/>
          </a:p>
        </p:txBody>
      </p:sp>
      <p:sp>
        <p:nvSpPr>
          <p:cNvPr id="142" name="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
          <p:cNvSpPr txBox="1">
            <a:spLocks noGrp="1"/>
          </p:cNvSpPr>
          <p:nvPr>
            <p:ph type="body" sz="quarter" idx="14"/>
          </p:nvPr>
        </p:nvSpPr>
        <p:spPr>
          <a:xfrm>
            <a:off x="12658927" y="9344754"/>
            <a:ext cx="9220201" cy="3302001"/>
          </a:xfrm>
          <a:prstGeom prst="rect">
            <a:avLst/>
          </a:prstGeom>
        </p:spPr>
        <p:txBody>
          <a:bodyPr/>
          <a:lstStyle>
            <a:lvl1pPr algn="l">
              <a:spcBef>
                <a:spcPts val="3000"/>
              </a:spcBef>
              <a:buClr>
                <a:srgbClr val="007ABB"/>
              </a:buClr>
              <a:defRPr sz="3200" spc="160"/>
            </a:lvl1pPr>
          </a:lstStyle>
          <a:p>
            <a:r>
              <a:t>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a:t>
            </a:r>
          </a:p>
        </p:txBody>
      </p:sp>
      <p:sp>
        <p:nvSpPr>
          <p:cNvPr id="143" name="Vestibulum Sollicitudin"/>
          <p:cNvSpPr txBox="1">
            <a:spLocks noGrp="1"/>
          </p:cNvSpPr>
          <p:nvPr>
            <p:ph type="body" sz="quarter" idx="15"/>
          </p:nvPr>
        </p:nvSpPr>
        <p:spPr>
          <a:xfrm>
            <a:off x="12658927" y="8637308"/>
            <a:ext cx="9220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144" name="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
          <p:cNvSpPr txBox="1">
            <a:spLocks noGrp="1"/>
          </p:cNvSpPr>
          <p:nvPr>
            <p:ph type="body" sz="quarter" idx="16"/>
          </p:nvPr>
        </p:nvSpPr>
        <p:spPr>
          <a:xfrm>
            <a:off x="2490990" y="9346663"/>
            <a:ext cx="9245601" cy="3302001"/>
          </a:xfrm>
          <a:prstGeom prst="rect">
            <a:avLst/>
          </a:prstGeom>
        </p:spPr>
        <p:txBody>
          <a:bodyPr/>
          <a:lstStyle>
            <a:lvl1pPr algn="l">
              <a:spcBef>
                <a:spcPts val="3000"/>
              </a:spcBef>
              <a:buClr>
                <a:srgbClr val="007ABB"/>
              </a:buClr>
              <a:defRPr sz="3200" spc="160"/>
            </a:lvl1pPr>
          </a:lstStyle>
          <a:p>
            <a:r>
              <a:t>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a:t>
            </a:r>
          </a:p>
        </p:txBody>
      </p:sp>
      <p:sp>
        <p:nvSpPr>
          <p:cNvPr id="145" name="Ligula Ultricies Venenatis"/>
          <p:cNvSpPr txBox="1">
            <a:spLocks noGrp="1"/>
          </p:cNvSpPr>
          <p:nvPr>
            <p:ph type="body" sz="quarter" idx="17"/>
          </p:nvPr>
        </p:nvSpPr>
        <p:spPr>
          <a:xfrm>
            <a:off x="2490990" y="8638672"/>
            <a:ext cx="9245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 Venenatis</a:t>
            </a:r>
          </a:p>
        </p:txBody>
      </p:sp>
      <p:sp>
        <p:nvSpPr>
          <p:cNvPr id="14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4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4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20170928"/>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imeline">
    <p:spTree>
      <p:nvGrpSpPr>
        <p:cNvPr id="1" name=""/>
        <p:cNvGrpSpPr/>
        <p:nvPr/>
      </p:nvGrpSpPr>
      <p:grpSpPr>
        <a:xfrm>
          <a:off x="0" y="0"/>
          <a:ext cx="0" cy="0"/>
          <a:chOff x="0" y="0"/>
          <a:chExt cx="0" cy="0"/>
        </a:xfrm>
      </p:grpSpPr>
      <p:sp>
        <p:nvSpPr>
          <p:cNvPr id="15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5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57" name="矩形"/>
          <p:cNvSpPr/>
          <p:nvPr/>
        </p:nvSpPr>
        <p:spPr>
          <a:xfrm>
            <a:off x="0" y="4953000"/>
            <a:ext cx="24384000" cy="177800"/>
          </a:xfrm>
          <a:prstGeom prst="rect">
            <a:avLst/>
          </a:prstGeom>
          <a:solidFill>
            <a:srgbClr val="FFFFFF"/>
          </a:solidFill>
          <a:ln w="12700">
            <a:miter lim="400000"/>
          </a:ln>
          <a:effectLst>
            <a:outerShdw blurRad="190500" dist="762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76" name="群組"/>
          <p:cNvGrpSpPr/>
          <p:nvPr/>
        </p:nvGrpSpPr>
        <p:grpSpPr>
          <a:xfrm>
            <a:off x="4885333" y="4502348"/>
            <a:ext cx="1028701" cy="1028701"/>
            <a:chOff x="0" y="0"/>
            <a:chExt cx="1028700" cy="1028699"/>
          </a:xfrm>
        </p:grpSpPr>
        <p:grpSp>
          <p:nvGrpSpPr>
            <p:cNvPr id="168" name="群組"/>
            <p:cNvGrpSpPr/>
            <p:nvPr/>
          </p:nvGrpSpPr>
          <p:grpSpPr>
            <a:xfrm>
              <a:off x="0" y="0"/>
              <a:ext cx="1028700" cy="1028700"/>
              <a:chOff x="0" y="0"/>
              <a:chExt cx="1028699" cy="1028699"/>
            </a:xfrm>
          </p:grpSpPr>
          <p:sp>
            <p:nvSpPr>
              <p:cNvPr id="15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67" name="群組"/>
              <p:cNvGrpSpPr/>
              <p:nvPr/>
            </p:nvGrpSpPr>
            <p:grpSpPr>
              <a:xfrm>
                <a:off x="16866" y="10612"/>
                <a:ext cx="1011834" cy="1018088"/>
                <a:chOff x="0" y="0"/>
                <a:chExt cx="1011833" cy="1018087"/>
              </a:xfrm>
            </p:grpSpPr>
            <p:sp>
              <p:nvSpPr>
                <p:cNvPr id="159" name="形狀"/>
                <p:cNvSpPr/>
                <p:nvPr/>
              </p:nvSpPr>
              <p:spPr>
                <a:xfrm>
                  <a:off x="502841"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0" name="形狀"/>
                <p:cNvSpPr/>
                <p:nvPr/>
              </p:nvSpPr>
              <p:spPr>
                <a:xfrm>
                  <a:off x="502841"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1"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2" name="形狀"/>
                <p:cNvSpPr/>
                <p:nvPr/>
              </p:nvSpPr>
              <p:spPr>
                <a:xfrm>
                  <a:off x="0"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3" name="形狀"/>
                <p:cNvSpPr/>
                <p:nvPr/>
              </p:nvSpPr>
              <p:spPr>
                <a:xfrm>
                  <a:off x="140648"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4" name="形狀"/>
                <p:cNvSpPr/>
                <p:nvPr/>
              </p:nvSpPr>
              <p:spPr>
                <a:xfrm>
                  <a:off x="502841"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5" name="形狀"/>
                <p:cNvSpPr/>
                <p:nvPr/>
              </p:nvSpPr>
              <p:spPr>
                <a:xfrm>
                  <a:off x="140648"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6" name="形狀"/>
                <p:cNvSpPr/>
                <p:nvPr/>
              </p:nvSpPr>
              <p:spPr>
                <a:xfrm>
                  <a:off x="502841"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75" name="群組"/>
            <p:cNvGrpSpPr/>
            <p:nvPr/>
          </p:nvGrpSpPr>
          <p:grpSpPr>
            <a:xfrm>
              <a:off x="178287" y="180747"/>
              <a:ext cx="673811" cy="686240"/>
              <a:chOff x="0" y="0"/>
              <a:chExt cx="673809" cy="686238"/>
            </a:xfrm>
          </p:grpSpPr>
          <p:sp>
            <p:nvSpPr>
              <p:cNvPr id="169" name="圓形"/>
              <p:cNvSpPr/>
              <p:nvPr/>
            </p:nvSpPr>
            <p:spPr>
              <a:xfrm>
                <a:off x="10065" y="7607"/>
                <a:ext cx="663745" cy="663745"/>
              </a:xfrm>
              <a:prstGeom prst="ellipse">
                <a:avLst/>
              </a:prstGeom>
              <a:solidFill>
                <a:srgbClr val="E5D92F"/>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74" name="群組"/>
              <p:cNvGrpSpPr/>
              <p:nvPr/>
            </p:nvGrpSpPr>
            <p:grpSpPr>
              <a:xfrm>
                <a:off x="0" y="0"/>
                <a:ext cx="662631" cy="686239"/>
                <a:chOff x="0" y="0"/>
                <a:chExt cx="662630" cy="686238"/>
              </a:xfrm>
            </p:grpSpPr>
            <p:sp>
              <p:nvSpPr>
                <p:cNvPr id="170" name="形狀"/>
                <p:cNvSpPr/>
                <p:nvPr/>
              </p:nvSpPr>
              <p:spPr>
                <a:xfrm>
                  <a:off x="330509" y="10482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1" name="形狀"/>
                <p:cNvSpPr/>
                <p:nvPr/>
              </p:nvSpPr>
              <p:spPr>
                <a:xfrm>
                  <a:off x="0" y="354117"/>
                  <a:ext cx="332121"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2" name="形狀"/>
                <p:cNvSpPr/>
                <p:nvPr/>
              </p:nvSpPr>
              <p:spPr>
                <a:xfrm>
                  <a:off x="10728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3" name="形狀"/>
                <p:cNvSpPr/>
                <p:nvPr/>
              </p:nvSpPr>
              <p:spPr>
                <a:xfrm>
                  <a:off x="330509" y="354117"/>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195" name="群組"/>
          <p:cNvGrpSpPr/>
          <p:nvPr/>
        </p:nvGrpSpPr>
        <p:grpSpPr>
          <a:xfrm>
            <a:off x="11677054" y="4502348"/>
            <a:ext cx="1028701" cy="1028699"/>
            <a:chOff x="0" y="0"/>
            <a:chExt cx="1028699" cy="1028698"/>
          </a:xfrm>
        </p:grpSpPr>
        <p:grpSp>
          <p:nvGrpSpPr>
            <p:cNvPr id="187" name="群組"/>
            <p:cNvGrpSpPr/>
            <p:nvPr/>
          </p:nvGrpSpPr>
          <p:grpSpPr>
            <a:xfrm>
              <a:off x="0" y="0"/>
              <a:ext cx="1028700" cy="1028699"/>
              <a:chOff x="0" y="0"/>
              <a:chExt cx="1028699" cy="1028698"/>
            </a:xfrm>
          </p:grpSpPr>
          <p:sp>
            <p:nvSpPr>
              <p:cNvPr id="17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86" name="群組"/>
              <p:cNvGrpSpPr/>
              <p:nvPr/>
            </p:nvGrpSpPr>
            <p:grpSpPr>
              <a:xfrm>
                <a:off x="10613" y="10612"/>
                <a:ext cx="1018087" cy="1018087"/>
                <a:chOff x="0" y="0"/>
                <a:chExt cx="1018085" cy="1018086"/>
              </a:xfrm>
            </p:grpSpPr>
            <p:sp>
              <p:nvSpPr>
                <p:cNvPr id="17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4" name="形狀"/>
                <p:cNvSpPr/>
                <p:nvPr/>
              </p:nvSpPr>
              <p:spPr>
                <a:xfrm>
                  <a:off x="146902" y="509094"/>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5" name="形狀"/>
                <p:cNvSpPr/>
                <p:nvPr/>
              </p:nvSpPr>
              <p:spPr>
                <a:xfrm>
                  <a:off x="509094" y="509094"/>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94" name="群組"/>
            <p:cNvGrpSpPr/>
            <p:nvPr/>
          </p:nvGrpSpPr>
          <p:grpSpPr>
            <a:xfrm>
              <a:off x="188353" y="180747"/>
              <a:ext cx="663878" cy="686238"/>
              <a:chOff x="0" y="0"/>
              <a:chExt cx="663876" cy="686237"/>
            </a:xfrm>
          </p:grpSpPr>
          <p:sp>
            <p:nvSpPr>
              <p:cNvPr id="188" name="圓形"/>
              <p:cNvSpPr/>
              <p:nvPr/>
            </p:nvSpPr>
            <p:spPr>
              <a:xfrm>
                <a:off x="0" y="7607"/>
                <a:ext cx="663744" cy="663744"/>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93" name="群組"/>
              <p:cNvGrpSpPr/>
              <p:nvPr/>
            </p:nvGrpSpPr>
            <p:grpSpPr>
              <a:xfrm>
                <a:off x="1246" y="0"/>
                <a:ext cx="662631" cy="686238"/>
                <a:chOff x="0" y="0"/>
                <a:chExt cx="662629" cy="686237"/>
              </a:xfrm>
            </p:grpSpPr>
            <p:sp>
              <p:nvSpPr>
                <p:cNvPr id="189" name="形狀"/>
                <p:cNvSpPr/>
                <p:nvPr/>
              </p:nvSpPr>
              <p:spPr>
                <a:xfrm>
                  <a:off x="330509" y="104824"/>
                  <a:ext cx="332121" cy="234847"/>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0" name="形狀"/>
                <p:cNvSpPr/>
                <p:nvPr/>
              </p:nvSpPr>
              <p:spPr>
                <a:xfrm>
                  <a:off x="0" y="354116"/>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2" name="形狀"/>
                <p:cNvSpPr/>
                <p:nvPr/>
              </p:nvSpPr>
              <p:spPr>
                <a:xfrm>
                  <a:off x="330509" y="354116"/>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214" name="群組"/>
          <p:cNvGrpSpPr/>
          <p:nvPr/>
        </p:nvGrpSpPr>
        <p:grpSpPr>
          <a:xfrm>
            <a:off x="18454885" y="4502348"/>
            <a:ext cx="1028702" cy="1028703"/>
            <a:chOff x="0" y="0"/>
            <a:chExt cx="1028700" cy="1028701"/>
          </a:xfrm>
        </p:grpSpPr>
        <p:grpSp>
          <p:nvGrpSpPr>
            <p:cNvPr id="206" name="群組"/>
            <p:cNvGrpSpPr/>
            <p:nvPr/>
          </p:nvGrpSpPr>
          <p:grpSpPr>
            <a:xfrm>
              <a:off x="0" y="0"/>
              <a:ext cx="1028701" cy="1028702"/>
              <a:chOff x="0" y="0"/>
              <a:chExt cx="1028700" cy="1028701"/>
            </a:xfrm>
          </p:grpSpPr>
          <p:sp>
            <p:nvSpPr>
              <p:cNvPr id="19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205" name="群組"/>
              <p:cNvGrpSpPr/>
              <p:nvPr/>
            </p:nvGrpSpPr>
            <p:grpSpPr>
              <a:xfrm>
                <a:off x="10613" y="10612"/>
                <a:ext cx="1018088" cy="1018090"/>
                <a:chOff x="0" y="0"/>
                <a:chExt cx="1018087" cy="1018089"/>
              </a:xfrm>
            </p:grpSpPr>
            <p:sp>
              <p:nvSpPr>
                <p:cNvPr id="19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9" name="形狀"/>
                <p:cNvSpPr/>
                <p:nvPr/>
              </p:nvSpPr>
              <p:spPr>
                <a:xfrm>
                  <a:off x="0"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3" name="形狀"/>
                <p:cNvSpPr/>
                <p:nvPr/>
              </p:nvSpPr>
              <p:spPr>
                <a:xfrm>
                  <a:off x="146902" y="509096"/>
                  <a:ext cx="359915"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4" name="形狀"/>
                <p:cNvSpPr/>
                <p:nvPr/>
              </p:nvSpPr>
              <p:spPr>
                <a:xfrm>
                  <a:off x="509094"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213" name="群組"/>
            <p:cNvGrpSpPr/>
            <p:nvPr/>
          </p:nvGrpSpPr>
          <p:grpSpPr>
            <a:xfrm>
              <a:off x="188354" y="180747"/>
              <a:ext cx="668797" cy="686241"/>
              <a:chOff x="0" y="0"/>
              <a:chExt cx="668796" cy="686239"/>
            </a:xfrm>
          </p:grpSpPr>
          <p:sp>
            <p:nvSpPr>
              <p:cNvPr id="207" name="圓形"/>
              <p:cNvSpPr/>
              <p:nvPr/>
            </p:nvSpPr>
            <p:spPr>
              <a:xfrm>
                <a:off x="0" y="7605"/>
                <a:ext cx="663746" cy="663746"/>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212" name="群組"/>
              <p:cNvGrpSpPr/>
              <p:nvPr/>
            </p:nvGrpSpPr>
            <p:grpSpPr>
              <a:xfrm>
                <a:off x="6165" y="0"/>
                <a:ext cx="662632" cy="686240"/>
                <a:chOff x="0" y="0"/>
                <a:chExt cx="662631" cy="686239"/>
              </a:xfrm>
            </p:grpSpPr>
            <p:sp>
              <p:nvSpPr>
                <p:cNvPr id="208" name="形狀"/>
                <p:cNvSpPr/>
                <p:nvPr/>
              </p:nvSpPr>
              <p:spPr>
                <a:xfrm>
                  <a:off x="330510" y="10482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9" name="形狀"/>
                <p:cNvSpPr/>
                <p:nvPr/>
              </p:nvSpPr>
              <p:spPr>
                <a:xfrm>
                  <a:off x="0" y="354117"/>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0" name="形狀"/>
                <p:cNvSpPr/>
                <p:nvPr/>
              </p:nvSpPr>
              <p:spPr>
                <a:xfrm>
                  <a:off x="91053"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1" name="形狀"/>
                <p:cNvSpPr/>
                <p:nvPr/>
              </p:nvSpPr>
              <p:spPr>
                <a:xfrm>
                  <a:off x="330510" y="354117"/>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217" name="群組"/>
          <p:cNvGrpSpPr/>
          <p:nvPr/>
        </p:nvGrpSpPr>
        <p:grpSpPr>
          <a:xfrm>
            <a:off x="7759700" y="0"/>
            <a:ext cx="8877301" cy="522445"/>
            <a:chOff x="0" y="0"/>
            <a:chExt cx="8877300" cy="522444"/>
          </a:xfrm>
        </p:grpSpPr>
        <p:sp>
          <p:nvSpPr>
            <p:cNvPr id="21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1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18" name="Fusce dapibus, tellus ac cursus commodo, tortor mauris condimentum nibh, ut fermentum massa justo sit amet risus. Cras justo odio, dapibus ac facilisis in, egestas eget quam. Lorem ipsum dolor sit amet, consectetur adipiscing elit. Aenean lacinia bibendum nulla sed consectetur."/>
          <p:cNvSpPr txBox="1">
            <a:spLocks noGrp="1"/>
          </p:cNvSpPr>
          <p:nvPr>
            <p:ph type="body" sz="quarter" idx="13"/>
          </p:nvPr>
        </p:nvSpPr>
        <p:spPr>
          <a:xfrm>
            <a:off x="16049828" y="7721460"/>
            <a:ext cx="5829301" cy="4940301"/>
          </a:xfrm>
          <a:prstGeom prst="rect">
            <a:avLst/>
          </a:prstGeom>
        </p:spPr>
        <p:txBody>
          <a:bodyPr/>
          <a:lstStyle>
            <a:lvl1pPr algn="l">
              <a:spcBef>
                <a:spcPts val="3000"/>
              </a:spcBef>
              <a:buClr>
                <a:srgbClr val="007ABB"/>
              </a:buClr>
              <a:defRPr sz="3200" spc="160"/>
            </a:lvl1pPr>
          </a:lstStyle>
          <a:p>
            <a:r>
              <a:t>Fusce dapibus, tellus ac cursus commodo, tortor mauris condimentum nibh, ut fermentum massa justo sit amet risus. Cras justo odio, dapibus ac facilisis in, egestas eget quam. Lorem ipsum dolor sit amet, consectetur adipiscing elit. Aenean lacinia bibendum nulla sed consectetur.</a:t>
            </a:r>
          </a:p>
        </p:txBody>
      </p:sp>
      <p:sp>
        <p:nvSpPr>
          <p:cNvPr id="219" name="Sollicitudin"/>
          <p:cNvSpPr txBox="1">
            <a:spLocks noGrp="1"/>
          </p:cNvSpPr>
          <p:nvPr>
            <p:ph type="body" sz="quarter" idx="14"/>
          </p:nvPr>
        </p:nvSpPr>
        <p:spPr>
          <a:xfrm>
            <a:off x="16049828" y="7012983"/>
            <a:ext cx="5829301" cy="536755"/>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Sollicitudin</a:t>
            </a:r>
          </a:p>
        </p:txBody>
      </p:sp>
      <p:sp>
        <p:nvSpPr>
          <p:cNvPr id="220" name="Maecenas faucibus mollis interdum. Donec sed odio dui. Nulla vitae elit libero, a pharetra augue. Vivamus sagittis lacus vel augue laoreet rutrum faucibus dolor auctor. Vivamus sagittis lacus vel augue laoreet rutrum. Morbi leo risus, porta ac consectetur ac, vestibulum at eros."/>
          <p:cNvSpPr txBox="1">
            <a:spLocks noGrp="1"/>
          </p:cNvSpPr>
          <p:nvPr>
            <p:ph type="body" sz="quarter" idx="15"/>
          </p:nvPr>
        </p:nvSpPr>
        <p:spPr>
          <a:xfrm>
            <a:off x="9282314" y="7721460"/>
            <a:ext cx="5829301" cy="4940301"/>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Morbi leo risus, porta ac consectetur ac, vestibulum at eros. </a:t>
            </a:r>
          </a:p>
        </p:txBody>
      </p:sp>
      <p:sp>
        <p:nvSpPr>
          <p:cNvPr id="221" name="Sit Aenean Vestibulum"/>
          <p:cNvSpPr txBox="1">
            <a:spLocks noGrp="1"/>
          </p:cNvSpPr>
          <p:nvPr>
            <p:ph type="body" sz="quarter" idx="16"/>
          </p:nvPr>
        </p:nvSpPr>
        <p:spPr>
          <a:xfrm>
            <a:off x="9282314"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Sit Aenean Vestibulum</a:t>
            </a:r>
          </a:p>
        </p:txBody>
      </p:sp>
      <p:sp>
        <p:nvSpPr>
          <p:cNvPr id="222" name="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
          <p:cNvSpPr txBox="1">
            <a:spLocks noGrp="1"/>
          </p:cNvSpPr>
          <p:nvPr>
            <p:ph type="body" sz="quarter" idx="17"/>
          </p:nvPr>
        </p:nvSpPr>
        <p:spPr>
          <a:xfrm>
            <a:off x="2490990" y="7721460"/>
            <a:ext cx="5829301" cy="4940301"/>
          </a:xfrm>
          <a:prstGeom prst="rect">
            <a:avLst/>
          </a:prstGeom>
        </p:spPr>
        <p:txBody>
          <a:bodyPr/>
          <a:lstStyle>
            <a:lvl1pPr algn="l">
              <a:spcBef>
                <a:spcPts val="3000"/>
              </a:spcBef>
              <a:buClr>
                <a:srgbClr val="007ABB"/>
              </a:buClr>
              <a:defRPr sz="3200" spc="160"/>
            </a:lvl1pPr>
          </a:lstStyle>
          <a:p>
            <a:r>
              <a:t>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a:t>
            </a:r>
          </a:p>
        </p:txBody>
      </p:sp>
      <p:sp>
        <p:nvSpPr>
          <p:cNvPr id="223" name="Aenean Pellentesque"/>
          <p:cNvSpPr txBox="1">
            <a:spLocks noGrp="1"/>
          </p:cNvSpPr>
          <p:nvPr>
            <p:ph type="body" sz="quarter" idx="18"/>
          </p:nvPr>
        </p:nvSpPr>
        <p:spPr>
          <a:xfrm>
            <a:off x="2490990"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Aenean Pellentesque</a:t>
            </a:r>
          </a:p>
        </p:txBody>
      </p:sp>
      <p:sp>
        <p:nvSpPr>
          <p:cNvPr id="22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2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2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05308900"/>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Key Points &amp; Table">
    <p:spTree>
      <p:nvGrpSpPr>
        <p:cNvPr id="1" name=""/>
        <p:cNvGrpSpPr/>
        <p:nvPr/>
      </p:nvGrpSpPr>
      <p:grpSpPr>
        <a:xfrm>
          <a:off x="0" y="0"/>
          <a:ext cx="0" cy="0"/>
          <a:chOff x="0" y="0"/>
          <a:chExt cx="0" cy="0"/>
        </a:xfrm>
      </p:grpSpPr>
      <p:sp>
        <p:nvSpPr>
          <p:cNvPr id="23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3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235" name="表格"/>
          <p:cNvGraphicFramePr/>
          <p:nvPr/>
        </p:nvGraphicFramePr>
        <p:xfrm>
          <a:off x="2501900" y="9601200"/>
          <a:ext cx="19392900" cy="3073400"/>
        </p:xfrm>
        <a:graphic>
          <a:graphicData uri="http://schemas.openxmlformats.org/drawingml/2006/table">
            <a:tbl>
              <a:tblPr/>
              <a:tblGrid>
                <a:gridCol w="9207360"/>
                <a:gridCol w="978178"/>
                <a:gridCol w="9207360"/>
              </a:tblGrid>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Sollicitudin Elit</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In nam debet paulo omittantur</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Sit Consectetur Amet</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Mei te melius accusata complectitur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Elit Consectetur Fusce Etiam Tortor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Nec causae pericula ad, augue oratio pri</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Euismod Sit Purus</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Id vis volumus minimum</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r>
            </a:tbl>
          </a:graphicData>
        </a:graphic>
      </p:graphicFrame>
      <p:sp>
        <p:nvSpPr>
          <p:cNvPr id="236" name="線條"/>
          <p:cNvSpPr/>
          <p:nvPr/>
        </p:nvSpPr>
        <p:spPr>
          <a:xfrm>
            <a:off x="12179299" y="9603669"/>
            <a:ext cx="1" cy="304573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239" name="群組"/>
          <p:cNvGrpSpPr/>
          <p:nvPr/>
        </p:nvGrpSpPr>
        <p:grpSpPr>
          <a:xfrm>
            <a:off x="7759700" y="0"/>
            <a:ext cx="8877301" cy="522445"/>
            <a:chOff x="0" y="0"/>
            <a:chExt cx="8877300" cy="522444"/>
          </a:xfrm>
        </p:grpSpPr>
        <p:sp>
          <p:nvSpPr>
            <p:cNvPr id="23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3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40" name="Cras mattis consectetur purus sit amet fermentum. Donec ullamcorper nulla non metus auctor fringilla. Sed posuere consectetur est at lobortis. Curabitur blandit tempus porttitor."/>
          <p:cNvSpPr txBox="1">
            <a:spLocks noGrp="1"/>
          </p:cNvSpPr>
          <p:nvPr>
            <p:ph type="body" sz="quarter" idx="13"/>
          </p:nvPr>
        </p:nvSpPr>
        <p:spPr>
          <a:xfrm>
            <a:off x="12659512" y="6766073"/>
            <a:ext cx="9220201" cy="2197101"/>
          </a:xfrm>
          <a:prstGeom prst="rect">
            <a:avLst/>
          </a:prstGeom>
        </p:spPr>
        <p:txBody>
          <a:bodyPr/>
          <a:lstStyle>
            <a:lvl1pPr marL="762000" indent="-762000" algn="l">
              <a:spcBef>
                <a:spcPts val="3000"/>
              </a:spcBef>
              <a:buSzPct val="100000"/>
              <a:buBlip>
                <a:blip r:embed="rId2"/>
              </a:buBlip>
              <a:defRPr sz="3200" spc="160"/>
            </a:lvl1pPr>
          </a:lstStyle>
          <a:p>
            <a:r>
              <a:t>Cras mattis consectetur purus sit amet fermentum. Donec ullamcorper nulla non metus auctor fringilla. Sed posuere consectetur est at lobortis. Curabitur blandit tempus porttitor.</a:t>
            </a:r>
          </a:p>
        </p:txBody>
      </p:sp>
      <p:sp>
        <p:nvSpPr>
          <p:cNvPr id="241" name="Lorem ipsum dolor sit amet, consectetur adipiscing elit. Nullam quis risus eget urna mollis ornare vel eu leo. Vivamus sagittis lacus vel augue laoreet rutrum faucibus. Donec sed odio dui. Vivamus sagittis lacus vel augue laoreet rutrum faucibus dolor auctor."/>
          <p:cNvSpPr txBox="1">
            <a:spLocks noGrp="1"/>
          </p:cNvSpPr>
          <p:nvPr>
            <p:ph type="body" sz="quarter" idx="14"/>
          </p:nvPr>
        </p:nvSpPr>
        <p:spPr>
          <a:xfrm>
            <a:off x="12659512" y="3747839"/>
            <a:ext cx="9220201" cy="2730501"/>
          </a:xfrm>
          <a:prstGeom prst="rect">
            <a:avLst/>
          </a:prstGeom>
        </p:spPr>
        <p:txBody>
          <a:bodyPr/>
          <a:lstStyle>
            <a:lvl1pPr marL="762000" indent="-762000" algn="l">
              <a:spcBef>
                <a:spcPts val="3000"/>
              </a:spcBef>
              <a:buSzPct val="100000"/>
              <a:buBlip>
                <a:blip r:embed="rId3"/>
              </a:buBlip>
              <a:defRPr sz="3200" spc="160"/>
            </a:lvl1pPr>
          </a:lstStyle>
          <a:p>
            <a:r>
              <a:t>Lorem ipsum dolor sit amet, consectetur adipiscing elit. Nullam quis risus eget urna mollis ornare vel eu leo. Vivamus sagittis lacus vel augue laoreet rutrum faucibus. Donec sed odio dui. Vivamus sagittis lacus vel augue laoreet rutrum faucibus dolor auctor.</a:t>
            </a:r>
          </a:p>
        </p:txBody>
      </p:sp>
      <p:sp>
        <p:nvSpPr>
          <p:cNvPr id="242" name="Morbi leo risus, porta ac consectetur ac, vestibulum at eros. Vestibulum id ligula porta felis euismod semper. Donec sed odio dui. Aenean lacinia bibendum nulla. Vestibulum id ligula porta felis euismod semper."/>
          <p:cNvSpPr txBox="1">
            <a:spLocks noGrp="1"/>
          </p:cNvSpPr>
          <p:nvPr>
            <p:ph type="body" sz="quarter" idx="15"/>
          </p:nvPr>
        </p:nvSpPr>
        <p:spPr>
          <a:xfrm>
            <a:off x="2491574" y="6230292"/>
            <a:ext cx="9220201" cy="2730501"/>
          </a:xfrm>
          <a:prstGeom prst="rect">
            <a:avLst/>
          </a:prstGeom>
        </p:spPr>
        <p:txBody>
          <a:bodyPr/>
          <a:lstStyle>
            <a:lvl1pPr marL="762000" indent="-762000" algn="l">
              <a:spcBef>
                <a:spcPts val="3000"/>
              </a:spcBef>
              <a:buSzPct val="100000"/>
              <a:buBlip>
                <a:blip r:embed="rId4"/>
              </a:buBlip>
              <a:defRPr sz="3200" spc="160"/>
            </a:lvl1pPr>
          </a:lstStyle>
          <a:p>
            <a:r>
              <a:t>Morbi leo risus, porta ac consectetur ac, vestibulum at eros. Vestibulum id ligula porta felis euismod semper. Donec sed odio dui. Aenean lacinia bibendum nulla. Vestibulum id ligula porta felis euismod semper.</a:t>
            </a:r>
          </a:p>
        </p:txBody>
      </p:sp>
      <p:sp>
        <p:nvSpPr>
          <p:cNvPr id="243" name="Donec id elit non mi porta gravida at eget metus. Praesent commodo cursus magna, vel scelerisque nisl consectetur et. Donec id elit non mi porta gravida at eget metus."/>
          <p:cNvSpPr txBox="1">
            <a:spLocks noGrp="1"/>
          </p:cNvSpPr>
          <p:nvPr>
            <p:ph type="body" sz="quarter" idx="16"/>
          </p:nvPr>
        </p:nvSpPr>
        <p:spPr>
          <a:xfrm>
            <a:off x="2491574" y="3747839"/>
            <a:ext cx="9220201" cy="2197101"/>
          </a:xfrm>
          <a:prstGeom prst="rect">
            <a:avLst/>
          </a:prstGeom>
        </p:spPr>
        <p:txBody>
          <a:bodyPr/>
          <a:lstStyle>
            <a:lvl1pPr marL="762000" indent="-762000" algn="l">
              <a:spcBef>
                <a:spcPts val="3000"/>
              </a:spcBef>
              <a:buSzPct val="100000"/>
              <a:buBlip>
                <a:blip r:embed="rId5"/>
              </a:buBlip>
              <a:defRPr sz="3200" spc="160"/>
            </a:lvl1pPr>
          </a:lstStyle>
          <a:p>
            <a:r>
              <a:t>Donec id elit non mi porta gravida at eget metus. Praesent commodo cursus magna, vel scelerisque nisl consectetur et. Donec id elit non mi porta gravida at eget metus.</a:t>
            </a:r>
          </a:p>
        </p:txBody>
      </p:sp>
      <p:sp>
        <p:nvSpPr>
          <p:cNvPr id="24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4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4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58941079"/>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List &amp; Bullets">
    <p:spTree>
      <p:nvGrpSpPr>
        <p:cNvPr id="1" name=""/>
        <p:cNvGrpSpPr/>
        <p:nvPr/>
      </p:nvGrpSpPr>
      <p:grpSpPr>
        <a:xfrm>
          <a:off x="0" y="0"/>
          <a:ext cx="0" cy="0"/>
          <a:chOff x="0" y="0"/>
          <a:chExt cx="0" cy="0"/>
        </a:xfrm>
      </p:grpSpPr>
      <p:sp>
        <p:nvSpPr>
          <p:cNvPr id="2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55" name="正方形"/>
          <p:cNvSpPr/>
          <p:nvPr/>
        </p:nvSpPr>
        <p:spPr>
          <a:xfrm>
            <a:off x="4953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6" name="正方形"/>
          <p:cNvSpPr/>
          <p:nvPr/>
        </p:nvSpPr>
        <p:spPr>
          <a:xfrm>
            <a:off x="11049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7" name="正方形"/>
          <p:cNvSpPr/>
          <p:nvPr/>
        </p:nvSpPr>
        <p:spPr>
          <a:xfrm>
            <a:off x="8001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8" name="正方形"/>
          <p:cNvSpPr/>
          <p:nvPr/>
        </p:nvSpPr>
        <p:spPr>
          <a:xfrm>
            <a:off x="17145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9" name="正方形"/>
          <p:cNvSpPr/>
          <p:nvPr/>
        </p:nvSpPr>
        <p:spPr>
          <a:xfrm>
            <a:off x="14097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grpSp>
        <p:nvGrpSpPr>
          <p:cNvPr id="262" name="群組"/>
          <p:cNvGrpSpPr/>
          <p:nvPr/>
        </p:nvGrpSpPr>
        <p:grpSpPr>
          <a:xfrm>
            <a:off x="7759700" y="0"/>
            <a:ext cx="8877301" cy="522445"/>
            <a:chOff x="0" y="0"/>
            <a:chExt cx="8877300" cy="522444"/>
          </a:xfrm>
        </p:grpSpPr>
        <p:sp>
          <p:nvSpPr>
            <p:cNvPr id="26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6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63" name="5."/>
          <p:cNvSpPr txBox="1">
            <a:spLocks noGrp="1"/>
          </p:cNvSpPr>
          <p:nvPr>
            <p:ph type="body" sz="quarter" idx="13"/>
          </p:nvPr>
        </p:nvSpPr>
        <p:spPr>
          <a:xfrm>
            <a:off x="18029369" y="4311650"/>
            <a:ext cx="512446" cy="863600"/>
          </a:xfrm>
          <a:prstGeom prst="rect">
            <a:avLst/>
          </a:prstGeom>
        </p:spPr>
        <p:txBody>
          <a:bodyPr wrap="none" anchor="ctr">
            <a:spAutoFit/>
          </a:bodyPr>
          <a:lstStyle>
            <a:lvl1pPr>
              <a:lnSpc>
                <a:spcPct val="120000"/>
              </a:lnSpc>
              <a:buClr>
                <a:srgbClr val="007ABB"/>
              </a:buClr>
              <a:defRPr>
                <a:solidFill>
                  <a:srgbClr val="CF68B2"/>
                </a:solidFill>
                <a:latin typeface="+mj-lt"/>
                <a:ea typeface="+mj-ea"/>
                <a:cs typeface="+mj-cs"/>
                <a:sym typeface="Avenir Next Condensed"/>
              </a:defRPr>
            </a:lvl1pPr>
          </a:lstStyle>
          <a:p>
            <a:r>
              <a:t>5.</a:t>
            </a:r>
          </a:p>
        </p:txBody>
      </p:sp>
      <p:sp>
        <p:nvSpPr>
          <p:cNvPr id="264" name="4."/>
          <p:cNvSpPr txBox="1">
            <a:spLocks noGrp="1"/>
          </p:cNvSpPr>
          <p:nvPr>
            <p:ph type="body" sz="quarter" idx="14"/>
          </p:nvPr>
        </p:nvSpPr>
        <p:spPr>
          <a:xfrm>
            <a:off x="14981369" y="4311650"/>
            <a:ext cx="512446" cy="863600"/>
          </a:xfrm>
          <a:prstGeom prst="rect">
            <a:avLst/>
          </a:prstGeom>
        </p:spPr>
        <p:txBody>
          <a:bodyPr wrap="none" anchor="ctr">
            <a:spAutoFit/>
          </a:bodyPr>
          <a:lstStyle>
            <a:lvl1pPr>
              <a:lnSpc>
                <a:spcPct val="120000"/>
              </a:lnSpc>
              <a:buClr>
                <a:srgbClr val="007ABB"/>
              </a:buClr>
              <a:defRPr>
                <a:solidFill>
                  <a:srgbClr val="2FC4E8"/>
                </a:solidFill>
                <a:latin typeface="+mj-lt"/>
                <a:ea typeface="+mj-ea"/>
                <a:cs typeface="+mj-cs"/>
                <a:sym typeface="Avenir Next Condensed"/>
              </a:defRPr>
            </a:lvl1pPr>
          </a:lstStyle>
          <a:p>
            <a:r>
              <a:t>4.</a:t>
            </a:r>
          </a:p>
        </p:txBody>
      </p:sp>
      <p:sp>
        <p:nvSpPr>
          <p:cNvPr id="265" name="3."/>
          <p:cNvSpPr txBox="1">
            <a:spLocks noGrp="1"/>
          </p:cNvSpPr>
          <p:nvPr>
            <p:ph type="body" sz="quarter" idx="15"/>
          </p:nvPr>
        </p:nvSpPr>
        <p:spPr>
          <a:xfrm>
            <a:off x="11927021" y="4311650"/>
            <a:ext cx="512446" cy="863600"/>
          </a:xfrm>
          <a:prstGeom prst="rect">
            <a:avLst/>
          </a:prstGeom>
        </p:spPr>
        <p:txBody>
          <a:bodyPr wrap="none" anchor="ctr">
            <a:spAutoFit/>
          </a:bodyPr>
          <a:lstStyle>
            <a:lvl1pPr>
              <a:lnSpc>
                <a:spcPct val="120000"/>
              </a:lnSpc>
              <a:buClr>
                <a:srgbClr val="007ABB"/>
              </a:buClr>
              <a:defRPr>
                <a:solidFill>
                  <a:srgbClr val="67AD39"/>
                </a:solidFill>
                <a:latin typeface="+mj-lt"/>
                <a:ea typeface="+mj-ea"/>
                <a:cs typeface="+mj-cs"/>
                <a:sym typeface="Avenir Next Condensed"/>
              </a:defRPr>
            </a:lvl1pPr>
          </a:lstStyle>
          <a:p>
            <a:r>
              <a:t>3.</a:t>
            </a:r>
          </a:p>
        </p:txBody>
      </p:sp>
      <p:sp>
        <p:nvSpPr>
          <p:cNvPr id="266" name="2."/>
          <p:cNvSpPr txBox="1">
            <a:spLocks noGrp="1"/>
          </p:cNvSpPr>
          <p:nvPr>
            <p:ph type="body" sz="quarter" idx="16"/>
          </p:nvPr>
        </p:nvSpPr>
        <p:spPr>
          <a:xfrm>
            <a:off x="8879021" y="4311650"/>
            <a:ext cx="512446" cy="863600"/>
          </a:xfrm>
          <a:prstGeom prst="rect">
            <a:avLst/>
          </a:prstGeom>
        </p:spPr>
        <p:txBody>
          <a:bodyPr wrap="none" anchor="ctr">
            <a:spAutoFit/>
          </a:bodyPr>
          <a:lstStyle>
            <a:lvl1pPr>
              <a:lnSpc>
                <a:spcPct val="120000"/>
              </a:lnSpc>
              <a:buClr>
                <a:srgbClr val="007ABB"/>
              </a:buClr>
              <a:defRPr>
                <a:solidFill>
                  <a:srgbClr val="ED6266"/>
                </a:solidFill>
                <a:latin typeface="+mj-lt"/>
                <a:ea typeface="+mj-ea"/>
                <a:cs typeface="+mj-cs"/>
                <a:sym typeface="Avenir Next Condensed"/>
              </a:defRPr>
            </a:lvl1pPr>
          </a:lstStyle>
          <a:p>
            <a:r>
              <a:t>2.</a:t>
            </a:r>
          </a:p>
        </p:txBody>
      </p:sp>
      <p:sp>
        <p:nvSpPr>
          <p:cNvPr id="267" name="1."/>
          <p:cNvSpPr txBox="1">
            <a:spLocks noGrp="1"/>
          </p:cNvSpPr>
          <p:nvPr>
            <p:ph type="body" sz="quarter" idx="17"/>
          </p:nvPr>
        </p:nvSpPr>
        <p:spPr>
          <a:xfrm>
            <a:off x="5831022" y="4311650"/>
            <a:ext cx="512446" cy="863600"/>
          </a:xfrm>
          <a:prstGeom prst="rect">
            <a:avLst/>
          </a:prstGeom>
        </p:spPr>
        <p:txBody>
          <a:bodyPr wrap="none" anchor="ctr">
            <a:spAutoFit/>
          </a:bodyPr>
          <a:lstStyle>
            <a:lvl1pPr>
              <a:lnSpc>
                <a:spcPct val="120000"/>
              </a:lnSpc>
              <a:buClr>
                <a:srgbClr val="007ABB"/>
              </a:buClr>
              <a:defRPr>
                <a:solidFill>
                  <a:srgbClr val="E4AE08"/>
                </a:solidFill>
                <a:latin typeface="+mj-lt"/>
                <a:ea typeface="+mj-ea"/>
                <a:cs typeface="+mj-cs"/>
                <a:sym typeface="Avenir Next Condensed"/>
              </a:defRPr>
            </a:lvl1pPr>
          </a:lstStyle>
          <a:p>
            <a:r>
              <a:t>1.</a:t>
            </a:r>
          </a:p>
        </p:txBody>
      </p:sp>
      <p:sp>
        <p:nvSpPr>
          <p:cNvPr id="268" name="Duis mollis, est non commodo luctus, nisi erat porttitor ligula."/>
          <p:cNvSpPr txBox="1">
            <a:spLocks noGrp="1"/>
          </p:cNvSpPr>
          <p:nvPr>
            <p:ph type="body" sz="quarter" idx="18"/>
          </p:nvPr>
        </p:nvSpPr>
        <p:spPr>
          <a:xfrm>
            <a:off x="12668452"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Duis mollis, est non commodo luctus, nisi erat porttitor ligula.</a:t>
            </a:r>
          </a:p>
        </p:txBody>
      </p:sp>
      <p:sp>
        <p:nvSpPr>
          <p:cNvPr id="269" name="Etiam porta sem malesuada magna mollis euismod. Morbi leo risus, porta ac consectetur ac."/>
          <p:cNvSpPr txBox="1">
            <a:spLocks noGrp="1"/>
          </p:cNvSpPr>
          <p:nvPr>
            <p:ph type="body" sz="quarter" idx="19"/>
          </p:nvPr>
        </p:nvSpPr>
        <p:spPr>
          <a:xfrm>
            <a:off x="12668452"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Etiam porta sem malesuada magna mollis euismod. Morbi leo risus, porta ac consectetur ac.</a:t>
            </a:r>
          </a:p>
        </p:txBody>
      </p:sp>
      <p:sp>
        <p:nvSpPr>
          <p:cNvPr id="270" name="Integer posuere erat a ante venenatis dapibus posuere velit aliquet."/>
          <p:cNvSpPr txBox="1">
            <a:spLocks noGrp="1"/>
          </p:cNvSpPr>
          <p:nvPr>
            <p:ph type="body" sz="quarter" idx="20"/>
          </p:nvPr>
        </p:nvSpPr>
        <p:spPr>
          <a:xfrm>
            <a:off x="12668452"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Integer posuere erat a ante venenatis dapibus posuere velit aliquet.</a:t>
            </a:r>
          </a:p>
        </p:txBody>
      </p:sp>
      <p:sp>
        <p:nvSpPr>
          <p:cNvPr id="271" name="Cras mattis consectetur purus sit amet fermentum. Etiam porta sem malesuada magna mollis euismod."/>
          <p:cNvSpPr txBox="1">
            <a:spLocks noGrp="1"/>
          </p:cNvSpPr>
          <p:nvPr>
            <p:ph type="body" sz="quarter" idx="21"/>
          </p:nvPr>
        </p:nvSpPr>
        <p:spPr>
          <a:xfrm>
            <a:off x="12668452"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Cras mattis consectetur purus sit amet fermentum. Etiam porta sem malesuada magna mollis euismod.</a:t>
            </a:r>
          </a:p>
        </p:txBody>
      </p:sp>
      <p:sp>
        <p:nvSpPr>
          <p:cNvPr id="272" name="Lorem ipsum dolor sit amet, consectetur adipiscing elit. Duis mollis, est non commodo luctus."/>
          <p:cNvSpPr txBox="1">
            <a:spLocks noGrp="1"/>
          </p:cNvSpPr>
          <p:nvPr>
            <p:ph type="body" sz="quarter" idx="22"/>
          </p:nvPr>
        </p:nvSpPr>
        <p:spPr>
          <a:xfrm>
            <a:off x="12668452"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Lorem ipsum dolor sit amet, consectetur adipiscing elit. Duis mollis, est non commodo luctus.</a:t>
            </a:r>
          </a:p>
        </p:txBody>
      </p:sp>
      <p:sp>
        <p:nvSpPr>
          <p:cNvPr id="273" name="Morbi leo risus, porta. Etiam porta sem malesuada magna mollis euismod."/>
          <p:cNvSpPr txBox="1">
            <a:spLocks noGrp="1"/>
          </p:cNvSpPr>
          <p:nvPr>
            <p:ph type="body" sz="quarter" idx="23"/>
          </p:nvPr>
        </p:nvSpPr>
        <p:spPr>
          <a:xfrm>
            <a:off x="2490990"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Morbi leo risus, porta. Etiam porta sem malesuada magna mollis euismod.</a:t>
            </a:r>
          </a:p>
        </p:txBody>
      </p:sp>
      <p:sp>
        <p:nvSpPr>
          <p:cNvPr id="274" name="Vivamus sagittis lacus vel augue laoreet rutrum faucibus dolor auctor."/>
          <p:cNvSpPr txBox="1">
            <a:spLocks noGrp="1"/>
          </p:cNvSpPr>
          <p:nvPr>
            <p:ph type="body" sz="quarter" idx="24"/>
          </p:nvPr>
        </p:nvSpPr>
        <p:spPr>
          <a:xfrm>
            <a:off x="2490990"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Vivamus sagittis lacus vel augue laoreet rutrum faucibus dolor auctor.</a:t>
            </a:r>
          </a:p>
        </p:txBody>
      </p:sp>
      <p:sp>
        <p:nvSpPr>
          <p:cNvPr id="275" name="Maecenas sed diam eget risus varius blandit sit amet non magna. Donec sed odio dui."/>
          <p:cNvSpPr txBox="1">
            <a:spLocks noGrp="1"/>
          </p:cNvSpPr>
          <p:nvPr>
            <p:ph type="body" sz="quarter" idx="25"/>
          </p:nvPr>
        </p:nvSpPr>
        <p:spPr>
          <a:xfrm>
            <a:off x="2490990"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Maecenas sed diam eget risus varius blandit sit amet non magna. Donec sed odio dui.</a:t>
            </a:r>
          </a:p>
        </p:txBody>
      </p:sp>
      <p:sp>
        <p:nvSpPr>
          <p:cNvPr id="276" name="Donec id elit non mi porta gravida at eget metus. Curabitur blandit tempus porttitor."/>
          <p:cNvSpPr txBox="1">
            <a:spLocks noGrp="1"/>
          </p:cNvSpPr>
          <p:nvPr>
            <p:ph type="body" sz="quarter" idx="26"/>
          </p:nvPr>
        </p:nvSpPr>
        <p:spPr>
          <a:xfrm>
            <a:off x="2490990"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Donec id elit non mi porta gravida at eget metus. Curabitur blandit tempus porttitor.</a:t>
            </a:r>
          </a:p>
        </p:txBody>
      </p:sp>
      <p:sp>
        <p:nvSpPr>
          <p:cNvPr id="277" name="Sed posuere consectetur est at lobortis. Aenean lacinia bibendum nulla sed consectetur."/>
          <p:cNvSpPr txBox="1">
            <a:spLocks noGrp="1"/>
          </p:cNvSpPr>
          <p:nvPr>
            <p:ph type="body" sz="quarter" idx="27"/>
          </p:nvPr>
        </p:nvSpPr>
        <p:spPr>
          <a:xfrm>
            <a:off x="2490990"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Sed posuere consectetur est at lobortis. Aenean lacinia bibendum nulla sed consectetur.</a:t>
            </a:r>
          </a:p>
        </p:txBody>
      </p:sp>
      <p:sp>
        <p:nvSpPr>
          <p:cNvPr id="278"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79"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80"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74031110"/>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Cycle Diagram">
    <p:spTree>
      <p:nvGrpSpPr>
        <p:cNvPr id="1" name=""/>
        <p:cNvGrpSpPr/>
        <p:nvPr/>
      </p:nvGrpSpPr>
      <p:grpSpPr>
        <a:xfrm>
          <a:off x="0" y="0"/>
          <a:ext cx="0" cy="0"/>
          <a:chOff x="0" y="0"/>
          <a:chExt cx="0" cy="0"/>
        </a:xfrm>
      </p:grpSpPr>
      <p:sp>
        <p:nvSpPr>
          <p:cNvPr id="287"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88"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89" name="線條"/>
          <p:cNvSpPr/>
          <p:nvPr/>
        </p:nvSpPr>
        <p:spPr>
          <a:xfrm flipH="1">
            <a:off x="15087599" y="3745841"/>
            <a:ext cx="1" cy="89030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309" name="群組"/>
          <p:cNvGrpSpPr/>
          <p:nvPr/>
        </p:nvGrpSpPr>
        <p:grpSpPr>
          <a:xfrm>
            <a:off x="2501900" y="6464101"/>
            <a:ext cx="1022351" cy="1027292"/>
            <a:chOff x="0" y="0"/>
            <a:chExt cx="1022350" cy="1027290"/>
          </a:xfrm>
        </p:grpSpPr>
        <p:grpSp>
          <p:nvGrpSpPr>
            <p:cNvPr id="300" name="群組"/>
            <p:cNvGrpSpPr/>
            <p:nvPr/>
          </p:nvGrpSpPr>
          <p:grpSpPr>
            <a:xfrm>
              <a:off x="0" y="0"/>
              <a:ext cx="1022351" cy="1027291"/>
              <a:chOff x="0" y="0"/>
              <a:chExt cx="1022350" cy="1027290"/>
            </a:xfrm>
          </p:grpSpPr>
          <p:sp>
            <p:nvSpPr>
              <p:cNvPr id="29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299" name="群組"/>
              <p:cNvGrpSpPr/>
              <p:nvPr/>
            </p:nvGrpSpPr>
            <p:grpSpPr>
              <a:xfrm>
                <a:off x="5657" y="10598"/>
                <a:ext cx="1016694" cy="1016693"/>
                <a:chOff x="0" y="0"/>
                <a:chExt cx="1016692" cy="1016692"/>
              </a:xfrm>
            </p:grpSpPr>
            <p:sp>
              <p:nvSpPr>
                <p:cNvPr id="29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08" name="群組"/>
            <p:cNvGrpSpPr/>
            <p:nvPr/>
          </p:nvGrpSpPr>
          <p:grpSpPr>
            <a:xfrm>
              <a:off x="275174" y="216098"/>
              <a:ext cx="468104" cy="587949"/>
              <a:chOff x="0" y="0"/>
              <a:chExt cx="468103" cy="587948"/>
            </a:xfrm>
          </p:grpSpPr>
          <p:sp>
            <p:nvSpPr>
              <p:cNvPr id="301" name="形狀"/>
              <p:cNvSpPr/>
              <p:nvPr/>
            </p:nvSpPr>
            <p:spPr>
              <a:xfrm>
                <a:off x="0" y="0"/>
                <a:ext cx="468104" cy="36004"/>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2" name="形狀"/>
              <p:cNvSpPr/>
              <p:nvPr/>
            </p:nvSpPr>
            <p:spPr>
              <a:xfrm>
                <a:off x="38910" y="443915"/>
                <a:ext cx="396117" cy="14403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3" name="形狀"/>
              <p:cNvSpPr/>
              <p:nvPr/>
            </p:nvSpPr>
            <p:spPr>
              <a:xfrm>
                <a:off x="19455" y="64538"/>
                <a:ext cx="432082" cy="3600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3F3F3"/>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4" name="形狀"/>
              <p:cNvSpPr/>
              <p:nvPr/>
            </p:nvSpPr>
            <p:spPr>
              <a:xfrm>
                <a:off x="77821" y="298001"/>
                <a:ext cx="54015" cy="720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5" name="形狀"/>
              <p:cNvSpPr/>
              <p:nvPr/>
            </p:nvSpPr>
            <p:spPr>
              <a:xfrm>
                <a:off x="165369" y="190997"/>
                <a:ext cx="53997" cy="1800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6" name="形狀"/>
              <p:cNvSpPr/>
              <p:nvPr/>
            </p:nvSpPr>
            <p:spPr>
              <a:xfrm>
                <a:off x="252918" y="239635"/>
                <a:ext cx="54006" cy="126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7" name="形狀"/>
              <p:cNvSpPr/>
              <p:nvPr/>
            </p:nvSpPr>
            <p:spPr>
              <a:xfrm>
                <a:off x="340466" y="113176"/>
                <a:ext cx="54015" cy="2520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24" name="群組"/>
          <p:cNvGrpSpPr/>
          <p:nvPr/>
        </p:nvGrpSpPr>
        <p:grpSpPr>
          <a:xfrm>
            <a:off x="2501900" y="10571757"/>
            <a:ext cx="1022351" cy="1027292"/>
            <a:chOff x="0" y="0"/>
            <a:chExt cx="1022350" cy="1027290"/>
          </a:xfrm>
        </p:grpSpPr>
        <p:grpSp>
          <p:nvGrpSpPr>
            <p:cNvPr id="320" name="群組"/>
            <p:cNvGrpSpPr/>
            <p:nvPr/>
          </p:nvGrpSpPr>
          <p:grpSpPr>
            <a:xfrm>
              <a:off x="0" y="0"/>
              <a:ext cx="1022351" cy="1027291"/>
              <a:chOff x="0" y="0"/>
              <a:chExt cx="1022350" cy="1027290"/>
            </a:xfrm>
          </p:grpSpPr>
          <p:sp>
            <p:nvSpPr>
              <p:cNvPr id="31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19" name="群組"/>
              <p:cNvGrpSpPr/>
              <p:nvPr/>
            </p:nvGrpSpPr>
            <p:grpSpPr>
              <a:xfrm>
                <a:off x="5657" y="10598"/>
                <a:ext cx="1016694" cy="1016693"/>
                <a:chOff x="0" y="0"/>
                <a:chExt cx="1016692" cy="1016692"/>
              </a:xfrm>
            </p:grpSpPr>
            <p:sp>
              <p:nvSpPr>
                <p:cNvPr id="311" name="形狀"/>
                <p:cNvSpPr/>
                <p:nvPr/>
              </p:nvSpPr>
              <p:spPr>
                <a:xfrm>
                  <a:off x="508397"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3" name="形狀"/>
                <p:cNvSpPr/>
                <p:nvPr/>
              </p:nvSpPr>
              <p:spPr>
                <a:xfrm>
                  <a:off x="0"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23" name="群組"/>
            <p:cNvGrpSpPr/>
            <p:nvPr/>
          </p:nvGrpSpPr>
          <p:grpSpPr>
            <a:xfrm>
              <a:off x="254087" y="295651"/>
              <a:ext cx="525292" cy="428016"/>
              <a:chOff x="0" y="0"/>
              <a:chExt cx="525291" cy="428014"/>
            </a:xfrm>
          </p:grpSpPr>
          <p:sp>
            <p:nvSpPr>
              <p:cNvPr id="321" name="形狀"/>
              <p:cNvSpPr/>
              <p:nvPr/>
            </p:nvSpPr>
            <p:spPr>
              <a:xfrm>
                <a:off x="0" y="184615"/>
                <a:ext cx="291829" cy="243400"/>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2" name="形狀"/>
              <p:cNvSpPr/>
              <p:nvPr/>
            </p:nvSpPr>
            <p:spPr>
              <a:xfrm>
                <a:off x="94367" y="0"/>
                <a:ext cx="430925" cy="352918"/>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39" name="群組"/>
          <p:cNvGrpSpPr/>
          <p:nvPr/>
        </p:nvGrpSpPr>
        <p:grpSpPr>
          <a:xfrm>
            <a:off x="2501900" y="4410273"/>
            <a:ext cx="1022350" cy="1027292"/>
            <a:chOff x="0" y="0"/>
            <a:chExt cx="1022350" cy="1027291"/>
          </a:xfrm>
        </p:grpSpPr>
        <p:grpSp>
          <p:nvGrpSpPr>
            <p:cNvPr id="335" name="群組"/>
            <p:cNvGrpSpPr/>
            <p:nvPr/>
          </p:nvGrpSpPr>
          <p:grpSpPr>
            <a:xfrm>
              <a:off x="0" y="0"/>
              <a:ext cx="1022350" cy="1027292"/>
              <a:chOff x="0" y="0"/>
              <a:chExt cx="1022350" cy="1027291"/>
            </a:xfrm>
          </p:grpSpPr>
          <p:sp>
            <p:nvSpPr>
              <p:cNvPr id="325"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34" name="群組"/>
              <p:cNvGrpSpPr/>
              <p:nvPr/>
            </p:nvGrpSpPr>
            <p:grpSpPr>
              <a:xfrm>
                <a:off x="5657" y="10597"/>
                <a:ext cx="1016693" cy="1016695"/>
                <a:chOff x="0" y="0"/>
                <a:chExt cx="1016692" cy="1016693"/>
              </a:xfrm>
            </p:grpSpPr>
            <p:sp>
              <p:nvSpPr>
                <p:cNvPr id="326" name="形狀"/>
                <p:cNvSpPr/>
                <p:nvPr/>
              </p:nvSpPr>
              <p:spPr>
                <a:xfrm>
                  <a:off x="508397" y="142472"/>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7" name="形狀"/>
                <p:cNvSpPr/>
                <p:nvPr/>
              </p:nvSpPr>
              <p:spPr>
                <a:xfrm>
                  <a:off x="508397" y="508398"/>
                  <a:ext cx="508296" cy="359418"/>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8" name="形狀"/>
                <p:cNvSpPr/>
                <p:nvPr/>
              </p:nvSpPr>
              <p:spPr>
                <a:xfrm>
                  <a:off x="0" y="142472"/>
                  <a:ext cx="508295"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9" name="形狀"/>
                <p:cNvSpPr/>
                <p:nvPr/>
              </p:nvSpPr>
              <p:spPr>
                <a:xfrm>
                  <a:off x="0" y="508398"/>
                  <a:ext cx="508295" cy="359418"/>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0"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1"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2" name="形狀"/>
                <p:cNvSpPr/>
                <p:nvPr/>
              </p:nvSpPr>
              <p:spPr>
                <a:xfrm>
                  <a:off x="146702" y="508398"/>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3" name="形狀"/>
                <p:cNvSpPr/>
                <p:nvPr/>
              </p:nvSpPr>
              <p:spPr>
                <a:xfrm>
                  <a:off x="508397" y="508398"/>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38" name="群組"/>
            <p:cNvGrpSpPr/>
            <p:nvPr/>
          </p:nvGrpSpPr>
          <p:grpSpPr>
            <a:xfrm>
              <a:off x="265760" y="261494"/>
              <a:ext cx="486382" cy="486383"/>
              <a:chOff x="0" y="0"/>
              <a:chExt cx="486381" cy="486381"/>
            </a:xfrm>
          </p:grpSpPr>
          <p:sp>
            <p:nvSpPr>
              <p:cNvPr id="336" name="形狀"/>
              <p:cNvSpPr/>
              <p:nvPr/>
            </p:nvSpPr>
            <p:spPr>
              <a:xfrm>
                <a:off x="0" y="0"/>
                <a:ext cx="486382" cy="486382"/>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7" name="形狀"/>
              <p:cNvSpPr/>
              <p:nvPr/>
            </p:nvSpPr>
            <p:spPr>
              <a:xfrm>
                <a:off x="42486" y="86166"/>
                <a:ext cx="400366" cy="333639"/>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57" name="群組"/>
          <p:cNvGrpSpPr/>
          <p:nvPr/>
        </p:nvGrpSpPr>
        <p:grpSpPr>
          <a:xfrm>
            <a:off x="2501900" y="8517929"/>
            <a:ext cx="1022351" cy="1027293"/>
            <a:chOff x="0" y="0"/>
            <a:chExt cx="1022350" cy="1027291"/>
          </a:xfrm>
        </p:grpSpPr>
        <p:grpSp>
          <p:nvGrpSpPr>
            <p:cNvPr id="350" name="群組"/>
            <p:cNvGrpSpPr/>
            <p:nvPr/>
          </p:nvGrpSpPr>
          <p:grpSpPr>
            <a:xfrm>
              <a:off x="0" y="0"/>
              <a:ext cx="1022351" cy="1027292"/>
              <a:chOff x="0" y="0"/>
              <a:chExt cx="1022350" cy="1027291"/>
            </a:xfrm>
          </p:grpSpPr>
          <p:sp>
            <p:nvSpPr>
              <p:cNvPr id="34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49" name="群組"/>
              <p:cNvGrpSpPr/>
              <p:nvPr/>
            </p:nvGrpSpPr>
            <p:grpSpPr>
              <a:xfrm>
                <a:off x="5657" y="10598"/>
                <a:ext cx="1016694" cy="1016694"/>
                <a:chOff x="0" y="0"/>
                <a:chExt cx="1016692" cy="1016692"/>
              </a:xfrm>
            </p:grpSpPr>
            <p:sp>
              <p:nvSpPr>
                <p:cNvPr id="34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56" name="群組"/>
            <p:cNvGrpSpPr/>
            <p:nvPr/>
          </p:nvGrpSpPr>
          <p:grpSpPr>
            <a:xfrm>
              <a:off x="236891" y="290365"/>
              <a:ext cx="525292" cy="433603"/>
              <a:chOff x="0" y="0"/>
              <a:chExt cx="525291" cy="433602"/>
            </a:xfrm>
          </p:grpSpPr>
          <p:sp>
            <p:nvSpPr>
              <p:cNvPr id="351" name="形狀"/>
              <p:cNvSpPr/>
              <p:nvPr/>
            </p:nvSpPr>
            <p:spPr>
              <a:xfrm>
                <a:off x="0" y="-1"/>
                <a:ext cx="525292" cy="433604"/>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2" name="形狀"/>
              <p:cNvSpPr/>
              <p:nvPr/>
            </p:nvSpPr>
            <p:spPr>
              <a:xfrm>
                <a:off x="29351" y="176110"/>
                <a:ext cx="76314" cy="63387"/>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3" name="橢圓形"/>
              <p:cNvSpPr/>
              <p:nvPr/>
            </p:nvSpPr>
            <p:spPr>
              <a:xfrm>
                <a:off x="127191" y="78271"/>
                <a:ext cx="101748" cy="91582"/>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4" name="圓形"/>
              <p:cNvSpPr/>
              <p:nvPr/>
            </p:nvSpPr>
            <p:spPr>
              <a:xfrm>
                <a:off x="283734" y="39135"/>
                <a:ext cx="63596" cy="63587"/>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5" name="形狀"/>
              <p:cNvSpPr/>
              <p:nvPr/>
            </p:nvSpPr>
            <p:spPr>
              <a:xfrm>
                <a:off x="391357" y="78271"/>
                <a:ext cx="76315" cy="85720"/>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60" name="群組"/>
          <p:cNvGrpSpPr/>
          <p:nvPr/>
        </p:nvGrpSpPr>
        <p:grpSpPr>
          <a:xfrm>
            <a:off x="7759700" y="0"/>
            <a:ext cx="8877301" cy="522445"/>
            <a:chOff x="0" y="0"/>
            <a:chExt cx="8877300" cy="522444"/>
          </a:xfrm>
        </p:grpSpPr>
        <p:sp>
          <p:nvSpPr>
            <p:cNvPr id="35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5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361" name="正方形"/>
          <p:cNvSpPr/>
          <p:nvPr/>
        </p:nvSpPr>
        <p:spPr>
          <a:xfrm>
            <a:off x="19592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69" name="群組"/>
          <p:cNvGrpSpPr/>
          <p:nvPr/>
        </p:nvGrpSpPr>
        <p:grpSpPr>
          <a:xfrm>
            <a:off x="20269200" y="6121400"/>
            <a:ext cx="916708" cy="1132966"/>
            <a:chOff x="0" y="0"/>
            <a:chExt cx="916707" cy="1132965"/>
          </a:xfrm>
        </p:grpSpPr>
        <p:sp>
          <p:nvSpPr>
            <p:cNvPr id="362"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3"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4"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5"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6" name="形狀"/>
            <p:cNvSpPr/>
            <p:nvPr/>
          </p:nvSpPr>
          <p:spPr>
            <a:xfrm>
              <a:off x="33020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7"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8" name="形狀"/>
            <p:cNvSpPr/>
            <p:nvPr/>
          </p:nvSpPr>
          <p:spPr>
            <a:xfrm>
              <a:off x="67310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0" name="正方形"/>
          <p:cNvSpPr/>
          <p:nvPr/>
        </p:nvSpPr>
        <p:spPr>
          <a:xfrm>
            <a:off x="16544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73" name="群組"/>
          <p:cNvGrpSpPr/>
          <p:nvPr/>
        </p:nvGrpSpPr>
        <p:grpSpPr>
          <a:xfrm>
            <a:off x="17179904" y="9306751"/>
            <a:ext cx="1028702" cy="838201"/>
            <a:chOff x="0" y="0"/>
            <a:chExt cx="1028700" cy="838200"/>
          </a:xfrm>
        </p:grpSpPr>
        <p:sp>
          <p:nvSpPr>
            <p:cNvPr id="371"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72" name="形狀"/>
            <p:cNvSpPr/>
            <p:nvPr/>
          </p:nvSpPr>
          <p:spPr>
            <a:xfrm>
              <a:off x="184804" y="0"/>
              <a:ext cx="843897"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4" name="正方形"/>
          <p:cNvSpPr/>
          <p:nvPr/>
        </p:nvSpPr>
        <p:spPr>
          <a:xfrm>
            <a:off x="16544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77" name="群組"/>
          <p:cNvGrpSpPr/>
          <p:nvPr/>
        </p:nvGrpSpPr>
        <p:grpSpPr>
          <a:xfrm>
            <a:off x="17221200" y="6210300"/>
            <a:ext cx="952500" cy="952500"/>
            <a:chOff x="0" y="0"/>
            <a:chExt cx="952500" cy="952500"/>
          </a:xfrm>
        </p:grpSpPr>
        <p:sp>
          <p:nvSpPr>
            <p:cNvPr id="375"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76" name="形狀"/>
            <p:cNvSpPr/>
            <p:nvPr/>
          </p:nvSpPr>
          <p:spPr>
            <a:xfrm>
              <a:off x="83202"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8" name="正方形"/>
          <p:cNvSpPr/>
          <p:nvPr/>
        </p:nvSpPr>
        <p:spPr>
          <a:xfrm>
            <a:off x="19592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84" name="群組"/>
          <p:cNvGrpSpPr/>
          <p:nvPr/>
        </p:nvGrpSpPr>
        <p:grpSpPr>
          <a:xfrm>
            <a:off x="20231099" y="9296399"/>
            <a:ext cx="1028702" cy="849143"/>
            <a:chOff x="0" y="0"/>
            <a:chExt cx="1028700" cy="849141"/>
          </a:xfrm>
        </p:grpSpPr>
        <p:sp>
          <p:nvSpPr>
            <p:cNvPr id="379"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0" name="形狀"/>
            <p:cNvSpPr/>
            <p:nvPr/>
          </p:nvSpPr>
          <p:spPr>
            <a:xfrm>
              <a:off x="57480" y="344885"/>
              <a:ext cx="149447"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1" name="橢圓形"/>
            <p:cNvSpPr/>
            <p:nvPr/>
          </p:nvSpPr>
          <p:spPr>
            <a:xfrm>
              <a:off x="249085" y="153282"/>
              <a:ext cx="199257"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2"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3" name="形狀"/>
            <p:cNvSpPr/>
            <p:nvPr/>
          </p:nvSpPr>
          <p:spPr>
            <a:xfrm>
              <a:off x="766413" y="153282"/>
              <a:ext cx="149450"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85" name="線條"/>
          <p:cNvSpPr/>
          <p:nvPr/>
        </p:nvSpPr>
        <p:spPr>
          <a:xfrm>
            <a:off x="19013961" y="6682683"/>
            <a:ext cx="409674" cy="1"/>
          </a:xfrm>
          <a:prstGeom prst="line">
            <a:avLst/>
          </a:prstGeom>
          <a:ln w="76200">
            <a:solidFill>
              <a:srgbClr val="F5E831"/>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6" name="線條"/>
          <p:cNvSpPr/>
          <p:nvPr/>
        </p:nvSpPr>
        <p:spPr>
          <a:xfrm flipH="1">
            <a:off x="20742797" y="8001847"/>
            <a:ext cx="1" cy="409674"/>
          </a:xfrm>
          <a:prstGeom prst="line">
            <a:avLst/>
          </a:prstGeom>
          <a:ln w="76200">
            <a:solidFill>
              <a:srgbClr val="5166DD"/>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7" name="線條"/>
          <p:cNvSpPr/>
          <p:nvPr/>
        </p:nvSpPr>
        <p:spPr>
          <a:xfrm flipV="1">
            <a:off x="17694797" y="8001847"/>
            <a:ext cx="1" cy="409674"/>
          </a:xfrm>
          <a:prstGeom prst="line">
            <a:avLst/>
          </a:prstGeom>
          <a:ln w="76200">
            <a:solidFill>
              <a:srgbClr val="6FBB3E"/>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8" name="線條"/>
          <p:cNvSpPr/>
          <p:nvPr/>
        </p:nvSpPr>
        <p:spPr>
          <a:xfrm flipH="1" flipV="1">
            <a:off x="19013961" y="9730684"/>
            <a:ext cx="409674" cy="1"/>
          </a:xfrm>
          <a:prstGeom prst="line">
            <a:avLst/>
          </a:prstGeom>
          <a:ln w="76200">
            <a:solidFill>
              <a:srgbClr val="E03F52"/>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9" name="Tellus Ultricies"/>
          <p:cNvSpPr txBox="1">
            <a:spLocks noGrp="1"/>
          </p:cNvSpPr>
          <p:nvPr>
            <p:ph type="body" sz="quarter" idx="13"/>
          </p:nvPr>
        </p:nvSpPr>
        <p:spPr>
          <a:xfrm>
            <a:off x="3903071" y="10482321"/>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0" name="Donec ullamcorper nulla. Vestibulum id ligula porta felis euismod semper."/>
          <p:cNvSpPr txBox="1">
            <a:spLocks noGrp="1"/>
          </p:cNvSpPr>
          <p:nvPr>
            <p:ph type="body" sz="quarter" idx="14"/>
          </p:nvPr>
        </p:nvSpPr>
        <p:spPr>
          <a:xfrm>
            <a:off x="3903071" y="11010055"/>
            <a:ext cx="9715501" cy="1066801"/>
          </a:xfrm>
          <a:prstGeom prst="rect">
            <a:avLst/>
          </a:prstGeom>
        </p:spPr>
        <p:txBody>
          <a:bodyPr/>
          <a:lstStyle>
            <a:lvl1pPr algn="l">
              <a:spcBef>
                <a:spcPts val="0"/>
              </a:spcBef>
              <a:buClr>
                <a:srgbClr val="007ABB"/>
              </a:buClr>
              <a:defRPr sz="3200" spc="160"/>
            </a:lvl1pPr>
          </a:lstStyle>
          <a:p>
            <a:r>
              <a:t>Donec ullamcorper nulla. Vestibulum id ligula porta felis euismod semper.</a:t>
            </a:r>
          </a:p>
        </p:txBody>
      </p:sp>
      <p:sp>
        <p:nvSpPr>
          <p:cNvPr id="391" name="Aenean eu leo quam. Maecenas sed diam eget risus varius blandit sit amet non magna."/>
          <p:cNvSpPr txBox="1">
            <a:spLocks noGrp="1"/>
          </p:cNvSpPr>
          <p:nvPr>
            <p:ph type="body" sz="quarter" idx="15"/>
          </p:nvPr>
        </p:nvSpPr>
        <p:spPr>
          <a:xfrm>
            <a:off x="3903071" y="8956226"/>
            <a:ext cx="9715501" cy="1066801"/>
          </a:xfrm>
          <a:prstGeom prst="rect">
            <a:avLst/>
          </a:prstGeom>
        </p:spPr>
        <p:txBody>
          <a:bodyPr/>
          <a:lstStyle>
            <a:lvl1pPr algn="l">
              <a:spcBef>
                <a:spcPts val="0"/>
              </a:spcBef>
              <a:buClr>
                <a:srgbClr val="007ABB"/>
              </a:buClr>
              <a:defRPr sz="3200" spc="160"/>
            </a:lvl1pPr>
          </a:lstStyle>
          <a:p>
            <a:r>
              <a:t>Aenean eu leo quam. Maecenas sed diam eget risus varius blandit sit amet non magna.</a:t>
            </a:r>
          </a:p>
        </p:txBody>
      </p:sp>
      <p:sp>
        <p:nvSpPr>
          <p:cNvPr id="392" name="Tellus Ultricies"/>
          <p:cNvSpPr txBox="1">
            <a:spLocks noGrp="1"/>
          </p:cNvSpPr>
          <p:nvPr>
            <p:ph type="body" sz="quarter" idx="16"/>
          </p:nvPr>
        </p:nvSpPr>
        <p:spPr>
          <a:xfrm>
            <a:off x="3903071" y="8428493"/>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3" name="Vivamus sagittis lacus vel augue. Donec id elit non mi porta gravida at eget metus."/>
          <p:cNvSpPr txBox="1">
            <a:spLocks noGrp="1"/>
          </p:cNvSpPr>
          <p:nvPr>
            <p:ph type="body" sz="quarter" idx="17"/>
          </p:nvPr>
        </p:nvSpPr>
        <p:spPr>
          <a:xfrm>
            <a:off x="3903071" y="6902398"/>
            <a:ext cx="9715501" cy="1066801"/>
          </a:xfrm>
          <a:prstGeom prst="rect">
            <a:avLst/>
          </a:prstGeom>
        </p:spPr>
        <p:txBody>
          <a:bodyPr/>
          <a:lstStyle>
            <a:lvl1pPr algn="l">
              <a:spcBef>
                <a:spcPts val="0"/>
              </a:spcBef>
              <a:buClr>
                <a:srgbClr val="007ABB"/>
              </a:buClr>
              <a:defRPr sz="3200" spc="160"/>
            </a:lvl1pPr>
          </a:lstStyle>
          <a:p>
            <a:r>
              <a:t>Vivamus sagittis lacus vel augue. Donec id elit non mi porta gravida at eget metus.</a:t>
            </a:r>
          </a:p>
        </p:txBody>
      </p:sp>
      <p:sp>
        <p:nvSpPr>
          <p:cNvPr id="394" name="Purus"/>
          <p:cNvSpPr txBox="1">
            <a:spLocks noGrp="1"/>
          </p:cNvSpPr>
          <p:nvPr>
            <p:ph type="body" sz="quarter" idx="18"/>
          </p:nvPr>
        </p:nvSpPr>
        <p:spPr>
          <a:xfrm>
            <a:off x="3903071" y="6374665"/>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395" name="Cras mattis consectetur purus sit. Nullam quis risus eget urna mollis ornare vel eu leo."/>
          <p:cNvSpPr txBox="1">
            <a:spLocks noGrp="1"/>
          </p:cNvSpPr>
          <p:nvPr>
            <p:ph type="body" sz="quarter" idx="19"/>
          </p:nvPr>
        </p:nvSpPr>
        <p:spPr>
          <a:xfrm>
            <a:off x="3903071" y="4848570"/>
            <a:ext cx="9715501" cy="1066801"/>
          </a:xfrm>
          <a:prstGeom prst="rect">
            <a:avLst/>
          </a:prstGeom>
        </p:spPr>
        <p:txBody>
          <a:bodyPr/>
          <a:lstStyle>
            <a:lvl1pPr algn="l">
              <a:spcBef>
                <a:spcPts val="0"/>
              </a:spcBef>
              <a:buClr>
                <a:srgbClr val="007ABB"/>
              </a:buClr>
              <a:defRPr sz="3200" spc="160"/>
            </a:lvl1pPr>
          </a:lstStyle>
          <a:p>
            <a:r>
              <a:t>Cras mattis consectetur purus sit. Nullam quis risus eget urna mollis ornare vel eu leo.</a:t>
            </a:r>
          </a:p>
        </p:txBody>
      </p:sp>
      <p:sp>
        <p:nvSpPr>
          <p:cNvPr id="396" name="Ligula Ultricies"/>
          <p:cNvSpPr txBox="1">
            <a:spLocks noGrp="1"/>
          </p:cNvSpPr>
          <p:nvPr>
            <p:ph type="body" sz="quarter" idx="20"/>
          </p:nvPr>
        </p:nvSpPr>
        <p:spPr>
          <a:xfrm>
            <a:off x="3903071" y="4320837"/>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39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39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399"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6846807"/>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2 Photo Galleries">
    <p:spTree>
      <p:nvGrpSpPr>
        <p:cNvPr id="1" name=""/>
        <p:cNvGrpSpPr/>
        <p:nvPr/>
      </p:nvGrpSpPr>
      <p:grpSpPr>
        <a:xfrm>
          <a:off x="0" y="0"/>
          <a:ext cx="0" cy="0"/>
          <a:chOff x="0" y="0"/>
          <a:chExt cx="0" cy="0"/>
        </a:xfrm>
      </p:grpSpPr>
      <p:sp>
        <p:nvSpPr>
          <p:cNvPr id="40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0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410" name="群組"/>
          <p:cNvGrpSpPr/>
          <p:nvPr/>
        </p:nvGrpSpPr>
        <p:grpSpPr>
          <a:xfrm>
            <a:off x="7759700" y="0"/>
            <a:ext cx="8877301" cy="522445"/>
            <a:chOff x="0" y="0"/>
            <a:chExt cx="8877300" cy="522444"/>
          </a:xfrm>
        </p:grpSpPr>
        <p:sp>
          <p:nvSpPr>
            <p:cNvPr id="40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0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411" name="DESIGN DEPARTMENT"/>
          <p:cNvSpPr txBox="1">
            <a:spLocks noGrp="1"/>
          </p:cNvSpPr>
          <p:nvPr>
            <p:ph type="body" sz="quarter" idx="13"/>
          </p:nvPr>
        </p:nvSpPr>
        <p:spPr>
          <a:xfrm>
            <a:off x="12687502" y="3746394"/>
            <a:ext cx="9207501"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412" name="DEVELOPMENT DEPARTMENT"/>
          <p:cNvSpPr txBox="1">
            <a:spLocks noGrp="1"/>
          </p:cNvSpPr>
          <p:nvPr>
            <p:ph type="body" sz="quarter" idx="14"/>
          </p:nvPr>
        </p:nvSpPr>
        <p:spPr>
          <a:xfrm>
            <a:off x="2501900" y="3746394"/>
            <a:ext cx="9207500"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DEVELOPMENT DEPARTMENT</a:t>
            </a:r>
          </a:p>
        </p:txBody>
      </p:sp>
      <p:sp>
        <p:nvSpPr>
          <p:cNvPr id="413" name="影像"/>
          <p:cNvSpPr>
            <a:spLocks noGrp="1"/>
          </p:cNvSpPr>
          <p:nvPr>
            <p:ph type="pic" sz="quarter" idx="15"/>
          </p:nvPr>
        </p:nvSpPr>
        <p:spPr>
          <a:xfrm>
            <a:off x="18964275" y="9934575"/>
            <a:ext cx="2921000" cy="2290981"/>
          </a:xfrm>
          <a:prstGeom prst="rect">
            <a:avLst/>
          </a:prstGeom>
        </p:spPr>
        <p:txBody>
          <a:bodyPr lIns="91439" tIns="45719" rIns="91439" bIns="45719">
            <a:noAutofit/>
          </a:bodyPr>
          <a:lstStyle/>
          <a:p>
            <a:endParaRPr/>
          </a:p>
        </p:txBody>
      </p:sp>
      <p:sp>
        <p:nvSpPr>
          <p:cNvPr id="414" name="影像"/>
          <p:cNvSpPr>
            <a:spLocks noGrp="1"/>
          </p:cNvSpPr>
          <p:nvPr>
            <p:ph type="pic" sz="quarter" idx="16"/>
          </p:nvPr>
        </p:nvSpPr>
        <p:spPr>
          <a:xfrm>
            <a:off x="15821025" y="9934575"/>
            <a:ext cx="2921000" cy="2290981"/>
          </a:xfrm>
          <a:prstGeom prst="rect">
            <a:avLst/>
          </a:prstGeom>
        </p:spPr>
        <p:txBody>
          <a:bodyPr lIns="91439" tIns="45719" rIns="91439" bIns="45719">
            <a:noAutofit/>
          </a:bodyPr>
          <a:lstStyle/>
          <a:p>
            <a:endParaRPr/>
          </a:p>
        </p:txBody>
      </p:sp>
      <p:sp>
        <p:nvSpPr>
          <p:cNvPr id="415" name="影像"/>
          <p:cNvSpPr>
            <a:spLocks noGrp="1"/>
          </p:cNvSpPr>
          <p:nvPr>
            <p:ph type="pic" sz="quarter" idx="17"/>
          </p:nvPr>
        </p:nvSpPr>
        <p:spPr>
          <a:xfrm>
            <a:off x="12677775" y="9934575"/>
            <a:ext cx="2921000" cy="2290981"/>
          </a:xfrm>
          <a:prstGeom prst="rect">
            <a:avLst/>
          </a:prstGeom>
        </p:spPr>
        <p:txBody>
          <a:bodyPr lIns="91439" tIns="45719" rIns="91439" bIns="45719">
            <a:noAutofit/>
          </a:bodyPr>
          <a:lstStyle/>
          <a:p>
            <a:endParaRPr/>
          </a:p>
        </p:txBody>
      </p:sp>
      <p:sp>
        <p:nvSpPr>
          <p:cNvPr id="416" name="影像"/>
          <p:cNvSpPr>
            <a:spLocks noGrp="1"/>
          </p:cNvSpPr>
          <p:nvPr>
            <p:ph type="pic" sz="quarter" idx="18"/>
          </p:nvPr>
        </p:nvSpPr>
        <p:spPr>
          <a:xfrm>
            <a:off x="18964275" y="7419975"/>
            <a:ext cx="2921000" cy="2290981"/>
          </a:xfrm>
          <a:prstGeom prst="rect">
            <a:avLst/>
          </a:prstGeom>
        </p:spPr>
        <p:txBody>
          <a:bodyPr lIns="91439" tIns="45719" rIns="91439" bIns="45719">
            <a:noAutofit/>
          </a:bodyPr>
          <a:lstStyle/>
          <a:p>
            <a:endParaRPr/>
          </a:p>
        </p:txBody>
      </p:sp>
      <p:sp>
        <p:nvSpPr>
          <p:cNvPr id="417" name="影像"/>
          <p:cNvSpPr>
            <a:spLocks noGrp="1"/>
          </p:cNvSpPr>
          <p:nvPr>
            <p:ph type="pic" sz="quarter" idx="19"/>
          </p:nvPr>
        </p:nvSpPr>
        <p:spPr>
          <a:xfrm>
            <a:off x="15821025" y="7419975"/>
            <a:ext cx="2921000" cy="2290981"/>
          </a:xfrm>
          <a:prstGeom prst="rect">
            <a:avLst/>
          </a:prstGeom>
        </p:spPr>
        <p:txBody>
          <a:bodyPr lIns="91439" tIns="45719" rIns="91439" bIns="45719">
            <a:noAutofit/>
          </a:bodyPr>
          <a:lstStyle/>
          <a:p>
            <a:endParaRPr/>
          </a:p>
        </p:txBody>
      </p:sp>
      <p:sp>
        <p:nvSpPr>
          <p:cNvPr id="418" name="影像"/>
          <p:cNvSpPr>
            <a:spLocks noGrp="1"/>
          </p:cNvSpPr>
          <p:nvPr>
            <p:ph type="pic" sz="quarter" idx="20"/>
          </p:nvPr>
        </p:nvSpPr>
        <p:spPr>
          <a:xfrm>
            <a:off x="12677775" y="7419975"/>
            <a:ext cx="2921000" cy="2290981"/>
          </a:xfrm>
          <a:prstGeom prst="rect">
            <a:avLst/>
          </a:prstGeom>
        </p:spPr>
        <p:txBody>
          <a:bodyPr lIns="91439" tIns="45719" rIns="91439" bIns="45719">
            <a:noAutofit/>
          </a:bodyPr>
          <a:lstStyle/>
          <a:p>
            <a:endParaRPr/>
          </a:p>
        </p:txBody>
      </p:sp>
      <p:sp>
        <p:nvSpPr>
          <p:cNvPr id="419" name="影像"/>
          <p:cNvSpPr>
            <a:spLocks noGrp="1"/>
          </p:cNvSpPr>
          <p:nvPr>
            <p:ph type="pic" sz="quarter" idx="21"/>
          </p:nvPr>
        </p:nvSpPr>
        <p:spPr>
          <a:xfrm>
            <a:off x="18964275" y="4905375"/>
            <a:ext cx="2921000" cy="2290981"/>
          </a:xfrm>
          <a:prstGeom prst="rect">
            <a:avLst/>
          </a:prstGeom>
        </p:spPr>
        <p:txBody>
          <a:bodyPr lIns="91439" tIns="45719" rIns="91439" bIns="45719">
            <a:noAutofit/>
          </a:bodyPr>
          <a:lstStyle/>
          <a:p>
            <a:endParaRPr/>
          </a:p>
        </p:txBody>
      </p:sp>
      <p:sp>
        <p:nvSpPr>
          <p:cNvPr id="420" name="影像"/>
          <p:cNvSpPr>
            <a:spLocks noGrp="1"/>
          </p:cNvSpPr>
          <p:nvPr>
            <p:ph type="pic" sz="quarter" idx="22"/>
          </p:nvPr>
        </p:nvSpPr>
        <p:spPr>
          <a:xfrm>
            <a:off x="15821025" y="4905375"/>
            <a:ext cx="2921000" cy="2290981"/>
          </a:xfrm>
          <a:prstGeom prst="rect">
            <a:avLst/>
          </a:prstGeom>
        </p:spPr>
        <p:txBody>
          <a:bodyPr lIns="91439" tIns="45719" rIns="91439" bIns="45719">
            <a:noAutofit/>
          </a:bodyPr>
          <a:lstStyle/>
          <a:p>
            <a:endParaRPr/>
          </a:p>
        </p:txBody>
      </p:sp>
      <p:sp>
        <p:nvSpPr>
          <p:cNvPr id="421" name="影像"/>
          <p:cNvSpPr>
            <a:spLocks noGrp="1"/>
          </p:cNvSpPr>
          <p:nvPr>
            <p:ph type="pic" sz="quarter" idx="23"/>
          </p:nvPr>
        </p:nvSpPr>
        <p:spPr>
          <a:xfrm>
            <a:off x="12677775" y="4905375"/>
            <a:ext cx="2921000" cy="2290981"/>
          </a:xfrm>
          <a:prstGeom prst="rect">
            <a:avLst/>
          </a:prstGeom>
        </p:spPr>
        <p:txBody>
          <a:bodyPr lIns="91439" tIns="45719" rIns="91439" bIns="45719">
            <a:noAutofit/>
          </a:bodyPr>
          <a:lstStyle/>
          <a:p>
            <a:endParaRPr/>
          </a:p>
        </p:txBody>
      </p:sp>
      <p:sp>
        <p:nvSpPr>
          <p:cNvPr id="422" name="影像"/>
          <p:cNvSpPr>
            <a:spLocks noGrp="1"/>
          </p:cNvSpPr>
          <p:nvPr>
            <p:ph type="pic" sz="quarter" idx="24"/>
          </p:nvPr>
        </p:nvSpPr>
        <p:spPr>
          <a:xfrm>
            <a:off x="8788400" y="9934575"/>
            <a:ext cx="2921000" cy="2290981"/>
          </a:xfrm>
          <a:prstGeom prst="rect">
            <a:avLst/>
          </a:prstGeom>
        </p:spPr>
        <p:txBody>
          <a:bodyPr lIns="91439" tIns="45719" rIns="91439" bIns="45719">
            <a:noAutofit/>
          </a:bodyPr>
          <a:lstStyle/>
          <a:p>
            <a:endParaRPr/>
          </a:p>
        </p:txBody>
      </p:sp>
      <p:sp>
        <p:nvSpPr>
          <p:cNvPr id="423" name="影像"/>
          <p:cNvSpPr>
            <a:spLocks noGrp="1"/>
          </p:cNvSpPr>
          <p:nvPr>
            <p:ph type="pic" sz="quarter" idx="25"/>
          </p:nvPr>
        </p:nvSpPr>
        <p:spPr>
          <a:xfrm>
            <a:off x="5638800" y="9934575"/>
            <a:ext cx="2921000" cy="2290981"/>
          </a:xfrm>
          <a:prstGeom prst="rect">
            <a:avLst/>
          </a:prstGeom>
        </p:spPr>
        <p:txBody>
          <a:bodyPr lIns="91439" tIns="45719" rIns="91439" bIns="45719">
            <a:noAutofit/>
          </a:bodyPr>
          <a:lstStyle/>
          <a:p>
            <a:endParaRPr/>
          </a:p>
        </p:txBody>
      </p:sp>
      <p:sp>
        <p:nvSpPr>
          <p:cNvPr id="424" name="影像"/>
          <p:cNvSpPr>
            <a:spLocks noGrp="1"/>
          </p:cNvSpPr>
          <p:nvPr>
            <p:ph type="pic" sz="quarter" idx="26"/>
          </p:nvPr>
        </p:nvSpPr>
        <p:spPr>
          <a:xfrm>
            <a:off x="2501900" y="9934575"/>
            <a:ext cx="2921000" cy="2290981"/>
          </a:xfrm>
          <a:prstGeom prst="rect">
            <a:avLst/>
          </a:prstGeom>
        </p:spPr>
        <p:txBody>
          <a:bodyPr lIns="91439" tIns="45719" rIns="91439" bIns="45719">
            <a:noAutofit/>
          </a:bodyPr>
          <a:lstStyle/>
          <a:p>
            <a:endParaRPr/>
          </a:p>
        </p:txBody>
      </p:sp>
      <p:sp>
        <p:nvSpPr>
          <p:cNvPr id="425" name="影像"/>
          <p:cNvSpPr>
            <a:spLocks noGrp="1"/>
          </p:cNvSpPr>
          <p:nvPr>
            <p:ph type="pic" sz="quarter" idx="27"/>
          </p:nvPr>
        </p:nvSpPr>
        <p:spPr>
          <a:xfrm>
            <a:off x="8788400" y="7419975"/>
            <a:ext cx="2921000" cy="2290981"/>
          </a:xfrm>
          <a:prstGeom prst="rect">
            <a:avLst/>
          </a:prstGeom>
        </p:spPr>
        <p:txBody>
          <a:bodyPr lIns="91439" tIns="45719" rIns="91439" bIns="45719">
            <a:noAutofit/>
          </a:bodyPr>
          <a:lstStyle/>
          <a:p>
            <a:endParaRPr/>
          </a:p>
        </p:txBody>
      </p:sp>
      <p:sp>
        <p:nvSpPr>
          <p:cNvPr id="426" name="影像"/>
          <p:cNvSpPr>
            <a:spLocks noGrp="1"/>
          </p:cNvSpPr>
          <p:nvPr>
            <p:ph type="pic" sz="quarter" idx="28"/>
          </p:nvPr>
        </p:nvSpPr>
        <p:spPr>
          <a:xfrm>
            <a:off x="5638800" y="7419975"/>
            <a:ext cx="2921000" cy="2290981"/>
          </a:xfrm>
          <a:prstGeom prst="rect">
            <a:avLst/>
          </a:prstGeom>
        </p:spPr>
        <p:txBody>
          <a:bodyPr lIns="91439" tIns="45719" rIns="91439" bIns="45719">
            <a:noAutofit/>
          </a:bodyPr>
          <a:lstStyle/>
          <a:p>
            <a:endParaRPr/>
          </a:p>
        </p:txBody>
      </p:sp>
      <p:sp>
        <p:nvSpPr>
          <p:cNvPr id="427" name="影像"/>
          <p:cNvSpPr>
            <a:spLocks noGrp="1"/>
          </p:cNvSpPr>
          <p:nvPr>
            <p:ph type="pic" sz="quarter" idx="29"/>
          </p:nvPr>
        </p:nvSpPr>
        <p:spPr>
          <a:xfrm>
            <a:off x="2501900" y="7419975"/>
            <a:ext cx="2921000" cy="2290981"/>
          </a:xfrm>
          <a:prstGeom prst="rect">
            <a:avLst/>
          </a:prstGeom>
        </p:spPr>
        <p:txBody>
          <a:bodyPr lIns="91439" tIns="45719" rIns="91439" bIns="45719">
            <a:noAutofit/>
          </a:bodyPr>
          <a:lstStyle/>
          <a:p>
            <a:endParaRPr/>
          </a:p>
        </p:txBody>
      </p:sp>
      <p:sp>
        <p:nvSpPr>
          <p:cNvPr id="428" name="影像"/>
          <p:cNvSpPr>
            <a:spLocks noGrp="1"/>
          </p:cNvSpPr>
          <p:nvPr>
            <p:ph type="pic" sz="quarter" idx="30"/>
          </p:nvPr>
        </p:nvSpPr>
        <p:spPr>
          <a:xfrm>
            <a:off x="8788400" y="4905375"/>
            <a:ext cx="2921000" cy="2290981"/>
          </a:xfrm>
          <a:prstGeom prst="rect">
            <a:avLst/>
          </a:prstGeom>
        </p:spPr>
        <p:txBody>
          <a:bodyPr lIns="91439" tIns="45719" rIns="91439" bIns="45719">
            <a:noAutofit/>
          </a:bodyPr>
          <a:lstStyle/>
          <a:p>
            <a:endParaRPr/>
          </a:p>
        </p:txBody>
      </p:sp>
      <p:sp>
        <p:nvSpPr>
          <p:cNvPr id="429" name="影像"/>
          <p:cNvSpPr>
            <a:spLocks noGrp="1"/>
          </p:cNvSpPr>
          <p:nvPr>
            <p:ph type="pic" sz="quarter" idx="31"/>
          </p:nvPr>
        </p:nvSpPr>
        <p:spPr>
          <a:xfrm>
            <a:off x="5638800" y="4905375"/>
            <a:ext cx="2921000" cy="2290981"/>
          </a:xfrm>
          <a:prstGeom prst="rect">
            <a:avLst/>
          </a:prstGeom>
        </p:spPr>
        <p:txBody>
          <a:bodyPr lIns="91439" tIns="45719" rIns="91439" bIns="45719">
            <a:noAutofit/>
          </a:bodyPr>
          <a:lstStyle/>
          <a:p>
            <a:endParaRPr/>
          </a:p>
        </p:txBody>
      </p:sp>
      <p:sp>
        <p:nvSpPr>
          <p:cNvPr id="430" name="影像"/>
          <p:cNvSpPr>
            <a:spLocks noGrp="1"/>
          </p:cNvSpPr>
          <p:nvPr>
            <p:ph type="pic" sz="quarter" idx="32"/>
          </p:nvPr>
        </p:nvSpPr>
        <p:spPr>
          <a:xfrm>
            <a:off x="2501900" y="4905375"/>
            <a:ext cx="2921000" cy="2290981"/>
          </a:xfrm>
          <a:prstGeom prst="rect">
            <a:avLst/>
          </a:prstGeom>
        </p:spPr>
        <p:txBody>
          <a:bodyPr lIns="91439" tIns="45719" rIns="91439" bIns="45719">
            <a:noAutofit/>
          </a:bodyPr>
          <a:lstStyle/>
          <a:p>
            <a:endParaRPr/>
          </a:p>
        </p:txBody>
      </p:sp>
      <p:sp>
        <p:nvSpPr>
          <p:cNvPr id="4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4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43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71293852"/>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Icons, Comparison Diagram &amp; Text">
    <p:spTree>
      <p:nvGrpSpPr>
        <p:cNvPr id="1" name=""/>
        <p:cNvGrpSpPr/>
        <p:nvPr/>
      </p:nvGrpSpPr>
      <p:grpSpPr>
        <a:xfrm>
          <a:off x="0" y="0"/>
          <a:ext cx="0" cy="0"/>
          <a:chOff x="0" y="0"/>
          <a:chExt cx="0" cy="0"/>
        </a:xfrm>
      </p:grpSpPr>
      <p:sp>
        <p:nvSpPr>
          <p:cNvPr id="4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444" name="群組"/>
          <p:cNvGrpSpPr/>
          <p:nvPr/>
        </p:nvGrpSpPr>
        <p:grpSpPr>
          <a:xfrm>
            <a:off x="12496800" y="8250435"/>
            <a:ext cx="9398000" cy="648500"/>
            <a:chOff x="0" y="0"/>
            <a:chExt cx="9398000" cy="648498"/>
          </a:xfrm>
        </p:grpSpPr>
        <p:sp>
          <p:nvSpPr>
            <p:cNvPr id="442" name="矩形"/>
            <p:cNvSpPr/>
            <p:nvPr/>
          </p:nvSpPr>
          <p:spPr>
            <a:xfrm>
              <a:off x="0" y="3885"/>
              <a:ext cx="9398000" cy="629684"/>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3" name="矩形"/>
            <p:cNvSpPr/>
            <p:nvPr/>
          </p:nvSpPr>
          <p:spPr>
            <a:xfrm>
              <a:off x="0" y="0"/>
              <a:ext cx="1223033"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47" name="群組"/>
          <p:cNvGrpSpPr/>
          <p:nvPr/>
        </p:nvGrpSpPr>
        <p:grpSpPr>
          <a:xfrm>
            <a:off x="12496800" y="9055099"/>
            <a:ext cx="9398000" cy="648499"/>
            <a:chOff x="0" y="0"/>
            <a:chExt cx="9398000" cy="648498"/>
          </a:xfrm>
        </p:grpSpPr>
        <p:sp>
          <p:nvSpPr>
            <p:cNvPr id="445"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6" name="矩形"/>
            <p:cNvSpPr/>
            <p:nvPr/>
          </p:nvSpPr>
          <p:spPr>
            <a:xfrm>
              <a:off x="0" y="0"/>
              <a:ext cx="5336872"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0" name="群組"/>
          <p:cNvGrpSpPr/>
          <p:nvPr/>
        </p:nvGrpSpPr>
        <p:grpSpPr>
          <a:xfrm>
            <a:off x="12496800" y="9859762"/>
            <a:ext cx="9398000" cy="648500"/>
            <a:chOff x="0" y="0"/>
            <a:chExt cx="9398000" cy="648498"/>
          </a:xfrm>
        </p:grpSpPr>
        <p:sp>
          <p:nvSpPr>
            <p:cNvPr id="448"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9" name="矩形"/>
            <p:cNvSpPr/>
            <p:nvPr/>
          </p:nvSpPr>
          <p:spPr>
            <a:xfrm>
              <a:off x="0" y="0"/>
              <a:ext cx="7516097"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3" name="群組"/>
          <p:cNvGrpSpPr/>
          <p:nvPr/>
        </p:nvGrpSpPr>
        <p:grpSpPr>
          <a:xfrm>
            <a:off x="12496800" y="10664425"/>
            <a:ext cx="9398000" cy="648499"/>
            <a:chOff x="0" y="0"/>
            <a:chExt cx="9398000" cy="648498"/>
          </a:xfrm>
        </p:grpSpPr>
        <p:sp>
          <p:nvSpPr>
            <p:cNvPr id="451"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52" name="矩形"/>
            <p:cNvSpPr/>
            <p:nvPr/>
          </p:nvSpPr>
          <p:spPr>
            <a:xfrm>
              <a:off x="0" y="0"/>
              <a:ext cx="3380021"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6" name="群組"/>
          <p:cNvGrpSpPr/>
          <p:nvPr/>
        </p:nvGrpSpPr>
        <p:grpSpPr>
          <a:xfrm>
            <a:off x="12496800" y="11469087"/>
            <a:ext cx="9398000" cy="648500"/>
            <a:chOff x="0" y="0"/>
            <a:chExt cx="9398000" cy="648498"/>
          </a:xfrm>
        </p:grpSpPr>
        <p:sp>
          <p:nvSpPr>
            <p:cNvPr id="454"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55" name="矩形"/>
            <p:cNvSpPr/>
            <p:nvPr/>
          </p:nvSpPr>
          <p:spPr>
            <a:xfrm>
              <a:off x="0" y="0"/>
              <a:ext cx="6559906"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9" name="群組"/>
          <p:cNvGrpSpPr/>
          <p:nvPr/>
        </p:nvGrpSpPr>
        <p:grpSpPr>
          <a:xfrm>
            <a:off x="7759700" y="0"/>
            <a:ext cx="8877301" cy="522445"/>
            <a:chOff x="0" y="0"/>
            <a:chExt cx="8877300" cy="522444"/>
          </a:xfrm>
        </p:grpSpPr>
        <p:sp>
          <p:nvSpPr>
            <p:cNvPr id="45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5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467" name="群組"/>
          <p:cNvGrpSpPr/>
          <p:nvPr/>
        </p:nvGrpSpPr>
        <p:grpSpPr>
          <a:xfrm>
            <a:off x="2501900" y="3743325"/>
            <a:ext cx="2286000" cy="2286000"/>
            <a:chOff x="0" y="0"/>
            <a:chExt cx="2286000" cy="2286000"/>
          </a:xfrm>
        </p:grpSpPr>
        <p:sp>
          <p:nvSpPr>
            <p:cNvPr id="460"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66" name="群組"/>
            <p:cNvGrpSpPr/>
            <p:nvPr/>
          </p:nvGrpSpPr>
          <p:grpSpPr>
            <a:xfrm>
              <a:off x="631824" y="714374"/>
              <a:ext cx="1028702" cy="849143"/>
              <a:chOff x="0" y="0"/>
              <a:chExt cx="1028700" cy="849141"/>
            </a:xfrm>
          </p:grpSpPr>
          <p:sp>
            <p:nvSpPr>
              <p:cNvPr id="461"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2" name="形狀"/>
              <p:cNvSpPr/>
              <p:nvPr/>
            </p:nvSpPr>
            <p:spPr>
              <a:xfrm>
                <a:off x="57480" y="34488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3" name="橢圓形"/>
              <p:cNvSpPr/>
              <p:nvPr/>
            </p:nvSpPr>
            <p:spPr>
              <a:xfrm>
                <a:off x="249084" y="15328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4"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5" name="形狀"/>
              <p:cNvSpPr/>
              <p:nvPr/>
            </p:nvSpPr>
            <p:spPr>
              <a:xfrm>
                <a:off x="766412" y="153282"/>
                <a:ext cx="149450" cy="167869"/>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77" name="群組"/>
          <p:cNvGrpSpPr/>
          <p:nvPr/>
        </p:nvGrpSpPr>
        <p:grpSpPr>
          <a:xfrm>
            <a:off x="2501900" y="6257925"/>
            <a:ext cx="2286000" cy="2286000"/>
            <a:chOff x="0" y="0"/>
            <a:chExt cx="2286000" cy="2286000"/>
          </a:xfrm>
        </p:grpSpPr>
        <p:sp>
          <p:nvSpPr>
            <p:cNvPr id="46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76" name="群組"/>
            <p:cNvGrpSpPr/>
            <p:nvPr/>
          </p:nvGrpSpPr>
          <p:grpSpPr>
            <a:xfrm>
              <a:off x="669925" y="587375"/>
              <a:ext cx="916708" cy="1132966"/>
              <a:chOff x="0" y="0"/>
              <a:chExt cx="916707" cy="1132965"/>
            </a:xfrm>
          </p:grpSpPr>
          <p:sp>
            <p:nvSpPr>
              <p:cNvPr id="469"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0"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1"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2"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3" name="形狀"/>
              <p:cNvSpPr/>
              <p:nvPr/>
            </p:nvSpPr>
            <p:spPr>
              <a:xfrm>
                <a:off x="32385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4"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5" name="形狀"/>
              <p:cNvSpPr/>
              <p:nvPr/>
            </p:nvSpPr>
            <p:spPr>
              <a:xfrm>
                <a:off x="66675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82" name="群組"/>
          <p:cNvGrpSpPr/>
          <p:nvPr/>
        </p:nvGrpSpPr>
        <p:grpSpPr>
          <a:xfrm>
            <a:off x="7531100" y="3743325"/>
            <a:ext cx="2286000" cy="2286000"/>
            <a:chOff x="0" y="0"/>
            <a:chExt cx="2286000" cy="2286000"/>
          </a:xfrm>
        </p:grpSpPr>
        <p:sp>
          <p:nvSpPr>
            <p:cNvPr id="47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81" name="群組"/>
            <p:cNvGrpSpPr/>
            <p:nvPr/>
          </p:nvGrpSpPr>
          <p:grpSpPr>
            <a:xfrm>
              <a:off x="628629" y="724726"/>
              <a:ext cx="1028702" cy="838201"/>
              <a:chOff x="0" y="0"/>
              <a:chExt cx="1028700" cy="838199"/>
            </a:xfrm>
          </p:grpSpPr>
          <p:sp>
            <p:nvSpPr>
              <p:cNvPr id="479" name="形狀"/>
              <p:cNvSpPr/>
              <p:nvPr/>
            </p:nvSpPr>
            <p:spPr>
              <a:xfrm>
                <a:off x="0" y="361541"/>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80" name="形狀"/>
              <p:cNvSpPr/>
              <p:nvPr/>
            </p:nvSpPr>
            <p:spPr>
              <a:xfrm>
                <a:off x="184803"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87" name="群組"/>
          <p:cNvGrpSpPr/>
          <p:nvPr/>
        </p:nvGrpSpPr>
        <p:grpSpPr>
          <a:xfrm>
            <a:off x="5016500" y="3743325"/>
            <a:ext cx="2286000" cy="2286000"/>
            <a:chOff x="0" y="0"/>
            <a:chExt cx="2286000" cy="2286000"/>
          </a:xfrm>
        </p:grpSpPr>
        <p:sp>
          <p:nvSpPr>
            <p:cNvPr id="48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86" name="群組"/>
            <p:cNvGrpSpPr/>
            <p:nvPr/>
          </p:nvGrpSpPr>
          <p:grpSpPr>
            <a:xfrm>
              <a:off x="669925" y="676275"/>
              <a:ext cx="952500" cy="952500"/>
              <a:chOff x="0" y="0"/>
              <a:chExt cx="952500" cy="952500"/>
            </a:xfrm>
          </p:grpSpPr>
          <p:sp>
            <p:nvSpPr>
              <p:cNvPr id="48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85" name="形狀"/>
              <p:cNvSpPr/>
              <p:nvPr/>
            </p:nvSpPr>
            <p:spPr>
              <a:xfrm>
                <a:off x="83203"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93" name="群組"/>
          <p:cNvGrpSpPr/>
          <p:nvPr/>
        </p:nvGrpSpPr>
        <p:grpSpPr>
          <a:xfrm>
            <a:off x="7531100" y="6257925"/>
            <a:ext cx="2286000" cy="2286000"/>
            <a:chOff x="0" y="0"/>
            <a:chExt cx="2286000" cy="2286000"/>
          </a:xfrm>
        </p:grpSpPr>
        <p:sp>
          <p:nvSpPr>
            <p:cNvPr id="48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92" name="群組"/>
            <p:cNvGrpSpPr/>
            <p:nvPr/>
          </p:nvGrpSpPr>
          <p:grpSpPr>
            <a:xfrm>
              <a:off x="774700" y="676275"/>
              <a:ext cx="723900" cy="965200"/>
              <a:chOff x="0" y="0"/>
              <a:chExt cx="723900" cy="965200"/>
            </a:xfrm>
          </p:grpSpPr>
          <p:sp>
            <p:nvSpPr>
              <p:cNvPr id="489" name="形狀"/>
              <p:cNvSpPr/>
              <p:nvPr/>
            </p:nvSpPr>
            <p:spPr>
              <a:xfrm>
                <a:off x="0" y="4826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0"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1"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00" name="群組"/>
          <p:cNvGrpSpPr/>
          <p:nvPr/>
        </p:nvGrpSpPr>
        <p:grpSpPr>
          <a:xfrm>
            <a:off x="5016500" y="6257925"/>
            <a:ext cx="2286000" cy="2286000"/>
            <a:chOff x="0" y="0"/>
            <a:chExt cx="2286000" cy="2286000"/>
          </a:xfrm>
        </p:grpSpPr>
        <p:sp>
          <p:nvSpPr>
            <p:cNvPr id="494"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99" name="群組"/>
            <p:cNvGrpSpPr/>
            <p:nvPr/>
          </p:nvGrpSpPr>
          <p:grpSpPr>
            <a:xfrm>
              <a:off x="698500" y="638175"/>
              <a:ext cx="901700" cy="1009384"/>
              <a:chOff x="0" y="0"/>
              <a:chExt cx="901700" cy="1009383"/>
            </a:xfrm>
          </p:grpSpPr>
          <p:sp>
            <p:nvSpPr>
              <p:cNvPr id="495" name="形狀"/>
              <p:cNvSpPr/>
              <p:nvPr/>
            </p:nvSpPr>
            <p:spPr>
              <a:xfrm>
                <a:off x="0" y="13424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6" name="形狀"/>
              <p:cNvSpPr/>
              <p:nvPr/>
            </p:nvSpPr>
            <p:spPr>
              <a:xfrm>
                <a:off x="472579" y="60603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7" name="形狀"/>
              <p:cNvSpPr/>
              <p:nvPr/>
            </p:nvSpPr>
            <p:spPr>
              <a:xfrm>
                <a:off x="114607" y="44109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8" name="形狀"/>
              <p:cNvSpPr/>
              <p:nvPr/>
            </p:nvSpPr>
            <p:spPr>
              <a:xfrm>
                <a:off x="191013"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501" name="70%"/>
          <p:cNvSpPr txBox="1">
            <a:spLocks noGrp="1"/>
          </p:cNvSpPr>
          <p:nvPr>
            <p:ph type="body" sz="quarter" idx="13"/>
          </p:nvPr>
        </p:nvSpPr>
        <p:spPr>
          <a:xfrm>
            <a:off x="19050000" y="11502032"/>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70%</a:t>
            </a:r>
          </a:p>
        </p:txBody>
      </p:sp>
      <p:sp>
        <p:nvSpPr>
          <p:cNvPr id="502" name="36%"/>
          <p:cNvSpPr txBox="1">
            <a:spLocks noGrp="1"/>
          </p:cNvSpPr>
          <p:nvPr>
            <p:ph type="body" sz="quarter" idx="14"/>
          </p:nvPr>
        </p:nvSpPr>
        <p:spPr>
          <a:xfrm>
            <a:off x="15887700" y="1071383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36%</a:t>
            </a:r>
          </a:p>
        </p:txBody>
      </p:sp>
      <p:sp>
        <p:nvSpPr>
          <p:cNvPr id="503" name="13%"/>
          <p:cNvSpPr txBox="1">
            <a:spLocks noGrp="1"/>
          </p:cNvSpPr>
          <p:nvPr>
            <p:ph type="body" sz="quarter" idx="15"/>
          </p:nvPr>
        </p:nvSpPr>
        <p:spPr>
          <a:xfrm>
            <a:off x="13741400" y="8287345"/>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13%</a:t>
            </a:r>
          </a:p>
        </p:txBody>
      </p:sp>
      <p:sp>
        <p:nvSpPr>
          <p:cNvPr id="504" name="80%"/>
          <p:cNvSpPr txBox="1">
            <a:spLocks noGrp="1"/>
          </p:cNvSpPr>
          <p:nvPr>
            <p:ph type="body" sz="quarter" idx="16"/>
          </p:nvPr>
        </p:nvSpPr>
        <p:spPr>
          <a:xfrm>
            <a:off x="20027900" y="989468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80%</a:t>
            </a:r>
          </a:p>
        </p:txBody>
      </p:sp>
      <p:sp>
        <p:nvSpPr>
          <p:cNvPr id="505" name="57%"/>
          <p:cNvSpPr txBox="1">
            <a:spLocks noGrp="1"/>
          </p:cNvSpPr>
          <p:nvPr>
            <p:ph type="body" sz="quarter" idx="17"/>
          </p:nvPr>
        </p:nvSpPr>
        <p:spPr>
          <a:xfrm>
            <a:off x="17830800" y="9091017"/>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57%</a:t>
            </a:r>
          </a:p>
        </p:txBody>
      </p:sp>
      <p:sp>
        <p:nvSpPr>
          <p:cNvPr id="506" name="Dolor"/>
          <p:cNvSpPr txBox="1">
            <a:spLocks noGrp="1"/>
          </p:cNvSpPr>
          <p:nvPr>
            <p:ph type="body" sz="quarter" idx="18"/>
          </p:nvPr>
        </p:nvSpPr>
        <p:spPr>
          <a:xfrm>
            <a:off x="10769600" y="9969301"/>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Dolor</a:t>
            </a:r>
          </a:p>
        </p:txBody>
      </p:sp>
      <p:sp>
        <p:nvSpPr>
          <p:cNvPr id="507" name="Ipsum"/>
          <p:cNvSpPr txBox="1">
            <a:spLocks noGrp="1"/>
          </p:cNvSpPr>
          <p:nvPr>
            <p:ph type="body" sz="quarter" idx="19"/>
          </p:nvPr>
        </p:nvSpPr>
        <p:spPr>
          <a:xfrm>
            <a:off x="10769600" y="9165629"/>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Ipsum</a:t>
            </a:r>
          </a:p>
        </p:txBody>
      </p:sp>
      <p:sp>
        <p:nvSpPr>
          <p:cNvPr id="508" name="Sit"/>
          <p:cNvSpPr txBox="1">
            <a:spLocks noGrp="1"/>
          </p:cNvSpPr>
          <p:nvPr>
            <p:ph type="body" sz="quarter" idx="20"/>
          </p:nvPr>
        </p:nvSpPr>
        <p:spPr>
          <a:xfrm>
            <a:off x="10769600" y="10772973"/>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Sit</a:t>
            </a:r>
          </a:p>
        </p:txBody>
      </p:sp>
      <p:sp>
        <p:nvSpPr>
          <p:cNvPr id="509" name="Amet"/>
          <p:cNvSpPr txBox="1">
            <a:spLocks noGrp="1"/>
          </p:cNvSpPr>
          <p:nvPr>
            <p:ph type="body" sz="quarter" idx="21"/>
          </p:nvPr>
        </p:nvSpPr>
        <p:spPr>
          <a:xfrm>
            <a:off x="10769600" y="11576645"/>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Amet</a:t>
            </a:r>
          </a:p>
        </p:txBody>
      </p:sp>
      <p:sp>
        <p:nvSpPr>
          <p:cNvPr id="510" name="Lorem"/>
          <p:cNvSpPr txBox="1">
            <a:spLocks noGrp="1"/>
          </p:cNvSpPr>
          <p:nvPr>
            <p:ph type="body" sz="quarter" idx="22"/>
          </p:nvPr>
        </p:nvSpPr>
        <p:spPr>
          <a:xfrm>
            <a:off x="10769600" y="8361957"/>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Lorem</a:t>
            </a:r>
          </a:p>
        </p:txBody>
      </p:sp>
      <p:sp>
        <p:nvSpPr>
          <p:cNvPr id="511" name="Maecenas faucibus mollis interdum. Donec sed odio dui. Nulla vitae elit libero, a pharetra augue. Vivamus sagittis lacus vel augue laoreet rutrum faucibus dolor  tellus cursus."/>
          <p:cNvSpPr txBox="1">
            <a:spLocks noGrp="1"/>
          </p:cNvSpPr>
          <p:nvPr>
            <p:ph type="body" sz="quarter" idx="23"/>
          </p:nvPr>
        </p:nvSpPr>
        <p:spPr>
          <a:xfrm>
            <a:off x="2557665" y="9169400"/>
            <a:ext cx="7264401" cy="3492500"/>
          </a:xfrm>
          <a:prstGeom prst="rect">
            <a:avLst/>
          </a:prstGeom>
        </p:spPr>
        <p:txBody>
          <a:bodyPr/>
          <a:lstStyle>
            <a:lvl1pPr algn="l">
              <a:lnSpc>
                <a:spcPct val="110000"/>
              </a:lnSpc>
              <a:spcBef>
                <a:spcPts val="0"/>
              </a:spcBef>
              <a:buClr>
                <a:srgbClr val="007ABB"/>
              </a:buClr>
              <a:defRPr sz="3200" i="1" spc="96">
                <a:solidFill>
                  <a:srgbClr val="969592"/>
                </a:solidFill>
                <a:latin typeface="+mj-lt"/>
                <a:ea typeface="+mj-ea"/>
                <a:cs typeface="+mj-cs"/>
                <a:sym typeface="Avenir Next Condensed"/>
              </a:defRPr>
            </a:lvl1pPr>
          </a:lstStyle>
          <a:p>
            <a:r>
              <a:t>Maecenas faucibus mollis interdum. Donec sed odio dui. Nulla vitae elit libero, a pharetra augue. Vivamus sagittis lacus vel augue laoreet rutrum faucibus dolor  tellus cursus.</a:t>
            </a:r>
          </a:p>
        </p:txBody>
      </p:sp>
      <p:sp>
        <p:nvSpPr>
          <p:cNvPr id="512" name="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
          <p:cNvSpPr txBox="1">
            <a:spLocks noGrp="1"/>
          </p:cNvSpPr>
          <p:nvPr>
            <p:ph type="body" sz="quarter" idx="24"/>
          </p:nvPr>
        </p:nvSpPr>
        <p:spPr>
          <a:xfrm>
            <a:off x="10763452" y="4445000"/>
            <a:ext cx="11125201" cy="3225800"/>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a:t>
            </a:r>
          </a:p>
        </p:txBody>
      </p:sp>
      <p:sp>
        <p:nvSpPr>
          <p:cNvPr id="513" name="DESIGN DEPARTMENT"/>
          <p:cNvSpPr txBox="1">
            <a:spLocks noGrp="1"/>
          </p:cNvSpPr>
          <p:nvPr>
            <p:ph type="body" sz="quarter" idx="25"/>
          </p:nvPr>
        </p:nvSpPr>
        <p:spPr>
          <a:xfrm>
            <a:off x="10763452" y="3746394"/>
            <a:ext cx="11125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51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51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51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86066128"/>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Stage Diagram">
    <p:spTree>
      <p:nvGrpSpPr>
        <p:cNvPr id="1" name=""/>
        <p:cNvGrpSpPr/>
        <p:nvPr/>
      </p:nvGrpSpPr>
      <p:grpSpPr>
        <a:xfrm>
          <a:off x="0" y="0"/>
          <a:ext cx="0" cy="0"/>
          <a:chOff x="0" y="0"/>
          <a:chExt cx="0" cy="0"/>
        </a:xfrm>
      </p:grpSpPr>
      <p:sp>
        <p:nvSpPr>
          <p:cNvPr id="52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2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25" name="矩形"/>
          <p:cNvSpPr/>
          <p:nvPr/>
        </p:nvSpPr>
        <p:spPr>
          <a:xfrm>
            <a:off x="10033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6" name="矩形"/>
          <p:cNvSpPr/>
          <p:nvPr/>
        </p:nvSpPr>
        <p:spPr>
          <a:xfrm>
            <a:off x="4965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7" name="矩形"/>
          <p:cNvSpPr/>
          <p:nvPr/>
        </p:nvSpPr>
        <p:spPr>
          <a:xfrm>
            <a:off x="8902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8" name="矩形"/>
          <p:cNvSpPr/>
          <p:nvPr/>
        </p:nvSpPr>
        <p:spPr>
          <a:xfrm>
            <a:off x="128651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9" name="矩形"/>
          <p:cNvSpPr/>
          <p:nvPr/>
        </p:nvSpPr>
        <p:spPr>
          <a:xfrm>
            <a:off x="168275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grpSp>
        <p:nvGrpSpPr>
          <p:cNvPr id="548" name="群組"/>
          <p:cNvGrpSpPr/>
          <p:nvPr/>
        </p:nvGrpSpPr>
        <p:grpSpPr>
          <a:xfrm>
            <a:off x="2274292" y="3893797"/>
            <a:ext cx="1028701" cy="1028702"/>
            <a:chOff x="0" y="0"/>
            <a:chExt cx="1028700" cy="1028700"/>
          </a:xfrm>
        </p:grpSpPr>
        <p:grpSp>
          <p:nvGrpSpPr>
            <p:cNvPr id="540" name="群組"/>
            <p:cNvGrpSpPr/>
            <p:nvPr/>
          </p:nvGrpSpPr>
          <p:grpSpPr>
            <a:xfrm>
              <a:off x="0" y="0"/>
              <a:ext cx="1028701" cy="1028701"/>
              <a:chOff x="0" y="0"/>
              <a:chExt cx="1028700" cy="1028700"/>
            </a:xfrm>
          </p:grpSpPr>
          <p:sp>
            <p:nvSpPr>
              <p:cNvPr id="530"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39" name="群組"/>
              <p:cNvGrpSpPr/>
              <p:nvPr/>
            </p:nvGrpSpPr>
            <p:grpSpPr>
              <a:xfrm>
                <a:off x="10612" y="10612"/>
                <a:ext cx="1018089" cy="1018089"/>
                <a:chOff x="0" y="0"/>
                <a:chExt cx="1018088" cy="1018087"/>
              </a:xfrm>
            </p:grpSpPr>
            <p:sp>
              <p:nvSpPr>
                <p:cNvPr id="531" name="形狀"/>
                <p:cNvSpPr/>
                <p:nvPr/>
              </p:nvSpPr>
              <p:spPr>
                <a:xfrm>
                  <a:off x="509095" y="149436"/>
                  <a:ext cx="508994"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2"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3"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4"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5"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6"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7"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47" name="群組"/>
            <p:cNvGrpSpPr/>
            <p:nvPr/>
          </p:nvGrpSpPr>
          <p:grpSpPr>
            <a:xfrm>
              <a:off x="179763" y="188128"/>
              <a:ext cx="672335" cy="663971"/>
              <a:chOff x="0" y="0"/>
              <a:chExt cx="672334" cy="663970"/>
            </a:xfrm>
          </p:grpSpPr>
          <p:sp>
            <p:nvSpPr>
              <p:cNvPr id="541" name="圓形"/>
              <p:cNvSpPr/>
              <p:nvPr/>
            </p:nvSpPr>
            <p:spPr>
              <a:xfrm>
                <a:off x="8589" y="225"/>
                <a:ext cx="663746" cy="663746"/>
              </a:xfrm>
              <a:prstGeom prst="ellipse">
                <a:avLst/>
              </a:prstGeom>
              <a:solidFill>
                <a:srgbClr val="E5D92F"/>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46" name="群組"/>
              <p:cNvGrpSpPr/>
              <p:nvPr/>
            </p:nvGrpSpPr>
            <p:grpSpPr>
              <a:xfrm>
                <a:off x="0" y="0"/>
                <a:ext cx="662631" cy="663970"/>
                <a:chOff x="0" y="0"/>
                <a:chExt cx="662630" cy="663969"/>
              </a:xfrm>
            </p:grpSpPr>
            <p:sp>
              <p:nvSpPr>
                <p:cNvPr id="542" name="形狀"/>
                <p:cNvSpPr/>
                <p:nvPr/>
              </p:nvSpPr>
              <p:spPr>
                <a:xfrm>
                  <a:off x="330509"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3" name="形狀"/>
                <p:cNvSpPr/>
                <p:nvPr/>
              </p:nvSpPr>
              <p:spPr>
                <a:xfrm>
                  <a:off x="0" y="331848"/>
                  <a:ext cx="332122"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4" name="形狀"/>
                <p:cNvSpPr/>
                <p:nvPr/>
              </p:nvSpPr>
              <p:spPr>
                <a:xfrm>
                  <a:off x="105807"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5" name="形狀"/>
                <p:cNvSpPr/>
                <p:nvPr/>
              </p:nvSpPr>
              <p:spPr>
                <a:xfrm>
                  <a:off x="330509" y="331848"/>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567" name="群組"/>
          <p:cNvGrpSpPr/>
          <p:nvPr/>
        </p:nvGrpSpPr>
        <p:grpSpPr>
          <a:xfrm>
            <a:off x="14133710" y="8842035"/>
            <a:ext cx="1028701" cy="1028703"/>
            <a:chOff x="0" y="0"/>
            <a:chExt cx="1028699" cy="1028701"/>
          </a:xfrm>
        </p:grpSpPr>
        <p:grpSp>
          <p:nvGrpSpPr>
            <p:cNvPr id="559" name="群組"/>
            <p:cNvGrpSpPr/>
            <p:nvPr/>
          </p:nvGrpSpPr>
          <p:grpSpPr>
            <a:xfrm>
              <a:off x="0" y="0"/>
              <a:ext cx="1028700" cy="1028702"/>
              <a:chOff x="0" y="0"/>
              <a:chExt cx="1028699" cy="1028701"/>
            </a:xfrm>
          </p:grpSpPr>
          <p:sp>
            <p:nvSpPr>
              <p:cNvPr id="549"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58" name="群組"/>
              <p:cNvGrpSpPr/>
              <p:nvPr/>
            </p:nvGrpSpPr>
            <p:grpSpPr>
              <a:xfrm>
                <a:off x="10613" y="10612"/>
                <a:ext cx="1018087" cy="1018090"/>
                <a:chOff x="0" y="0"/>
                <a:chExt cx="1018085" cy="1018088"/>
              </a:xfrm>
            </p:grpSpPr>
            <p:sp>
              <p:nvSpPr>
                <p:cNvPr id="550" name="形狀"/>
                <p:cNvSpPr/>
                <p:nvPr/>
              </p:nvSpPr>
              <p:spPr>
                <a:xfrm>
                  <a:off x="509092"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1" name="形狀"/>
                <p:cNvSpPr/>
                <p:nvPr/>
              </p:nvSpPr>
              <p:spPr>
                <a:xfrm>
                  <a:off x="509092" y="509096"/>
                  <a:ext cx="508994"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2"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3"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4" name="形狀"/>
                <p:cNvSpPr/>
                <p:nvPr/>
              </p:nvSpPr>
              <p:spPr>
                <a:xfrm>
                  <a:off x="14690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5" name="形狀"/>
                <p:cNvSpPr/>
                <p:nvPr/>
              </p:nvSpPr>
              <p:spPr>
                <a:xfrm>
                  <a:off x="509092"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6" name="形狀"/>
                <p:cNvSpPr/>
                <p:nvPr/>
              </p:nvSpPr>
              <p:spPr>
                <a:xfrm>
                  <a:off x="14690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7" name="形狀"/>
                <p:cNvSpPr/>
                <p:nvPr/>
              </p:nvSpPr>
              <p:spPr>
                <a:xfrm>
                  <a:off x="509092"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66" name="群組"/>
            <p:cNvGrpSpPr/>
            <p:nvPr/>
          </p:nvGrpSpPr>
          <p:grpSpPr>
            <a:xfrm>
              <a:off x="174845" y="188128"/>
              <a:ext cx="677256" cy="663972"/>
              <a:chOff x="0" y="0"/>
              <a:chExt cx="677254" cy="663971"/>
            </a:xfrm>
          </p:grpSpPr>
          <p:sp>
            <p:nvSpPr>
              <p:cNvPr id="560" name="圓形"/>
              <p:cNvSpPr/>
              <p:nvPr/>
            </p:nvSpPr>
            <p:spPr>
              <a:xfrm>
                <a:off x="13509" y="224"/>
                <a:ext cx="663746" cy="663746"/>
              </a:xfrm>
              <a:prstGeom prst="ellipse">
                <a:avLst/>
              </a:prstGeom>
              <a:solidFill>
                <a:srgbClr val="2FC4E8"/>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65" name="群組"/>
              <p:cNvGrpSpPr/>
              <p:nvPr/>
            </p:nvGrpSpPr>
            <p:grpSpPr>
              <a:xfrm>
                <a:off x="0" y="0"/>
                <a:ext cx="662632" cy="663972"/>
                <a:chOff x="0" y="0"/>
                <a:chExt cx="662631" cy="663971"/>
              </a:xfrm>
            </p:grpSpPr>
            <p:sp>
              <p:nvSpPr>
                <p:cNvPr id="561" name="形狀"/>
                <p:cNvSpPr/>
                <p:nvPr/>
              </p:nvSpPr>
              <p:spPr>
                <a:xfrm>
                  <a:off x="330510"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2"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3" name="形狀"/>
                <p:cNvSpPr/>
                <p:nvPr/>
              </p:nvSpPr>
              <p:spPr>
                <a:xfrm>
                  <a:off x="110728"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4"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586" name="群組"/>
          <p:cNvGrpSpPr/>
          <p:nvPr/>
        </p:nvGrpSpPr>
        <p:grpSpPr>
          <a:xfrm>
            <a:off x="6235898" y="8842035"/>
            <a:ext cx="1028702" cy="1028701"/>
            <a:chOff x="0" y="0"/>
            <a:chExt cx="1028700" cy="1028699"/>
          </a:xfrm>
        </p:grpSpPr>
        <p:grpSp>
          <p:nvGrpSpPr>
            <p:cNvPr id="578" name="群組"/>
            <p:cNvGrpSpPr/>
            <p:nvPr/>
          </p:nvGrpSpPr>
          <p:grpSpPr>
            <a:xfrm>
              <a:off x="0" y="0"/>
              <a:ext cx="1028701" cy="1028700"/>
              <a:chOff x="0" y="0"/>
              <a:chExt cx="1028700" cy="1028699"/>
            </a:xfrm>
          </p:grpSpPr>
          <p:sp>
            <p:nvSpPr>
              <p:cNvPr id="56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77" name="群組"/>
              <p:cNvGrpSpPr/>
              <p:nvPr/>
            </p:nvGrpSpPr>
            <p:grpSpPr>
              <a:xfrm>
                <a:off x="10612" y="10612"/>
                <a:ext cx="1018089" cy="1018088"/>
                <a:chOff x="0" y="0"/>
                <a:chExt cx="1018088" cy="1018087"/>
              </a:xfrm>
            </p:grpSpPr>
            <p:sp>
              <p:nvSpPr>
                <p:cNvPr id="569" name="形狀"/>
                <p:cNvSpPr/>
                <p:nvPr/>
              </p:nvSpPr>
              <p:spPr>
                <a:xfrm>
                  <a:off x="509096"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0" name="形狀"/>
                <p:cNvSpPr/>
                <p:nvPr/>
              </p:nvSpPr>
              <p:spPr>
                <a:xfrm>
                  <a:off x="509096"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3"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4" name="形狀"/>
                <p:cNvSpPr/>
                <p:nvPr/>
              </p:nvSpPr>
              <p:spPr>
                <a:xfrm>
                  <a:off x="509096"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5" name="形狀"/>
                <p:cNvSpPr/>
                <p:nvPr/>
              </p:nvSpPr>
              <p:spPr>
                <a:xfrm>
                  <a:off x="146903"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6" name="形狀"/>
                <p:cNvSpPr/>
                <p:nvPr/>
              </p:nvSpPr>
              <p:spPr>
                <a:xfrm>
                  <a:off x="509096"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85" name="群組"/>
            <p:cNvGrpSpPr/>
            <p:nvPr/>
          </p:nvGrpSpPr>
          <p:grpSpPr>
            <a:xfrm>
              <a:off x="180747" y="188127"/>
              <a:ext cx="686239" cy="663971"/>
              <a:chOff x="0" y="0"/>
              <a:chExt cx="686238" cy="663970"/>
            </a:xfrm>
          </p:grpSpPr>
          <p:sp>
            <p:nvSpPr>
              <p:cNvPr id="579" name="圓形"/>
              <p:cNvSpPr/>
              <p:nvPr/>
            </p:nvSpPr>
            <p:spPr>
              <a:xfrm>
                <a:off x="7606" y="224"/>
                <a:ext cx="663745" cy="663745"/>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84" name="群組"/>
              <p:cNvGrpSpPr/>
              <p:nvPr/>
            </p:nvGrpSpPr>
            <p:grpSpPr>
              <a:xfrm>
                <a:off x="0" y="0"/>
                <a:ext cx="686239" cy="663971"/>
                <a:chOff x="0" y="0"/>
                <a:chExt cx="686238" cy="663970"/>
              </a:xfrm>
            </p:grpSpPr>
            <p:sp>
              <p:nvSpPr>
                <p:cNvPr id="580" name="形狀"/>
                <p:cNvSpPr/>
                <p:nvPr/>
              </p:nvSpPr>
              <p:spPr>
                <a:xfrm>
                  <a:off x="354117"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1" name="形狀"/>
                <p:cNvSpPr/>
                <p:nvPr/>
              </p:nvSpPr>
              <p:spPr>
                <a:xfrm>
                  <a:off x="0" y="331849"/>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2" name="形狀"/>
                <p:cNvSpPr/>
                <p:nvPr/>
              </p:nvSpPr>
              <p:spPr>
                <a:xfrm>
                  <a:off x="104823" y="0"/>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3" name="形狀"/>
                <p:cNvSpPr/>
                <p:nvPr/>
              </p:nvSpPr>
              <p:spPr>
                <a:xfrm>
                  <a:off x="354117" y="331849"/>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605" name="群組"/>
          <p:cNvGrpSpPr/>
          <p:nvPr/>
        </p:nvGrpSpPr>
        <p:grpSpPr>
          <a:xfrm>
            <a:off x="10178454" y="3893797"/>
            <a:ext cx="1028701" cy="1028700"/>
            <a:chOff x="0" y="0"/>
            <a:chExt cx="1028699" cy="1028698"/>
          </a:xfrm>
        </p:grpSpPr>
        <p:grpSp>
          <p:nvGrpSpPr>
            <p:cNvPr id="597" name="群組"/>
            <p:cNvGrpSpPr/>
            <p:nvPr/>
          </p:nvGrpSpPr>
          <p:grpSpPr>
            <a:xfrm>
              <a:off x="0" y="0"/>
              <a:ext cx="1028700" cy="1028699"/>
              <a:chOff x="0" y="0"/>
              <a:chExt cx="1028699" cy="1028698"/>
            </a:xfrm>
          </p:grpSpPr>
          <p:sp>
            <p:nvSpPr>
              <p:cNvPr id="58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96" name="群組"/>
              <p:cNvGrpSpPr/>
              <p:nvPr/>
            </p:nvGrpSpPr>
            <p:grpSpPr>
              <a:xfrm>
                <a:off x="10613" y="10612"/>
                <a:ext cx="1018087" cy="1018087"/>
                <a:chOff x="0" y="0"/>
                <a:chExt cx="1018085" cy="1018085"/>
              </a:xfrm>
            </p:grpSpPr>
            <p:sp>
              <p:nvSpPr>
                <p:cNvPr id="58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4" name="形狀"/>
                <p:cNvSpPr/>
                <p:nvPr/>
              </p:nvSpPr>
              <p:spPr>
                <a:xfrm>
                  <a:off x="146902" y="509094"/>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5" name="形狀"/>
                <p:cNvSpPr/>
                <p:nvPr/>
              </p:nvSpPr>
              <p:spPr>
                <a:xfrm>
                  <a:off x="509094" y="509094"/>
                  <a:ext cx="359913" cy="50899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604" name="群組"/>
            <p:cNvGrpSpPr/>
            <p:nvPr/>
          </p:nvGrpSpPr>
          <p:grpSpPr>
            <a:xfrm>
              <a:off x="188353" y="188127"/>
              <a:ext cx="663878" cy="663970"/>
              <a:chOff x="0" y="0"/>
              <a:chExt cx="663876" cy="663969"/>
            </a:xfrm>
          </p:grpSpPr>
          <p:sp>
            <p:nvSpPr>
              <p:cNvPr id="598" name="圓形"/>
              <p:cNvSpPr/>
              <p:nvPr/>
            </p:nvSpPr>
            <p:spPr>
              <a:xfrm>
                <a:off x="0" y="225"/>
                <a:ext cx="663744" cy="66374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03" name="群組"/>
              <p:cNvGrpSpPr/>
              <p:nvPr/>
            </p:nvGrpSpPr>
            <p:grpSpPr>
              <a:xfrm>
                <a:off x="1246" y="0"/>
                <a:ext cx="662631" cy="663970"/>
                <a:chOff x="0" y="0"/>
                <a:chExt cx="662630" cy="663969"/>
              </a:xfrm>
            </p:grpSpPr>
            <p:sp>
              <p:nvSpPr>
                <p:cNvPr id="599" name="形狀"/>
                <p:cNvSpPr/>
                <p:nvPr/>
              </p:nvSpPr>
              <p:spPr>
                <a:xfrm>
                  <a:off x="330509" y="9744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0" name="形狀"/>
                <p:cNvSpPr/>
                <p:nvPr/>
              </p:nvSpPr>
              <p:spPr>
                <a:xfrm>
                  <a:off x="0" y="331848"/>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2" name="形狀"/>
                <p:cNvSpPr/>
                <p:nvPr/>
              </p:nvSpPr>
              <p:spPr>
                <a:xfrm>
                  <a:off x="330509" y="331848"/>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624" name="群組"/>
          <p:cNvGrpSpPr/>
          <p:nvPr/>
        </p:nvGrpSpPr>
        <p:grpSpPr>
          <a:xfrm>
            <a:off x="18101667" y="3893797"/>
            <a:ext cx="1028701" cy="1028703"/>
            <a:chOff x="0" y="0"/>
            <a:chExt cx="1028700" cy="1028701"/>
          </a:xfrm>
        </p:grpSpPr>
        <p:grpSp>
          <p:nvGrpSpPr>
            <p:cNvPr id="616" name="群組"/>
            <p:cNvGrpSpPr/>
            <p:nvPr/>
          </p:nvGrpSpPr>
          <p:grpSpPr>
            <a:xfrm>
              <a:off x="0" y="0"/>
              <a:ext cx="1028701" cy="1028702"/>
              <a:chOff x="0" y="0"/>
              <a:chExt cx="1028700" cy="1028701"/>
            </a:xfrm>
          </p:grpSpPr>
          <p:sp>
            <p:nvSpPr>
              <p:cNvPr id="60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15" name="群組"/>
              <p:cNvGrpSpPr/>
              <p:nvPr/>
            </p:nvGrpSpPr>
            <p:grpSpPr>
              <a:xfrm>
                <a:off x="10613" y="10612"/>
                <a:ext cx="1018088" cy="1018090"/>
                <a:chOff x="0" y="0"/>
                <a:chExt cx="1018087" cy="1018088"/>
              </a:xfrm>
            </p:grpSpPr>
            <p:sp>
              <p:nvSpPr>
                <p:cNvPr id="60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9"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3" name="形狀"/>
                <p:cNvSpPr/>
                <p:nvPr/>
              </p:nvSpPr>
              <p:spPr>
                <a:xfrm>
                  <a:off x="146902" y="509096"/>
                  <a:ext cx="359915"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4" name="形狀"/>
                <p:cNvSpPr/>
                <p:nvPr/>
              </p:nvSpPr>
              <p:spPr>
                <a:xfrm>
                  <a:off x="50909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623" name="群組"/>
            <p:cNvGrpSpPr/>
            <p:nvPr/>
          </p:nvGrpSpPr>
          <p:grpSpPr>
            <a:xfrm>
              <a:off x="183697" y="188127"/>
              <a:ext cx="668405" cy="663973"/>
              <a:chOff x="0" y="0"/>
              <a:chExt cx="668403" cy="663971"/>
            </a:xfrm>
          </p:grpSpPr>
          <p:sp>
            <p:nvSpPr>
              <p:cNvPr id="617" name="圓形"/>
              <p:cNvSpPr/>
              <p:nvPr/>
            </p:nvSpPr>
            <p:spPr>
              <a:xfrm>
                <a:off x="4658" y="226"/>
                <a:ext cx="663746" cy="663746"/>
              </a:xfrm>
              <a:prstGeom prst="ellipse">
                <a:avLst/>
              </a:prstGeom>
              <a:solidFill>
                <a:srgbClr val="A243B6"/>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22" name="群組"/>
              <p:cNvGrpSpPr/>
              <p:nvPr/>
            </p:nvGrpSpPr>
            <p:grpSpPr>
              <a:xfrm>
                <a:off x="0" y="0"/>
                <a:ext cx="662632" cy="663972"/>
                <a:chOff x="0" y="0"/>
                <a:chExt cx="662631" cy="663971"/>
              </a:xfrm>
            </p:grpSpPr>
            <p:sp>
              <p:nvSpPr>
                <p:cNvPr id="618" name="形狀"/>
                <p:cNvSpPr/>
                <p:nvPr/>
              </p:nvSpPr>
              <p:spPr>
                <a:xfrm>
                  <a:off x="330510" y="9744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9"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0" name="形狀"/>
                <p:cNvSpPr/>
                <p:nvPr/>
              </p:nvSpPr>
              <p:spPr>
                <a:xfrm>
                  <a:off x="10187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1"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sp>
        <p:nvSpPr>
          <p:cNvPr id="625" name="線條"/>
          <p:cNvSpPr/>
          <p:nvPr/>
        </p:nvSpPr>
        <p:spPr>
          <a:xfrm rot="10800000" flipH="1">
            <a:off x="33782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6" name="線條"/>
          <p:cNvSpPr/>
          <p:nvPr/>
        </p:nvSpPr>
        <p:spPr>
          <a:xfrm rot="10800000" flipH="1">
            <a:off x="112903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7" name="線條"/>
          <p:cNvSpPr/>
          <p:nvPr/>
        </p:nvSpPr>
        <p:spPr>
          <a:xfrm>
            <a:off x="7327900" y="9455032"/>
            <a:ext cx="3352800" cy="715146"/>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8" name="線條"/>
          <p:cNvSpPr/>
          <p:nvPr/>
        </p:nvSpPr>
        <p:spPr>
          <a:xfrm>
            <a:off x="15227300" y="9464560"/>
            <a:ext cx="3381376" cy="714392"/>
          </a:xfrm>
          <a:custGeom>
            <a:avLst/>
            <a:gdLst/>
            <a:ahLst/>
            <a:cxnLst>
              <a:cxn ang="0">
                <a:pos x="wd2" y="hd2"/>
              </a:cxn>
              <a:cxn ang="5400000">
                <a:pos x="wd2" y="hd2"/>
              </a:cxn>
              <a:cxn ang="10800000">
                <a:pos x="wd2" y="hd2"/>
              </a:cxn>
              <a:cxn ang="16200000">
                <a:pos x="wd2" y="hd2"/>
              </a:cxn>
            </a:cxnLst>
            <a:rect l="0" t="0" r="r" b="b"/>
            <a:pathLst>
              <a:path w="21600" h="10640" extrusionOk="0">
                <a:moveTo>
                  <a:pt x="0" y="3627"/>
                </a:moveTo>
                <a:cubicBezTo>
                  <a:pt x="0" y="3627"/>
                  <a:pt x="9024"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grpSp>
        <p:nvGrpSpPr>
          <p:cNvPr id="631" name="群組"/>
          <p:cNvGrpSpPr/>
          <p:nvPr/>
        </p:nvGrpSpPr>
        <p:grpSpPr>
          <a:xfrm>
            <a:off x="7759700" y="0"/>
            <a:ext cx="8877301" cy="522445"/>
            <a:chOff x="0" y="0"/>
            <a:chExt cx="8877300" cy="522444"/>
          </a:xfrm>
        </p:grpSpPr>
        <p:sp>
          <p:nvSpPr>
            <p:cNvPr id="62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3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632" name="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200" spc="160"/>
            </a:lvl1pPr>
          </a:lstStyle>
          <a:p>
            <a:r>
              <a:t>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p>
        </p:txBody>
      </p:sp>
      <p:sp>
        <p:nvSpPr>
          <p:cNvPr id="633" name="5."/>
          <p:cNvSpPr txBox="1">
            <a:spLocks noGrp="1"/>
          </p:cNvSpPr>
          <p:nvPr>
            <p:ph type="body" sz="quarter" idx="14"/>
          </p:nvPr>
        </p:nvSpPr>
        <p:spPr>
          <a:xfrm>
            <a:off x="18451917"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5.</a:t>
            </a:r>
          </a:p>
        </p:txBody>
      </p:sp>
      <p:sp>
        <p:nvSpPr>
          <p:cNvPr id="634" name="4."/>
          <p:cNvSpPr txBox="1">
            <a:spLocks noGrp="1"/>
          </p:cNvSpPr>
          <p:nvPr>
            <p:ph type="body" sz="quarter" idx="15"/>
          </p:nvPr>
        </p:nvSpPr>
        <p:spPr>
          <a:xfrm>
            <a:off x="14492692"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4.</a:t>
            </a:r>
          </a:p>
        </p:txBody>
      </p:sp>
      <p:sp>
        <p:nvSpPr>
          <p:cNvPr id="635" name="3."/>
          <p:cNvSpPr txBox="1">
            <a:spLocks noGrp="1"/>
          </p:cNvSpPr>
          <p:nvPr>
            <p:ph type="body" sz="quarter" idx="16"/>
          </p:nvPr>
        </p:nvSpPr>
        <p:spPr>
          <a:xfrm>
            <a:off x="10527118"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3.</a:t>
            </a:r>
          </a:p>
        </p:txBody>
      </p:sp>
      <p:sp>
        <p:nvSpPr>
          <p:cNvPr id="636" name="2."/>
          <p:cNvSpPr txBox="1">
            <a:spLocks noGrp="1"/>
          </p:cNvSpPr>
          <p:nvPr>
            <p:ph type="body" sz="quarter" idx="17"/>
          </p:nvPr>
        </p:nvSpPr>
        <p:spPr>
          <a:xfrm>
            <a:off x="6586945"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2.</a:t>
            </a:r>
          </a:p>
        </p:txBody>
      </p:sp>
      <p:sp>
        <p:nvSpPr>
          <p:cNvPr id="637" name="1."/>
          <p:cNvSpPr txBox="1">
            <a:spLocks noGrp="1"/>
          </p:cNvSpPr>
          <p:nvPr>
            <p:ph type="body" sz="quarter" idx="18"/>
          </p:nvPr>
        </p:nvSpPr>
        <p:spPr>
          <a:xfrm>
            <a:off x="2621369"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1.</a:t>
            </a:r>
          </a:p>
        </p:txBody>
      </p:sp>
      <p:sp>
        <p:nvSpPr>
          <p:cNvPr id="638" name="At commodo neglegentur vim.…"/>
          <p:cNvSpPr txBox="1">
            <a:spLocks noGrp="1"/>
          </p:cNvSpPr>
          <p:nvPr>
            <p:ph type="body" sz="quarter" idx="19"/>
          </p:nvPr>
        </p:nvSpPr>
        <p:spPr>
          <a:xfrm>
            <a:off x="16967200" y="5022732"/>
            <a:ext cx="3302000" cy="3733801"/>
          </a:xfrm>
          <a:prstGeom prst="rect">
            <a:avLst/>
          </a:prstGeom>
        </p:spPr>
        <p:txBody>
          <a:bodyPr anchor="ctr"/>
          <a:lstStyle/>
          <a:p>
            <a:pPr marL="444500" indent="-444500" algn="l">
              <a:lnSpc>
                <a:spcPct val="70000"/>
              </a:lnSpc>
              <a:spcBef>
                <a:spcPts val="1400"/>
              </a:spcBef>
              <a:buSzPct val="55000"/>
              <a:buBlip>
                <a:blip r:embed="rId2"/>
              </a:buBlip>
              <a:defRPr sz="3200" spc="96"/>
            </a:pPr>
            <a:r>
              <a:t>At commodo neglegentur vim.</a:t>
            </a:r>
          </a:p>
          <a:p>
            <a:pPr marL="444500" indent="-444500" algn="l">
              <a:lnSpc>
                <a:spcPct val="70000"/>
              </a:lnSpc>
              <a:spcBef>
                <a:spcPts val="1400"/>
              </a:spcBef>
              <a:buSzPct val="55000"/>
              <a:buBlip>
                <a:blip r:embed="rId2"/>
              </a:buBlip>
              <a:defRPr sz="3200" spc="96"/>
            </a:pPr>
            <a:r>
              <a:t>Eum omnis justo debet ut.</a:t>
            </a:r>
          </a:p>
          <a:p>
            <a:pPr marL="444500" indent="-444500" algn="l">
              <a:lnSpc>
                <a:spcPct val="70000"/>
              </a:lnSpc>
              <a:spcBef>
                <a:spcPts val="1400"/>
              </a:spcBef>
              <a:buSzPct val="55000"/>
              <a:buBlip>
                <a:blip r:embed="rId2"/>
              </a:buBlip>
              <a:defRPr sz="3200" spc="96"/>
            </a:pPr>
            <a:r>
              <a:t>Vestibulum id ligula porta felis euismod semper.</a:t>
            </a:r>
          </a:p>
        </p:txBody>
      </p:sp>
      <p:sp>
        <p:nvSpPr>
          <p:cNvPr id="639" name="Vel at illud imperdiet.…"/>
          <p:cNvSpPr txBox="1">
            <a:spLocks noGrp="1"/>
          </p:cNvSpPr>
          <p:nvPr>
            <p:ph type="body" sz="quarter" idx="20"/>
          </p:nvPr>
        </p:nvSpPr>
        <p:spPr>
          <a:xfrm>
            <a:off x="13004800" y="5022732"/>
            <a:ext cx="3302000" cy="3733801"/>
          </a:xfrm>
          <a:prstGeom prst="rect">
            <a:avLst/>
          </a:prstGeom>
        </p:spPr>
        <p:txBody>
          <a:bodyPr anchor="ctr"/>
          <a:lstStyle/>
          <a:p>
            <a:pPr marL="444500" indent="-444500" algn="l">
              <a:lnSpc>
                <a:spcPct val="70000"/>
              </a:lnSpc>
              <a:spcBef>
                <a:spcPts val="1400"/>
              </a:spcBef>
              <a:buSzPct val="55000"/>
              <a:buBlip>
                <a:blip r:embed="rId3"/>
              </a:buBlip>
              <a:defRPr sz="3200" spc="96"/>
            </a:pPr>
            <a:r>
              <a:t>Vel at illud imperdiet.</a:t>
            </a:r>
          </a:p>
          <a:p>
            <a:pPr marL="444500" indent="-444500" algn="l">
              <a:lnSpc>
                <a:spcPct val="70000"/>
              </a:lnSpc>
              <a:spcBef>
                <a:spcPts val="1400"/>
              </a:spcBef>
              <a:buSzPct val="55000"/>
              <a:buBlip>
                <a:blip r:embed="rId3"/>
              </a:buBlip>
              <a:defRPr sz="3200" spc="96"/>
            </a:pPr>
            <a:r>
              <a:t>Suas constituto ea mei.</a:t>
            </a:r>
          </a:p>
          <a:p>
            <a:pPr marL="444500" indent="-444500" algn="l">
              <a:lnSpc>
                <a:spcPct val="70000"/>
              </a:lnSpc>
              <a:spcBef>
                <a:spcPts val="1400"/>
              </a:spcBef>
              <a:buSzPct val="55000"/>
              <a:buBlip>
                <a:blip r:embed="rId3"/>
              </a:buBlip>
              <a:defRPr sz="3200" spc="96"/>
            </a:pPr>
            <a:r>
              <a:t>Cras justo odio, dapibus ac facilisis in, egestas eget quam.</a:t>
            </a:r>
          </a:p>
        </p:txBody>
      </p:sp>
      <p:sp>
        <p:nvSpPr>
          <p:cNvPr id="640" name="Ad quis offendit.…"/>
          <p:cNvSpPr txBox="1">
            <a:spLocks noGrp="1"/>
          </p:cNvSpPr>
          <p:nvPr>
            <p:ph type="body" sz="quarter" idx="21"/>
          </p:nvPr>
        </p:nvSpPr>
        <p:spPr>
          <a:xfrm>
            <a:off x="9042400" y="5022732"/>
            <a:ext cx="3302000" cy="3733801"/>
          </a:xfrm>
          <a:prstGeom prst="rect">
            <a:avLst/>
          </a:prstGeom>
        </p:spPr>
        <p:txBody>
          <a:bodyPr anchor="ctr"/>
          <a:lstStyle/>
          <a:p>
            <a:pPr marL="444500" indent="-444500" algn="l">
              <a:lnSpc>
                <a:spcPct val="70000"/>
              </a:lnSpc>
              <a:spcBef>
                <a:spcPts val="1400"/>
              </a:spcBef>
              <a:buSzPct val="55000"/>
              <a:buBlip>
                <a:blip r:embed="rId4"/>
              </a:buBlip>
              <a:defRPr sz="3200" spc="96"/>
            </a:pPr>
            <a:r>
              <a:t>Ad quis offendit.</a:t>
            </a:r>
          </a:p>
          <a:p>
            <a:pPr marL="444500" indent="-444500" algn="l">
              <a:lnSpc>
                <a:spcPct val="70000"/>
              </a:lnSpc>
              <a:spcBef>
                <a:spcPts val="1400"/>
              </a:spcBef>
              <a:buSzPct val="55000"/>
              <a:buBlip>
                <a:blip r:embed="rId4"/>
              </a:buBlip>
              <a:defRPr sz="3200" spc="96"/>
            </a:pPr>
            <a:r>
              <a:t>Etiam porta sem malesuada magna mollis euismod.</a:t>
            </a:r>
          </a:p>
          <a:p>
            <a:pPr marL="444500" indent="-444500" algn="l">
              <a:lnSpc>
                <a:spcPct val="70000"/>
              </a:lnSpc>
              <a:spcBef>
                <a:spcPts val="1400"/>
              </a:spcBef>
              <a:buSzPct val="55000"/>
              <a:buBlip>
                <a:blip r:embed="rId4"/>
              </a:buBlip>
              <a:defRPr sz="3200" spc="96"/>
            </a:pPr>
            <a:r>
              <a:t>Eligendi interpretaris cu eam.</a:t>
            </a:r>
          </a:p>
        </p:txBody>
      </p:sp>
      <p:sp>
        <p:nvSpPr>
          <p:cNvPr id="641" name="Mutat euismod patrioque sed eu.…"/>
          <p:cNvSpPr txBox="1">
            <a:spLocks noGrp="1"/>
          </p:cNvSpPr>
          <p:nvPr>
            <p:ph type="body" sz="quarter" idx="22"/>
          </p:nvPr>
        </p:nvSpPr>
        <p:spPr>
          <a:xfrm>
            <a:off x="5105400" y="5022732"/>
            <a:ext cx="3302000" cy="3733801"/>
          </a:xfrm>
          <a:prstGeom prst="rect">
            <a:avLst/>
          </a:prstGeom>
        </p:spPr>
        <p:txBody>
          <a:bodyPr anchor="ctr"/>
          <a:lstStyle/>
          <a:p>
            <a:pPr marL="444500" indent="-444500" algn="l">
              <a:lnSpc>
                <a:spcPct val="70000"/>
              </a:lnSpc>
              <a:spcBef>
                <a:spcPts val="1400"/>
              </a:spcBef>
              <a:buSzPct val="55000"/>
              <a:buBlip>
                <a:blip r:embed="rId5"/>
              </a:buBlip>
              <a:defRPr sz="3200" spc="96"/>
            </a:pPr>
            <a:r>
              <a:t>Mutat euismod patrioque sed eu.</a:t>
            </a:r>
          </a:p>
          <a:p>
            <a:pPr marL="444500" indent="-444500" algn="l">
              <a:lnSpc>
                <a:spcPct val="70000"/>
              </a:lnSpc>
              <a:spcBef>
                <a:spcPts val="1400"/>
              </a:spcBef>
              <a:buSzPct val="55000"/>
              <a:buBlip>
                <a:blip r:embed="rId5"/>
              </a:buBlip>
              <a:defRPr sz="3200" spc="96"/>
            </a:pPr>
            <a:r>
              <a:t>Essent intellegat has ea.</a:t>
            </a:r>
          </a:p>
          <a:p>
            <a:pPr marL="444500" indent="-444500" algn="l">
              <a:lnSpc>
                <a:spcPct val="70000"/>
              </a:lnSpc>
              <a:spcBef>
                <a:spcPts val="1400"/>
              </a:spcBef>
              <a:buSzPct val="55000"/>
              <a:buBlip>
                <a:blip r:embed="rId5"/>
              </a:buBlip>
              <a:defRPr sz="3200" spc="96"/>
            </a:pPr>
            <a:r>
              <a:t>Cras justo odio, dapibus ac facilisis in, egestas eget quam.</a:t>
            </a:r>
          </a:p>
        </p:txBody>
      </p:sp>
      <p:sp>
        <p:nvSpPr>
          <p:cNvPr id="642" name="No vix odio magna.…"/>
          <p:cNvSpPr txBox="1">
            <a:spLocks noGrp="1"/>
          </p:cNvSpPr>
          <p:nvPr>
            <p:ph type="body" sz="quarter" idx="23"/>
          </p:nvPr>
        </p:nvSpPr>
        <p:spPr>
          <a:xfrm>
            <a:off x="1143000" y="5022732"/>
            <a:ext cx="3302000" cy="3733801"/>
          </a:xfrm>
          <a:prstGeom prst="rect">
            <a:avLst/>
          </a:prstGeom>
        </p:spPr>
        <p:txBody>
          <a:bodyPr anchor="ctr"/>
          <a:lstStyle/>
          <a:p>
            <a:pPr marL="444500" indent="-444500" algn="l">
              <a:lnSpc>
                <a:spcPct val="70000"/>
              </a:lnSpc>
              <a:spcBef>
                <a:spcPts val="1400"/>
              </a:spcBef>
              <a:buSzPct val="55000"/>
              <a:buBlip>
                <a:blip r:embed="rId6"/>
              </a:buBlip>
              <a:defRPr sz="3200" spc="96"/>
            </a:pPr>
            <a:r>
              <a:t>No vix odio magna.</a:t>
            </a:r>
          </a:p>
          <a:p>
            <a:pPr marL="444500" indent="-444500" algn="l">
              <a:lnSpc>
                <a:spcPct val="70000"/>
              </a:lnSpc>
              <a:spcBef>
                <a:spcPts val="1400"/>
              </a:spcBef>
              <a:buSzPct val="55000"/>
              <a:buBlip>
                <a:blip r:embed="rId6"/>
              </a:buBlip>
              <a:defRPr sz="3200" spc="96"/>
            </a:pPr>
            <a:r>
              <a:t>Pro id habemus neglegentur.</a:t>
            </a:r>
          </a:p>
          <a:p>
            <a:pPr marL="444500" indent="-444500" algn="l">
              <a:lnSpc>
                <a:spcPct val="70000"/>
              </a:lnSpc>
              <a:spcBef>
                <a:spcPts val="1400"/>
              </a:spcBef>
              <a:buSzPct val="55000"/>
              <a:buBlip>
                <a:blip r:embed="rId6"/>
              </a:buBlip>
              <a:defRPr sz="3200" spc="96"/>
            </a:pPr>
            <a:r>
              <a:t>Maecenas faucibus mollis interdum.</a:t>
            </a:r>
          </a:p>
        </p:txBody>
      </p:sp>
      <p:sp>
        <p:nvSpPr>
          <p:cNvPr id="64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4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45" name="線條"/>
          <p:cNvSpPr/>
          <p:nvPr/>
        </p:nvSpPr>
        <p:spPr>
          <a:xfrm>
            <a:off x="20420114" y="6870235"/>
            <a:ext cx="1030199" cy="12701"/>
          </a:xfrm>
          <a:custGeom>
            <a:avLst/>
            <a:gdLst/>
            <a:ahLst/>
            <a:cxnLst>
              <a:cxn ang="0">
                <a:pos x="wd2" y="hd2"/>
              </a:cxn>
              <a:cxn ang="5400000">
                <a:pos x="wd2" y="hd2"/>
              </a:cxn>
              <a:cxn ang="10800000">
                <a:pos x="wd2" y="hd2"/>
              </a:cxn>
              <a:cxn ang="16200000">
                <a:pos x="wd2" y="hd2"/>
              </a:cxn>
            </a:cxnLst>
            <a:rect l="0" t="0" r="r" b="b"/>
            <a:pathLst>
              <a:path w="21600" h="10640" extrusionOk="0">
                <a:moveTo>
                  <a:pt x="0" y="7013"/>
                </a:moveTo>
                <a:cubicBezTo>
                  <a:pt x="0" y="7013"/>
                  <a:pt x="9024" y="-10960"/>
                  <a:pt x="21600" y="10640"/>
                </a:cubicBezTo>
              </a:path>
            </a:pathLst>
          </a:custGeom>
          <a:ln w="12700">
            <a:solidFill>
              <a:srgbClr val="D3CEC2"/>
            </a:solidFill>
            <a:custDash>
              <a:ds d="200000" sp="200000"/>
            </a:custDash>
            <a:miter lim="400000"/>
            <a:headEnd type="triangle" len="sm"/>
            <a:tailEnd type="triangle"/>
          </a:ln>
          <a:effectLst>
            <a:reflection stA="50000" endPos="40000" dir="5400000" sy="-100000" algn="bl" rotWithShape="0"/>
          </a:effectLst>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4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37439685"/>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Node Diagram &amp; List">
    <p:spTree>
      <p:nvGrpSpPr>
        <p:cNvPr id="1" name=""/>
        <p:cNvGrpSpPr/>
        <p:nvPr/>
      </p:nvGrpSpPr>
      <p:grpSpPr>
        <a:xfrm>
          <a:off x="0" y="0"/>
          <a:ext cx="0" cy="0"/>
          <a:chOff x="0" y="0"/>
          <a:chExt cx="0" cy="0"/>
        </a:xfrm>
      </p:grpSpPr>
      <p:sp>
        <p:nvSpPr>
          <p:cNvPr id="6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55" name="線條"/>
          <p:cNvSpPr/>
          <p:nvPr/>
        </p:nvSpPr>
        <p:spPr>
          <a:xfrm flipH="1">
            <a:off x="10782300" y="3745841"/>
            <a:ext cx="1" cy="89030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658" name="群組"/>
          <p:cNvGrpSpPr/>
          <p:nvPr/>
        </p:nvGrpSpPr>
        <p:grpSpPr>
          <a:xfrm>
            <a:off x="7759700" y="0"/>
            <a:ext cx="8877301" cy="522445"/>
            <a:chOff x="0" y="0"/>
            <a:chExt cx="8877300" cy="522444"/>
          </a:xfrm>
        </p:grpSpPr>
        <p:sp>
          <p:nvSpPr>
            <p:cNvPr id="65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5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659" name="正方形"/>
          <p:cNvSpPr/>
          <p:nvPr/>
        </p:nvSpPr>
        <p:spPr>
          <a:xfrm>
            <a:off x="2501900" y="6430599"/>
            <a:ext cx="2310000"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0" name="正方形"/>
          <p:cNvSpPr/>
          <p:nvPr/>
        </p:nvSpPr>
        <p:spPr>
          <a:xfrm>
            <a:off x="7519799" y="643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1" name="正方形"/>
          <p:cNvSpPr/>
          <p:nvPr/>
        </p:nvSpPr>
        <p:spPr>
          <a:xfrm>
            <a:off x="5036549" y="3759200"/>
            <a:ext cx="2310001" cy="2310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2" name="正方形"/>
          <p:cNvSpPr/>
          <p:nvPr/>
        </p:nvSpPr>
        <p:spPr>
          <a:xfrm>
            <a:off x="5036549" y="905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3" name="線條"/>
          <p:cNvSpPr/>
          <p:nvPr/>
        </p:nvSpPr>
        <p:spPr>
          <a:xfrm>
            <a:off x="7494647" y="5525317"/>
            <a:ext cx="648272" cy="675691"/>
          </a:xfrm>
          <a:custGeom>
            <a:avLst/>
            <a:gdLst/>
            <a:ahLst/>
            <a:cxnLst>
              <a:cxn ang="0">
                <a:pos x="wd2" y="hd2"/>
              </a:cxn>
              <a:cxn ang="5400000">
                <a:pos x="wd2" y="hd2"/>
              </a:cxn>
              <a:cxn ang="10800000">
                <a:pos x="wd2" y="hd2"/>
              </a:cxn>
              <a:cxn ang="16200000">
                <a:pos x="wd2" y="hd2"/>
              </a:cxn>
            </a:cxnLst>
            <a:rect l="0" t="0" r="r" b="b"/>
            <a:pathLst>
              <a:path w="19350" h="16249" extrusionOk="0">
                <a:moveTo>
                  <a:pt x="0" y="814"/>
                </a:moveTo>
                <a:cubicBezTo>
                  <a:pt x="0" y="814"/>
                  <a:pt x="21600" y="-5351"/>
                  <a:pt x="19157"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4" name="線條"/>
          <p:cNvSpPr/>
          <p:nvPr/>
        </p:nvSpPr>
        <p:spPr>
          <a:xfrm>
            <a:off x="5256855" y="72149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9600"/>
                </a:moveTo>
                <a:cubicBezTo>
                  <a:pt x="0" y="9600"/>
                  <a:pt x="7863" y="-12000"/>
                  <a:pt x="21600" y="960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5" name="線條"/>
          <p:cNvSpPr/>
          <p:nvPr/>
        </p:nvSpPr>
        <p:spPr>
          <a:xfrm>
            <a:off x="6238605" y="76384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0"/>
                </a:moveTo>
                <a:cubicBezTo>
                  <a:pt x="0" y="0"/>
                  <a:pt x="786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6" name="線條"/>
          <p:cNvSpPr/>
          <p:nvPr/>
        </p:nvSpPr>
        <p:spPr>
          <a:xfrm>
            <a:off x="4262734" y="5525317"/>
            <a:ext cx="648273" cy="675690"/>
          </a:xfrm>
          <a:custGeom>
            <a:avLst/>
            <a:gdLst/>
            <a:ahLst/>
            <a:cxnLst>
              <a:cxn ang="0">
                <a:pos x="wd2" y="hd2"/>
              </a:cxn>
              <a:cxn ang="5400000">
                <a:pos x="wd2" y="hd2"/>
              </a:cxn>
              <a:cxn ang="10800000">
                <a:pos x="wd2" y="hd2"/>
              </a:cxn>
              <a:cxn ang="16200000">
                <a:pos x="wd2" y="hd2"/>
              </a:cxn>
            </a:cxnLst>
            <a:rect l="0" t="0" r="r" b="b"/>
            <a:pathLst>
              <a:path w="19350" h="16249" extrusionOk="0">
                <a:moveTo>
                  <a:pt x="19350" y="814"/>
                </a:moveTo>
                <a:cubicBezTo>
                  <a:pt x="19350" y="814"/>
                  <a:pt x="-2250" y="-5351"/>
                  <a:pt x="193"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7" name="線條"/>
          <p:cNvSpPr/>
          <p:nvPr/>
        </p:nvSpPr>
        <p:spPr>
          <a:xfrm>
            <a:off x="4235325" y="8929976"/>
            <a:ext cx="675691" cy="648273"/>
          </a:xfrm>
          <a:custGeom>
            <a:avLst/>
            <a:gdLst/>
            <a:ahLst/>
            <a:cxnLst>
              <a:cxn ang="0">
                <a:pos x="wd2" y="hd2"/>
              </a:cxn>
              <a:cxn ang="5400000">
                <a:pos x="wd2" y="hd2"/>
              </a:cxn>
              <a:cxn ang="10800000">
                <a:pos x="wd2" y="hd2"/>
              </a:cxn>
              <a:cxn ang="16200000">
                <a:pos x="wd2" y="hd2"/>
              </a:cxn>
            </a:cxnLst>
            <a:rect l="0" t="0" r="r" b="b"/>
            <a:pathLst>
              <a:path w="16249" h="19350" extrusionOk="0">
                <a:moveTo>
                  <a:pt x="814" y="0"/>
                </a:moveTo>
                <a:cubicBezTo>
                  <a:pt x="814" y="0"/>
                  <a:pt x="-5351" y="21600"/>
                  <a:pt x="16249" y="19157"/>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8" name="Maecenas faucibus mollis interdum. Nullam quis risus eget urna mollis ornare vel eu leo."/>
          <p:cNvSpPr txBox="1">
            <a:spLocks noGrp="1"/>
          </p:cNvSpPr>
          <p:nvPr>
            <p:ph type="body" sz="quarter" idx="13"/>
          </p:nvPr>
        </p:nvSpPr>
        <p:spPr>
          <a:xfrm>
            <a:off x="11734800" y="4838700"/>
            <a:ext cx="10160000" cy="1739900"/>
          </a:xfrm>
          <a:prstGeom prst="rect">
            <a:avLst/>
          </a:prstGeom>
        </p:spPr>
        <p:txBody>
          <a:bodyPr/>
          <a:lstStyle>
            <a:lvl1pPr algn="l">
              <a:spcBef>
                <a:spcPts val="2900"/>
              </a:spcBef>
              <a:defRPr sz="3200" spc="160"/>
            </a:lvl1pPr>
          </a:lstStyle>
          <a:p>
            <a:r>
              <a:t>Maecenas faucibus mollis interdum. Nullam quis risus eget urna mollis ornare vel eu leo.</a:t>
            </a:r>
          </a:p>
        </p:txBody>
      </p:sp>
      <p:sp>
        <p:nvSpPr>
          <p:cNvPr id="669" name="Cum sociis natoque penatibus"/>
          <p:cNvSpPr txBox="1">
            <a:spLocks noGrp="1"/>
          </p:cNvSpPr>
          <p:nvPr>
            <p:ph type="body" sz="quarter" idx="14"/>
          </p:nvPr>
        </p:nvSpPr>
        <p:spPr>
          <a:xfrm>
            <a:off x="11735003" y="4126621"/>
            <a:ext cx="1013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Cum sociis natoque penatibus</a:t>
            </a:r>
          </a:p>
        </p:txBody>
      </p:sp>
      <p:sp>
        <p:nvSpPr>
          <p:cNvPr id="670" name="Nulla vitae elit libero, a pharetra vivamus."/>
          <p:cNvSpPr txBox="1">
            <a:spLocks noGrp="1"/>
          </p:cNvSpPr>
          <p:nvPr>
            <p:ph type="body" sz="quarter" idx="15"/>
          </p:nvPr>
        </p:nvSpPr>
        <p:spPr>
          <a:xfrm>
            <a:off x="2557665" y="11798300"/>
            <a:ext cx="7277101" cy="863600"/>
          </a:xfrm>
          <a:prstGeom prst="rect">
            <a:avLst/>
          </a:prstGeom>
        </p:spPr>
        <p:txBody>
          <a:bodyPr/>
          <a:lstStyle>
            <a:lvl1pPr>
              <a:spcBef>
                <a:spcPts val="0"/>
              </a:spcBef>
              <a:buClr>
                <a:srgbClr val="007ABB"/>
              </a:buClr>
              <a:defRPr sz="3200" i="1" spc="96">
                <a:solidFill>
                  <a:srgbClr val="969592"/>
                </a:solidFill>
                <a:latin typeface="+mj-lt"/>
                <a:ea typeface="+mj-ea"/>
                <a:cs typeface="+mj-cs"/>
                <a:sym typeface="Avenir Next Condensed"/>
              </a:defRPr>
            </a:lvl1pPr>
          </a:lstStyle>
          <a:p>
            <a:r>
              <a:t>Nulla vitae elit libero, a pharetra vivamus. </a:t>
            </a:r>
          </a:p>
        </p:txBody>
      </p:sp>
      <p:sp>
        <p:nvSpPr>
          <p:cNvPr id="671" name="Donec id elit non mi porta gravida at metus. Duis mollis, est non commodo luctus, nisi erat porttitor ligula."/>
          <p:cNvSpPr txBox="1">
            <a:spLocks noGrp="1"/>
          </p:cNvSpPr>
          <p:nvPr>
            <p:ph type="body" sz="quarter" idx="16"/>
          </p:nvPr>
        </p:nvSpPr>
        <p:spPr>
          <a:xfrm>
            <a:off x="11734800" y="11010900"/>
            <a:ext cx="10160000" cy="1168400"/>
          </a:xfrm>
          <a:prstGeom prst="rect">
            <a:avLst/>
          </a:prstGeom>
        </p:spPr>
        <p:txBody>
          <a:bodyPr/>
          <a:lstStyle>
            <a:lvl1pPr marL="762000" indent="-762000" algn="l">
              <a:spcBef>
                <a:spcPts val="2900"/>
              </a:spcBef>
              <a:buSzPct val="100000"/>
              <a:buBlip>
                <a:blip r:embed="rId2"/>
              </a:buBlip>
              <a:defRPr sz="3200" spc="160"/>
            </a:lvl1pPr>
          </a:lstStyle>
          <a:p>
            <a:r>
              <a:t>Donec id elit non mi porta gravida at metus. Duis mollis, est non commodo luctus, nisi erat porttitor ligula.</a:t>
            </a:r>
          </a:p>
        </p:txBody>
      </p:sp>
      <p:sp>
        <p:nvSpPr>
          <p:cNvPr id="672" name="Cras mattis consectetur purus sit amet fermentum. Aenean eu leo quam. Pellentesque ornare sem lacinia quam."/>
          <p:cNvSpPr txBox="1">
            <a:spLocks noGrp="1"/>
          </p:cNvSpPr>
          <p:nvPr>
            <p:ph type="body" sz="quarter" idx="17"/>
          </p:nvPr>
        </p:nvSpPr>
        <p:spPr>
          <a:xfrm>
            <a:off x="11734800" y="9601200"/>
            <a:ext cx="10160000" cy="1168400"/>
          </a:xfrm>
          <a:prstGeom prst="rect">
            <a:avLst/>
          </a:prstGeom>
        </p:spPr>
        <p:txBody>
          <a:bodyPr/>
          <a:lstStyle>
            <a:lvl1pPr marL="762000" indent="-762000" algn="l">
              <a:spcBef>
                <a:spcPts val="2900"/>
              </a:spcBef>
              <a:buSzPct val="100000"/>
              <a:buBlip>
                <a:blip r:embed="rId3"/>
              </a:buBlip>
              <a:defRPr sz="3200" spc="160"/>
            </a:lvl1pPr>
          </a:lstStyle>
          <a:p>
            <a:r>
              <a:t>Cras mattis consectetur purus sit amet fermentum. Aenean eu leo quam. Pellentesque ornare sem lacinia quam.</a:t>
            </a:r>
          </a:p>
        </p:txBody>
      </p:sp>
      <p:sp>
        <p:nvSpPr>
          <p:cNvPr id="673" name="Lorem ipsum dolor sit amet, dapibus posuere velit aliquet. Integer posuere erat a ante venenatis dapibus posuere."/>
          <p:cNvSpPr txBox="1">
            <a:spLocks noGrp="1"/>
          </p:cNvSpPr>
          <p:nvPr>
            <p:ph type="body" sz="quarter" idx="18"/>
          </p:nvPr>
        </p:nvSpPr>
        <p:spPr>
          <a:xfrm>
            <a:off x="11734800" y="8191500"/>
            <a:ext cx="10160000" cy="1168400"/>
          </a:xfrm>
          <a:prstGeom prst="rect">
            <a:avLst/>
          </a:prstGeom>
        </p:spPr>
        <p:txBody>
          <a:bodyPr/>
          <a:lstStyle>
            <a:lvl1pPr marL="762000" indent="-762000" algn="l">
              <a:spcBef>
                <a:spcPts val="2900"/>
              </a:spcBef>
              <a:buSzPct val="100000"/>
              <a:buBlip>
                <a:blip r:embed="rId4"/>
              </a:buBlip>
              <a:defRPr sz="3200" spc="160"/>
            </a:lvl1pPr>
          </a:lstStyle>
          <a:p>
            <a:r>
              <a:t>Lorem ipsum dolor sit amet, dapibus posuere velit aliquet. Integer posuere erat a ante venenatis dapibus posuere.</a:t>
            </a:r>
          </a:p>
        </p:txBody>
      </p:sp>
      <p:sp>
        <p:nvSpPr>
          <p:cNvPr id="674" name="Morbi leo risus, porta ac consectetur consectetur ac. Etiam porta sem malesuada magna mollis euismod."/>
          <p:cNvSpPr txBox="1">
            <a:spLocks noGrp="1"/>
          </p:cNvSpPr>
          <p:nvPr>
            <p:ph type="body" sz="quarter" idx="19"/>
          </p:nvPr>
        </p:nvSpPr>
        <p:spPr>
          <a:xfrm>
            <a:off x="11734800" y="6781800"/>
            <a:ext cx="10160000" cy="1168400"/>
          </a:xfrm>
          <a:prstGeom prst="rect">
            <a:avLst/>
          </a:prstGeom>
        </p:spPr>
        <p:txBody>
          <a:bodyPr/>
          <a:lstStyle>
            <a:lvl1pPr marL="762000" indent="-762000" algn="l">
              <a:spcBef>
                <a:spcPts val="2900"/>
              </a:spcBef>
              <a:buSzPct val="100000"/>
              <a:buBlip>
                <a:blip r:embed="rId5"/>
              </a:buBlip>
              <a:defRPr sz="3200" spc="160"/>
            </a:lvl1pPr>
          </a:lstStyle>
          <a:p>
            <a:r>
              <a:t>Morbi leo risus, porta ac consectetur consectetur ac. Etiam porta sem malesuada magna mollis euismod.</a:t>
            </a:r>
          </a:p>
        </p:txBody>
      </p:sp>
      <p:sp>
        <p:nvSpPr>
          <p:cNvPr id="675" name="Amet"/>
          <p:cNvSpPr txBox="1">
            <a:spLocks noGrp="1"/>
          </p:cNvSpPr>
          <p:nvPr>
            <p:ph type="body" sz="quarter" idx="20"/>
          </p:nvPr>
        </p:nvSpPr>
        <p:spPr>
          <a:xfrm>
            <a:off x="5304287" y="9743598"/>
            <a:ext cx="1771001" cy="943251"/>
          </a:xfrm>
          <a:prstGeom prst="rect">
            <a:avLst/>
          </a:prstGeom>
        </p:spPr>
        <p:txBody>
          <a:bodyPr anchor="ctr"/>
          <a:lstStyle>
            <a:lvl1pPr defTabSz="876300">
              <a:spcBef>
                <a:spcPts val="0"/>
              </a:spcBef>
              <a:buClr>
                <a:srgbClr val="007ABB"/>
              </a:buClr>
              <a:defRPr>
                <a:solidFill>
                  <a:srgbClr val="2FC4E8"/>
                </a:solidFill>
                <a:latin typeface="+mj-lt"/>
                <a:ea typeface="+mj-ea"/>
                <a:cs typeface="+mj-cs"/>
                <a:sym typeface="Avenir Next Condensed"/>
              </a:defRPr>
            </a:lvl1pPr>
          </a:lstStyle>
          <a:p>
            <a:r>
              <a:t>Amet</a:t>
            </a:r>
          </a:p>
        </p:txBody>
      </p:sp>
      <p:sp>
        <p:nvSpPr>
          <p:cNvPr id="676" name="Ipsum"/>
          <p:cNvSpPr txBox="1">
            <a:spLocks noGrp="1"/>
          </p:cNvSpPr>
          <p:nvPr>
            <p:ph type="body" sz="quarter" idx="21"/>
          </p:nvPr>
        </p:nvSpPr>
        <p:spPr>
          <a:xfrm>
            <a:off x="7787537" y="7123599"/>
            <a:ext cx="1771001" cy="943251"/>
          </a:xfrm>
          <a:prstGeom prst="rect">
            <a:avLst/>
          </a:prstGeom>
        </p:spPr>
        <p:txBody>
          <a:bodyPr anchor="ctr"/>
          <a:lstStyle>
            <a:lvl1pPr defTabSz="876300">
              <a:spcBef>
                <a:spcPts val="0"/>
              </a:spcBef>
              <a:buClr>
                <a:srgbClr val="007ABB"/>
              </a:buClr>
              <a:defRPr>
                <a:solidFill>
                  <a:srgbClr val="67AD39"/>
                </a:solidFill>
                <a:latin typeface="+mj-lt"/>
                <a:ea typeface="+mj-ea"/>
                <a:cs typeface="+mj-cs"/>
                <a:sym typeface="Avenir Next Condensed"/>
              </a:defRPr>
            </a:lvl1pPr>
          </a:lstStyle>
          <a:p>
            <a:r>
              <a:t>Ipsum</a:t>
            </a:r>
          </a:p>
        </p:txBody>
      </p:sp>
      <p:sp>
        <p:nvSpPr>
          <p:cNvPr id="677" name="Lorem"/>
          <p:cNvSpPr txBox="1">
            <a:spLocks noGrp="1"/>
          </p:cNvSpPr>
          <p:nvPr>
            <p:ph type="body" sz="quarter" idx="22"/>
          </p:nvPr>
        </p:nvSpPr>
        <p:spPr>
          <a:xfrm>
            <a:off x="5304287" y="4426599"/>
            <a:ext cx="1771001" cy="943251"/>
          </a:xfrm>
          <a:prstGeom prst="rect">
            <a:avLst/>
          </a:prstGeom>
        </p:spPr>
        <p:txBody>
          <a:bodyPr anchor="ctr"/>
          <a:lstStyle>
            <a:lvl1pPr defTabSz="876300">
              <a:spcBef>
                <a:spcPts val="0"/>
              </a:spcBef>
              <a:buClr>
                <a:srgbClr val="007ABB"/>
              </a:buClr>
              <a:defRPr>
                <a:solidFill>
                  <a:srgbClr val="E4AE08"/>
                </a:solidFill>
                <a:latin typeface="+mj-lt"/>
                <a:ea typeface="+mj-ea"/>
                <a:cs typeface="+mj-cs"/>
                <a:sym typeface="Avenir Next Condensed"/>
              </a:defRPr>
            </a:lvl1pPr>
          </a:lstStyle>
          <a:p>
            <a:r>
              <a:t>Lorem</a:t>
            </a:r>
          </a:p>
        </p:txBody>
      </p:sp>
      <p:sp>
        <p:nvSpPr>
          <p:cNvPr id="678" name="Sit"/>
          <p:cNvSpPr txBox="1">
            <a:spLocks noGrp="1"/>
          </p:cNvSpPr>
          <p:nvPr>
            <p:ph type="body" sz="quarter" idx="23"/>
          </p:nvPr>
        </p:nvSpPr>
        <p:spPr>
          <a:xfrm>
            <a:off x="2764088" y="7104549"/>
            <a:ext cx="1771001" cy="943251"/>
          </a:xfrm>
          <a:prstGeom prst="rect">
            <a:avLst/>
          </a:prstGeom>
        </p:spPr>
        <p:txBody>
          <a:bodyPr anchor="ctr"/>
          <a:lstStyle>
            <a:lvl1pPr defTabSz="876300">
              <a:spcBef>
                <a:spcPts val="0"/>
              </a:spcBef>
              <a:buClr>
                <a:srgbClr val="007ABB"/>
              </a:buClr>
              <a:defRPr>
                <a:solidFill>
                  <a:srgbClr val="E85764"/>
                </a:solidFill>
                <a:latin typeface="+mj-lt"/>
                <a:ea typeface="+mj-ea"/>
                <a:cs typeface="+mj-cs"/>
                <a:sym typeface="Avenir Next Condensed"/>
              </a:defRPr>
            </a:lvl1pPr>
          </a:lstStyle>
          <a:p>
            <a:r>
              <a:t>Sit</a:t>
            </a:r>
          </a:p>
        </p:txBody>
      </p:sp>
      <p:sp>
        <p:nvSpPr>
          <p:cNvPr id="67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8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81"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311487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Icons, Photo &amp; Text">
    <p:spTree>
      <p:nvGrpSpPr>
        <p:cNvPr id="1" name=""/>
        <p:cNvGrpSpPr/>
        <p:nvPr/>
      </p:nvGrpSpPr>
      <p:grpSpPr>
        <a:xfrm>
          <a:off x="0" y="0"/>
          <a:ext cx="0" cy="0"/>
          <a:chOff x="0" y="0"/>
          <a:chExt cx="0" cy="0"/>
        </a:xfrm>
      </p:grpSpPr>
      <p:sp>
        <p:nvSpPr>
          <p:cNvPr id="68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8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92" name="群組"/>
          <p:cNvGrpSpPr/>
          <p:nvPr/>
        </p:nvGrpSpPr>
        <p:grpSpPr>
          <a:xfrm>
            <a:off x="7759700" y="0"/>
            <a:ext cx="8877301" cy="522445"/>
            <a:chOff x="0" y="0"/>
            <a:chExt cx="8877300" cy="522444"/>
          </a:xfrm>
        </p:grpSpPr>
        <p:sp>
          <p:nvSpPr>
            <p:cNvPr id="69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9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728" name="群組"/>
          <p:cNvGrpSpPr/>
          <p:nvPr/>
        </p:nvGrpSpPr>
        <p:grpSpPr>
          <a:xfrm>
            <a:off x="14579600" y="7839075"/>
            <a:ext cx="7315200" cy="4800600"/>
            <a:chOff x="0" y="0"/>
            <a:chExt cx="7315200" cy="4800600"/>
          </a:xfrm>
        </p:grpSpPr>
        <p:sp>
          <p:nvSpPr>
            <p:cNvPr id="69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699" name="群組"/>
            <p:cNvGrpSpPr/>
            <p:nvPr/>
          </p:nvGrpSpPr>
          <p:grpSpPr>
            <a:xfrm>
              <a:off x="631824" y="720724"/>
              <a:ext cx="1028702" cy="849143"/>
              <a:chOff x="0" y="0"/>
              <a:chExt cx="1028700" cy="849141"/>
            </a:xfrm>
          </p:grpSpPr>
          <p:sp>
            <p:nvSpPr>
              <p:cNvPr id="694"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5" name="形狀"/>
              <p:cNvSpPr/>
              <p:nvPr/>
            </p:nvSpPr>
            <p:spPr>
              <a:xfrm>
                <a:off x="57481" y="33853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6" name="橢圓形"/>
              <p:cNvSpPr/>
              <p:nvPr/>
            </p:nvSpPr>
            <p:spPr>
              <a:xfrm>
                <a:off x="249084" y="14693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7" name="圓形"/>
              <p:cNvSpPr/>
              <p:nvPr/>
            </p:nvSpPr>
            <p:spPr>
              <a:xfrm>
                <a:off x="555649" y="7029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8" name="形狀"/>
              <p:cNvSpPr/>
              <p:nvPr/>
            </p:nvSpPr>
            <p:spPr>
              <a:xfrm>
                <a:off x="766412" y="146932"/>
                <a:ext cx="149449"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00" name="正方形"/>
            <p:cNvSpPr/>
            <p:nvPr/>
          </p:nvSpPr>
          <p:spPr>
            <a:xfrm>
              <a:off x="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08" name="群組"/>
            <p:cNvGrpSpPr/>
            <p:nvPr/>
          </p:nvGrpSpPr>
          <p:grpSpPr>
            <a:xfrm>
              <a:off x="669925" y="3095625"/>
              <a:ext cx="916708" cy="1145666"/>
              <a:chOff x="0" y="0"/>
              <a:chExt cx="916707" cy="1145665"/>
            </a:xfrm>
          </p:grpSpPr>
          <p:sp>
            <p:nvSpPr>
              <p:cNvPr id="701"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2" name="形狀"/>
              <p:cNvSpPr/>
              <p:nvPr/>
            </p:nvSpPr>
            <p:spPr>
              <a:xfrm>
                <a:off x="76200" y="8636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3"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4"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5" name="形狀"/>
              <p:cNvSpPr/>
              <p:nvPr/>
            </p:nvSpPr>
            <p:spPr>
              <a:xfrm>
                <a:off x="323850" y="3683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6"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7" name="形狀"/>
              <p:cNvSpPr/>
              <p:nvPr/>
            </p:nvSpPr>
            <p:spPr>
              <a:xfrm>
                <a:off x="666750" y="2159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09" name="正方形"/>
            <p:cNvSpPr/>
            <p:nvPr/>
          </p:nvSpPr>
          <p:spPr>
            <a:xfrm>
              <a:off x="50292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12" name="群組"/>
            <p:cNvGrpSpPr/>
            <p:nvPr/>
          </p:nvGrpSpPr>
          <p:grpSpPr>
            <a:xfrm>
              <a:off x="5657829" y="724726"/>
              <a:ext cx="1028701" cy="838201"/>
              <a:chOff x="0" y="0"/>
              <a:chExt cx="1028699" cy="838200"/>
            </a:xfrm>
          </p:grpSpPr>
          <p:sp>
            <p:nvSpPr>
              <p:cNvPr id="710"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1" name="形狀"/>
              <p:cNvSpPr/>
              <p:nvPr/>
            </p:nvSpPr>
            <p:spPr>
              <a:xfrm>
                <a:off x="184802"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13" name="正方形"/>
            <p:cNvSpPr/>
            <p:nvPr/>
          </p:nvSpPr>
          <p:spPr>
            <a:xfrm>
              <a:off x="25146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16" name="群組"/>
            <p:cNvGrpSpPr/>
            <p:nvPr/>
          </p:nvGrpSpPr>
          <p:grpSpPr>
            <a:xfrm>
              <a:off x="3184525" y="682625"/>
              <a:ext cx="952500" cy="952500"/>
              <a:chOff x="0" y="0"/>
              <a:chExt cx="952500" cy="952500"/>
            </a:xfrm>
          </p:grpSpPr>
          <p:sp>
            <p:nvSpPr>
              <p:cNvPr id="71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5" name="形狀"/>
              <p:cNvSpPr/>
              <p:nvPr/>
            </p:nvSpPr>
            <p:spPr>
              <a:xfrm>
                <a:off x="83202" y="16239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17" name="正方形"/>
            <p:cNvSpPr/>
            <p:nvPr/>
          </p:nvSpPr>
          <p:spPr>
            <a:xfrm>
              <a:off x="50292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21" name="群組"/>
            <p:cNvGrpSpPr/>
            <p:nvPr/>
          </p:nvGrpSpPr>
          <p:grpSpPr>
            <a:xfrm>
              <a:off x="5803900" y="3197225"/>
              <a:ext cx="723900" cy="952500"/>
              <a:chOff x="0" y="0"/>
              <a:chExt cx="723900" cy="952500"/>
            </a:xfrm>
          </p:grpSpPr>
          <p:sp>
            <p:nvSpPr>
              <p:cNvPr id="718" name="形狀"/>
              <p:cNvSpPr/>
              <p:nvPr/>
            </p:nvSpPr>
            <p:spPr>
              <a:xfrm>
                <a:off x="0" y="4699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9"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0"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22" name="正方形"/>
            <p:cNvSpPr/>
            <p:nvPr/>
          </p:nvSpPr>
          <p:spPr>
            <a:xfrm>
              <a:off x="25146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27" name="群組"/>
            <p:cNvGrpSpPr/>
            <p:nvPr/>
          </p:nvGrpSpPr>
          <p:grpSpPr>
            <a:xfrm>
              <a:off x="3213100" y="3146425"/>
              <a:ext cx="901700" cy="1015734"/>
              <a:chOff x="0" y="0"/>
              <a:chExt cx="901700" cy="1015733"/>
            </a:xfrm>
          </p:grpSpPr>
          <p:sp>
            <p:nvSpPr>
              <p:cNvPr id="723" name="形狀"/>
              <p:cNvSpPr/>
              <p:nvPr/>
            </p:nvSpPr>
            <p:spPr>
              <a:xfrm>
                <a:off x="0" y="14059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4" name="形狀"/>
              <p:cNvSpPr/>
              <p:nvPr/>
            </p:nvSpPr>
            <p:spPr>
              <a:xfrm>
                <a:off x="472578" y="61238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5" name="形狀"/>
              <p:cNvSpPr/>
              <p:nvPr/>
            </p:nvSpPr>
            <p:spPr>
              <a:xfrm>
                <a:off x="114606" y="44744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6" name="形狀"/>
              <p:cNvSpPr/>
              <p:nvPr/>
            </p:nvSpPr>
            <p:spPr>
              <a:xfrm>
                <a:off x="191014"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729" name="影像"/>
          <p:cNvSpPr>
            <a:spLocks noGrp="1"/>
          </p:cNvSpPr>
          <p:nvPr>
            <p:ph type="pic" sz="quarter" idx="13"/>
          </p:nvPr>
        </p:nvSpPr>
        <p:spPr>
          <a:xfrm>
            <a:off x="2501900" y="3759200"/>
            <a:ext cx="19392900" cy="3390900"/>
          </a:xfrm>
          <a:prstGeom prst="rect">
            <a:avLst/>
          </a:prstGeom>
        </p:spPr>
        <p:txBody>
          <a:bodyPr lIns="91439" tIns="45719" rIns="91439" bIns="45719">
            <a:noAutofit/>
          </a:bodyPr>
          <a:lstStyle/>
          <a:p>
            <a:endParaRPr/>
          </a:p>
        </p:txBody>
      </p:sp>
      <p:sp>
        <p:nvSpPr>
          <p:cNvPr id="730" name="Lorem ipsum dolor sit amet, consectetur adipiscing elit. Cras mattis consectetur purus sit amet fermentum. Integer posuere erat a ante venenatis dapibus posuere velit aliquet.…"/>
          <p:cNvSpPr txBox="1">
            <a:spLocks noGrp="1"/>
          </p:cNvSpPr>
          <p:nvPr>
            <p:ph type="body" sz="quarter" idx="14"/>
          </p:nvPr>
        </p:nvSpPr>
        <p:spPr>
          <a:xfrm>
            <a:off x="2510040" y="8551326"/>
            <a:ext cx="11112501" cy="4102101"/>
          </a:xfrm>
          <a:prstGeom prst="rect">
            <a:avLst/>
          </a:prstGeom>
        </p:spPr>
        <p:txBody>
          <a:bodyPr/>
          <a:lstStyle/>
          <a:p>
            <a:pPr algn="l">
              <a:spcBef>
                <a:spcPts val="2900"/>
              </a:spcBef>
              <a:buClr>
                <a:srgbClr val="007ABB"/>
              </a:buClr>
              <a:defRPr sz="3200" spc="160"/>
            </a:pPr>
            <a:r>
              <a:t>Lorem ipsum dolor sit amet, consectetur adipiscing elit. Cras mattis consectetur purus sit amet fermentum. Integer posuere erat a ante venenatis dapibus posuere velit aliquet.</a:t>
            </a:r>
          </a:p>
          <a:p>
            <a:pPr algn="l">
              <a:spcBef>
                <a:spcPts val="2900"/>
              </a:spcBef>
              <a:buClr>
                <a:srgbClr val="007ABB"/>
              </a:buClr>
              <a:defRPr sz="3200" spc="160"/>
            </a:pPr>
            <a:r>
              <a:t>Donec sed odio dui. Cras mattis consectetur purus sit amet fermentum. Sed posuere consectetur est at lobortis. Curabitur blandit tempus porttitor. Cum sociis natoque penatibus et magnis dis parturient montes, nascetur ridiculus mus.</a:t>
            </a:r>
          </a:p>
        </p:txBody>
      </p:sp>
      <p:sp>
        <p:nvSpPr>
          <p:cNvPr id="731" name="Nullam quis risus eget"/>
          <p:cNvSpPr txBox="1">
            <a:spLocks noGrp="1"/>
          </p:cNvSpPr>
          <p:nvPr>
            <p:ph type="body" sz="quarter" idx="15"/>
          </p:nvPr>
        </p:nvSpPr>
        <p:spPr>
          <a:xfrm>
            <a:off x="2510040" y="7843335"/>
            <a:ext cx="11112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quis risus eget</a:t>
            </a:r>
          </a:p>
        </p:txBody>
      </p:sp>
      <p:sp>
        <p:nvSpPr>
          <p:cNvPr id="73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3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34"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8332866"/>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Photo Gallery">
    <p:spTree>
      <p:nvGrpSpPr>
        <p:cNvPr id="1" name=""/>
        <p:cNvGrpSpPr/>
        <p:nvPr/>
      </p:nvGrpSpPr>
      <p:grpSpPr>
        <a:xfrm>
          <a:off x="0" y="0"/>
          <a:ext cx="0" cy="0"/>
          <a:chOff x="0" y="0"/>
          <a:chExt cx="0" cy="0"/>
        </a:xfrm>
      </p:grpSpPr>
      <p:sp>
        <p:nvSpPr>
          <p:cNvPr id="74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4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745" name="群組"/>
          <p:cNvGrpSpPr/>
          <p:nvPr/>
        </p:nvGrpSpPr>
        <p:grpSpPr>
          <a:xfrm>
            <a:off x="7759700" y="0"/>
            <a:ext cx="8877301" cy="522445"/>
            <a:chOff x="0" y="0"/>
            <a:chExt cx="8877300" cy="522444"/>
          </a:xfrm>
        </p:grpSpPr>
        <p:sp>
          <p:nvSpPr>
            <p:cNvPr id="74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74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746" name="影像"/>
          <p:cNvSpPr>
            <a:spLocks noGrp="1"/>
          </p:cNvSpPr>
          <p:nvPr>
            <p:ph type="pic" sz="quarter" idx="13"/>
          </p:nvPr>
        </p:nvSpPr>
        <p:spPr>
          <a:xfrm>
            <a:off x="18964275" y="9512300"/>
            <a:ext cx="2921000" cy="2290981"/>
          </a:xfrm>
          <a:prstGeom prst="rect">
            <a:avLst/>
          </a:prstGeom>
        </p:spPr>
        <p:txBody>
          <a:bodyPr lIns="91439" tIns="45719" rIns="91439" bIns="45719">
            <a:noAutofit/>
          </a:bodyPr>
          <a:lstStyle/>
          <a:p>
            <a:endParaRPr/>
          </a:p>
        </p:txBody>
      </p:sp>
      <p:sp>
        <p:nvSpPr>
          <p:cNvPr id="747" name="影像"/>
          <p:cNvSpPr>
            <a:spLocks noGrp="1"/>
          </p:cNvSpPr>
          <p:nvPr>
            <p:ph type="pic" sz="quarter" idx="14"/>
          </p:nvPr>
        </p:nvSpPr>
        <p:spPr>
          <a:xfrm>
            <a:off x="15668625" y="9512300"/>
            <a:ext cx="2921000" cy="2290981"/>
          </a:xfrm>
          <a:prstGeom prst="rect">
            <a:avLst/>
          </a:prstGeom>
        </p:spPr>
        <p:txBody>
          <a:bodyPr lIns="91439" tIns="45719" rIns="91439" bIns="45719">
            <a:noAutofit/>
          </a:bodyPr>
          <a:lstStyle/>
          <a:p>
            <a:endParaRPr/>
          </a:p>
        </p:txBody>
      </p:sp>
      <p:sp>
        <p:nvSpPr>
          <p:cNvPr id="748" name="影像"/>
          <p:cNvSpPr>
            <a:spLocks noGrp="1"/>
          </p:cNvSpPr>
          <p:nvPr>
            <p:ph type="pic" sz="quarter" idx="15"/>
          </p:nvPr>
        </p:nvSpPr>
        <p:spPr>
          <a:xfrm>
            <a:off x="12372975" y="9512300"/>
            <a:ext cx="2921000" cy="2290981"/>
          </a:xfrm>
          <a:prstGeom prst="rect">
            <a:avLst/>
          </a:prstGeom>
        </p:spPr>
        <p:txBody>
          <a:bodyPr lIns="91439" tIns="45719" rIns="91439" bIns="45719">
            <a:noAutofit/>
          </a:bodyPr>
          <a:lstStyle/>
          <a:p>
            <a:endParaRPr/>
          </a:p>
        </p:txBody>
      </p:sp>
      <p:sp>
        <p:nvSpPr>
          <p:cNvPr id="749" name="影像"/>
          <p:cNvSpPr>
            <a:spLocks noGrp="1"/>
          </p:cNvSpPr>
          <p:nvPr>
            <p:ph type="pic" sz="quarter" idx="16"/>
          </p:nvPr>
        </p:nvSpPr>
        <p:spPr>
          <a:xfrm>
            <a:off x="9093200" y="9512300"/>
            <a:ext cx="2921000" cy="2290981"/>
          </a:xfrm>
          <a:prstGeom prst="rect">
            <a:avLst/>
          </a:prstGeom>
        </p:spPr>
        <p:txBody>
          <a:bodyPr lIns="91439" tIns="45719" rIns="91439" bIns="45719">
            <a:noAutofit/>
          </a:bodyPr>
          <a:lstStyle/>
          <a:p>
            <a:endParaRPr/>
          </a:p>
        </p:txBody>
      </p:sp>
      <p:sp>
        <p:nvSpPr>
          <p:cNvPr id="750" name="影像"/>
          <p:cNvSpPr>
            <a:spLocks noGrp="1"/>
          </p:cNvSpPr>
          <p:nvPr>
            <p:ph type="pic" sz="quarter" idx="17"/>
          </p:nvPr>
        </p:nvSpPr>
        <p:spPr>
          <a:xfrm>
            <a:off x="5791200" y="9512300"/>
            <a:ext cx="2921000" cy="2290981"/>
          </a:xfrm>
          <a:prstGeom prst="rect">
            <a:avLst/>
          </a:prstGeom>
        </p:spPr>
        <p:txBody>
          <a:bodyPr lIns="91439" tIns="45719" rIns="91439" bIns="45719">
            <a:noAutofit/>
          </a:bodyPr>
          <a:lstStyle/>
          <a:p>
            <a:endParaRPr/>
          </a:p>
        </p:txBody>
      </p:sp>
      <p:sp>
        <p:nvSpPr>
          <p:cNvPr id="751" name="影像"/>
          <p:cNvSpPr>
            <a:spLocks noGrp="1"/>
          </p:cNvSpPr>
          <p:nvPr>
            <p:ph type="pic" sz="quarter" idx="18"/>
          </p:nvPr>
        </p:nvSpPr>
        <p:spPr>
          <a:xfrm>
            <a:off x="2501900" y="9512300"/>
            <a:ext cx="2921000" cy="2290981"/>
          </a:xfrm>
          <a:prstGeom prst="rect">
            <a:avLst/>
          </a:prstGeom>
        </p:spPr>
        <p:txBody>
          <a:bodyPr lIns="91439" tIns="45719" rIns="91439" bIns="45719">
            <a:noAutofit/>
          </a:bodyPr>
          <a:lstStyle/>
          <a:p>
            <a:endParaRPr/>
          </a:p>
        </p:txBody>
      </p:sp>
      <p:sp>
        <p:nvSpPr>
          <p:cNvPr id="752" name="影像"/>
          <p:cNvSpPr>
            <a:spLocks noGrp="1"/>
          </p:cNvSpPr>
          <p:nvPr>
            <p:ph type="pic" sz="quarter" idx="19"/>
          </p:nvPr>
        </p:nvSpPr>
        <p:spPr>
          <a:xfrm>
            <a:off x="18964275" y="6845300"/>
            <a:ext cx="2921000" cy="2290981"/>
          </a:xfrm>
          <a:prstGeom prst="rect">
            <a:avLst/>
          </a:prstGeom>
        </p:spPr>
        <p:txBody>
          <a:bodyPr lIns="91439" tIns="45719" rIns="91439" bIns="45719">
            <a:noAutofit/>
          </a:bodyPr>
          <a:lstStyle/>
          <a:p>
            <a:endParaRPr/>
          </a:p>
        </p:txBody>
      </p:sp>
      <p:sp>
        <p:nvSpPr>
          <p:cNvPr id="753" name="影像"/>
          <p:cNvSpPr>
            <a:spLocks noGrp="1"/>
          </p:cNvSpPr>
          <p:nvPr>
            <p:ph type="pic" sz="quarter" idx="20"/>
          </p:nvPr>
        </p:nvSpPr>
        <p:spPr>
          <a:xfrm>
            <a:off x="15668625" y="6845300"/>
            <a:ext cx="2921000" cy="2290981"/>
          </a:xfrm>
          <a:prstGeom prst="rect">
            <a:avLst/>
          </a:prstGeom>
        </p:spPr>
        <p:txBody>
          <a:bodyPr lIns="91439" tIns="45719" rIns="91439" bIns="45719">
            <a:noAutofit/>
          </a:bodyPr>
          <a:lstStyle/>
          <a:p>
            <a:endParaRPr/>
          </a:p>
        </p:txBody>
      </p:sp>
      <p:sp>
        <p:nvSpPr>
          <p:cNvPr id="754" name="影像"/>
          <p:cNvSpPr>
            <a:spLocks noGrp="1"/>
          </p:cNvSpPr>
          <p:nvPr>
            <p:ph type="pic" sz="quarter" idx="21"/>
          </p:nvPr>
        </p:nvSpPr>
        <p:spPr>
          <a:xfrm>
            <a:off x="12372975" y="6845300"/>
            <a:ext cx="2921000" cy="2290981"/>
          </a:xfrm>
          <a:prstGeom prst="rect">
            <a:avLst/>
          </a:prstGeom>
        </p:spPr>
        <p:txBody>
          <a:bodyPr lIns="91439" tIns="45719" rIns="91439" bIns="45719">
            <a:noAutofit/>
          </a:bodyPr>
          <a:lstStyle/>
          <a:p>
            <a:endParaRPr/>
          </a:p>
        </p:txBody>
      </p:sp>
      <p:sp>
        <p:nvSpPr>
          <p:cNvPr id="755" name="影像"/>
          <p:cNvSpPr>
            <a:spLocks noGrp="1"/>
          </p:cNvSpPr>
          <p:nvPr>
            <p:ph type="pic" sz="quarter" idx="22"/>
          </p:nvPr>
        </p:nvSpPr>
        <p:spPr>
          <a:xfrm>
            <a:off x="9093200" y="6845300"/>
            <a:ext cx="2921000" cy="2290981"/>
          </a:xfrm>
          <a:prstGeom prst="rect">
            <a:avLst/>
          </a:prstGeom>
        </p:spPr>
        <p:txBody>
          <a:bodyPr lIns="91439" tIns="45719" rIns="91439" bIns="45719">
            <a:noAutofit/>
          </a:bodyPr>
          <a:lstStyle/>
          <a:p>
            <a:endParaRPr/>
          </a:p>
        </p:txBody>
      </p:sp>
      <p:sp>
        <p:nvSpPr>
          <p:cNvPr id="756" name="影像"/>
          <p:cNvSpPr>
            <a:spLocks noGrp="1"/>
          </p:cNvSpPr>
          <p:nvPr>
            <p:ph type="pic" sz="quarter" idx="23"/>
          </p:nvPr>
        </p:nvSpPr>
        <p:spPr>
          <a:xfrm>
            <a:off x="5791200" y="6845300"/>
            <a:ext cx="2921000" cy="2290981"/>
          </a:xfrm>
          <a:prstGeom prst="rect">
            <a:avLst/>
          </a:prstGeom>
        </p:spPr>
        <p:txBody>
          <a:bodyPr lIns="91439" tIns="45719" rIns="91439" bIns="45719">
            <a:noAutofit/>
          </a:bodyPr>
          <a:lstStyle/>
          <a:p>
            <a:endParaRPr/>
          </a:p>
        </p:txBody>
      </p:sp>
      <p:sp>
        <p:nvSpPr>
          <p:cNvPr id="757" name="影像"/>
          <p:cNvSpPr>
            <a:spLocks noGrp="1"/>
          </p:cNvSpPr>
          <p:nvPr>
            <p:ph type="pic" sz="quarter" idx="24"/>
          </p:nvPr>
        </p:nvSpPr>
        <p:spPr>
          <a:xfrm>
            <a:off x="2501900" y="6845300"/>
            <a:ext cx="2921000" cy="2290981"/>
          </a:xfrm>
          <a:prstGeom prst="rect">
            <a:avLst/>
          </a:prstGeom>
        </p:spPr>
        <p:txBody>
          <a:bodyPr lIns="91439" tIns="45719" rIns="91439" bIns="45719">
            <a:noAutofit/>
          </a:bodyPr>
          <a:lstStyle/>
          <a:p>
            <a:endParaRPr/>
          </a:p>
        </p:txBody>
      </p:sp>
      <p:sp>
        <p:nvSpPr>
          <p:cNvPr id="758" name="影像"/>
          <p:cNvSpPr>
            <a:spLocks noGrp="1"/>
          </p:cNvSpPr>
          <p:nvPr>
            <p:ph type="pic" sz="quarter" idx="25"/>
          </p:nvPr>
        </p:nvSpPr>
        <p:spPr>
          <a:xfrm>
            <a:off x="18964275" y="4178300"/>
            <a:ext cx="2921000" cy="2290981"/>
          </a:xfrm>
          <a:prstGeom prst="rect">
            <a:avLst/>
          </a:prstGeom>
        </p:spPr>
        <p:txBody>
          <a:bodyPr lIns="91439" tIns="45719" rIns="91439" bIns="45719">
            <a:noAutofit/>
          </a:bodyPr>
          <a:lstStyle/>
          <a:p>
            <a:endParaRPr/>
          </a:p>
        </p:txBody>
      </p:sp>
      <p:sp>
        <p:nvSpPr>
          <p:cNvPr id="759" name="影像"/>
          <p:cNvSpPr>
            <a:spLocks noGrp="1"/>
          </p:cNvSpPr>
          <p:nvPr>
            <p:ph type="pic" sz="quarter" idx="26"/>
          </p:nvPr>
        </p:nvSpPr>
        <p:spPr>
          <a:xfrm>
            <a:off x="15668625" y="4178300"/>
            <a:ext cx="2921000" cy="2290981"/>
          </a:xfrm>
          <a:prstGeom prst="rect">
            <a:avLst/>
          </a:prstGeom>
        </p:spPr>
        <p:txBody>
          <a:bodyPr lIns="91439" tIns="45719" rIns="91439" bIns="45719">
            <a:noAutofit/>
          </a:bodyPr>
          <a:lstStyle/>
          <a:p>
            <a:endParaRPr/>
          </a:p>
        </p:txBody>
      </p:sp>
      <p:sp>
        <p:nvSpPr>
          <p:cNvPr id="760" name="影像"/>
          <p:cNvSpPr>
            <a:spLocks noGrp="1"/>
          </p:cNvSpPr>
          <p:nvPr>
            <p:ph type="pic" sz="quarter" idx="27"/>
          </p:nvPr>
        </p:nvSpPr>
        <p:spPr>
          <a:xfrm>
            <a:off x="12372975" y="4178300"/>
            <a:ext cx="2921000" cy="2290981"/>
          </a:xfrm>
          <a:prstGeom prst="rect">
            <a:avLst/>
          </a:prstGeom>
        </p:spPr>
        <p:txBody>
          <a:bodyPr lIns="91439" tIns="45719" rIns="91439" bIns="45719">
            <a:noAutofit/>
          </a:bodyPr>
          <a:lstStyle/>
          <a:p>
            <a:endParaRPr/>
          </a:p>
        </p:txBody>
      </p:sp>
      <p:sp>
        <p:nvSpPr>
          <p:cNvPr id="761" name="影像"/>
          <p:cNvSpPr>
            <a:spLocks noGrp="1"/>
          </p:cNvSpPr>
          <p:nvPr>
            <p:ph type="pic" sz="quarter" idx="28"/>
          </p:nvPr>
        </p:nvSpPr>
        <p:spPr>
          <a:xfrm>
            <a:off x="9093200" y="4178300"/>
            <a:ext cx="2921000" cy="2290981"/>
          </a:xfrm>
          <a:prstGeom prst="rect">
            <a:avLst/>
          </a:prstGeom>
        </p:spPr>
        <p:txBody>
          <a:bodyPr lIns="91439" tIns="45719" rIns="91439" bIns="45719">
            <a:noAutofit/>
          </a:bodyPr>
          <a:lstStyle/>
          <a:p>
            <a:endParaRPr/>
          </a:p>
        </p:txBody>
      </p:sp>
      <p:sp>
        <p:nvSpPr>
          <p:cNvPr id="762" name="影像"/>
          <p:cNvSpPr>
            <a:spLocks noGrp="1"/>
          </p:cNvSpPr>
          <p:nvPr>
            <p:ph type="pic" sz="quarter" idx="29"/>
          </p:nvPr>
        </p:nvSpPr>
        <p:spPr>
          <a:xfrm>
            <a:off x="5791200" y="4178300"/>
            <a:ext cx="2921000" cy="2290981"/>
          </a:xfrm>
          <a:prstGeom prst="rect">
            <a:avLst/>
          </a:prstGeom>
        </p:spPr>
        <p:txBody>
          <a:bodyPr lIns="91439" tIns="45719" rIns="91439" bIns="45719">
            <a:noAutofit/>
          </a:bodyPr>
          <a:lstStyle/>
          <a:p>
            <a:endParaRPr/>
          </a:p>
        </p:txBody>
      </p:sp>
      <p:sp>
        <p:nvSpPr>
          <p:cNvPr id="763" name="影像"/>
          <p:cNvSpPr>
            <a:spLocks noGrp="1"/>
          </p:cNvSpPr>
          <p:nvPr>
            <p:ph type="pic" sz="quarter" idx="30"/>
          </p:nvPr>
        </p:nvSpPr>
        <p:spPr>
          <a:xfrm>
            <a:off x="2501900" y="4178300"/>
            <a:ext cx="2921000" cy="2290981"/>
          </a:xfrm>
          <a:prstGeom prst="rect">
            <a:avLst/>
          </a:prstGeom>
        </p:spPr>
        <p:txBody>
          <a:bodyPr lIns="91439" tIns="45719" rIns="91439" bIns="45719">
            <a:noAutofit/>
          </a:bodyPr>
          <a:lstStyle/>
          <a:p>
            <a:endParaRPr/>
          </a:p>
        </p:txBody>
      </p:sp>
      <p:sp>
        <p:nvSpPr>
          <p:cNvPr id="76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6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6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1396803"/>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estimonials">
    <p:spTree>
      <p:nvGrpSpPr>
        <p:cNvPr id="1" name=""/>
        <p:cNvGrpSpPr/>
        <p:nvPr/>
      </p:nvGrpSpPr>
      <p:grpSpPr>
        <a:xfrm>
          <a:off x="0" y="0"/>
          <a:ext cx="0" cy="0"/>
          <a:chOff x="0" y="0"/>
          <a:chExt cx="0" cy="0"/>
        </a:xfrm>
      </p:grpSpPr>
      <p:sp>
        <p:nvSpPr>
          <p:cNvPr id="77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7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75" name="矩形"/>
          <p:cNvSpPr/>
          <p:nvPr/>
        </p:nvSpPr>
        <p:spPr>
          <a:xfrm>
            <a:off x="2504281"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776" name="矩形"/>
          <p:cNvSpPr/>
          <p:nvPr/>
        </p:nvSpPr>
        <p:spPr>
          <a:xfrm>
            <a:off x="17247575"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777" name="矩形"/>
          <p:cNvSpPr/>
          <p:nvPr/>
        </p:nvSpPr>
        <p:spPr>
          <a:xfrm>
            <a:off x="7418713"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778" name="矩形"/>
          <p:cNvSpPr/>
          <p:nvPr/>
        </p:nvSpPr>
        <p:spPr>
          <a:xfrm>
            <a:off x="12333142"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grpSp>
        <p:nvGrpSpPr>
          <p:cNvPr id="781" name="群組"/>
          <p:cNvGrpSpPr/>
          <p:nvPr/>
        </p:nvGrpSpPr>
        <p:grpSpPr>
          <a:xfrm>
            <a:off x="7759700" y="0"/>
            <a:ext cx="8877301" cy="522445"/>
            <a:chOff x="0" y="0"/>
            <a:chExt cx="8877300" cy="522444"/>
          </a:xfrm>
        </p:grpSpPr>
        <p:sp>
          <p:nvSpPr>
            <p:cNvPr id="77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78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782" name="形狀"/>
          <p:cNvSpPr/>
          <p:nvPr/>
        </p:nvSpPr>
        <p:spPr>
          <a:xfrm>
            <a:off x="271567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3" name="形狀"/>
          <p:cNvSpPr/>
          <p:nvPr/>
        </p:nvSpPr>
        <p:spPr>
          <a:xfrm>
            <a:off x="11289740"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4" name="形狀"/>
          <p:cNvSpPr/>
          <p:nvPr/>
        </p:nvSpPr>
        <p:spPr>
          <a:xfrm>
            <a:off x="21119538"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5" name="形狀"/>
          <p:cNvSpPr/>
          <p:nvPr/>
        </p:nvSpPr>
        <p:spPr>
          <a:xfrm>
            <a:off x="1256452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6" name="影像"/>
          <p:cNvSpPr>
            <a:spLocks noGrp="1"/>
          </p:cNvSpPr>
          <p:nvPr>
            <p:ph type="pic" sz="quarter" idx="13"/>
          </p:nvPr>
        </p:nvSpPr>
        <p:spPr>
          <a:xfrm>
            <a:off x="17242541" y="7835900"/>
            <a:ext cx="4648201" cy="3048000"/>
          </a:xfrm>
          <a:prstGeom prst="rect">
            <a:avLst/>
          </a:prstGeom>
        </p:spPr>
        <p:txBody>
          <a:bodyPr lIns="91439" tIns="45719" rIns="91439" bIns="45719">
            <a:noAutofit/>
          </a:bodyPr>
          <a:lstStyle/>
          <a:p>
            <a:endParaRPr/>
          </a:p>
        </p:txBody>
      </p:sp>
      <p:sp>
        <p:nvSpPr>
          <p:cNvPr id="787" name="影像"/>
          <p:cNvSpPr>
            <a:spLocks noGrp="1"/>
          </p:cNvSpPr>
          <p:nvPr>
            <p:ph type="pic" sz="quarter" idx="14"/>
          </p:nvPr>
        </p:nvSpPr>
        <p:spPr>
          <a:xfrm>
            <a:off x="12337165" y="3759200"/>
            <a:ext cx="4648201" cy="3048000"/>
          </a:xfrm>
          <a:prstGeom prst="rect">
            <a:avLst/>
          </a:prstGeom>
        </p:spPr>
        <p:txBody>
          <a:bodyPr lIns="91439" tIns="45719" rIns="91439" bIns="45719">
            <a:noAutofit/>
          </a:bodyPr>
          <a:lstStyle/>
          <a:p>
            <a:endParaRPr/>
          </a:p>
        </p:txBody>
      </p:sp>
      <p:sp>
        <p:nvSpPr>
          <p:cNvPr id="788" name="影像"/>
          <p:cNvSpPr>
            <a:spLocks noGrp="1"/>
          </p:cNvSpPr>
          <p:nvPr>
            <p:ph type="pic" sz="quarter" idx="15"/>
          </p:nvPr>
        </p:nvSpPr>
        <p:spPr>
          <a:xfrm>
            <a:off x="7407978" y="7835900"/>
            <a:ext cx="4648201" cy="3048000"/>
          </a:xfrm>
          <a:prstGeom prst="rect">
            <a:avLst/>
          </a:prstGeom>
        </p:spPr>
        <p:txBody>
          <a:bodyPr lIns="91439" tIns="45719" rIns="91439" bIns="45719">
            <a:noAutofit/>
          </a:bodyPr>
          <a:lstStyle/>
          <a:p>
            <a:endParaRPr/>
          </a:p>
        </p:txBody>
      </p:sp>
      <p:sp>
        <p:nvSpPr>
          <p:cNvPr id="789" name="影像"/>
          <p:cNvSpPr>
            <a:spLocks noGrp="1"/>
          </p:cNvSpPr>
          <p:nvPr>
            <p:ph type="pic" sz="quarter" idx="16"/>
          </p:nvPr>
        </p:nvSpPr>
        <p:spPr>
          <a:xfrm>
            <a:off x="2502603" y="3759200"/>
            <a:ext cx="4648201" cy="3048000"/>
          </a:xfrm>
          <a:prstGeom prst="rect">
            <a:avLst/>
          </a:prstGeom>
        </p:spPr>
        <p:txBody>
          <a:bodyPr lIns="91439" tIns="45719" rIns="91439" bIns="45719">
            <a:noAutofit/>
          </a:bodyPr>
          <a:lstStyle/>
          <a:p>
            <a:endParaRPr/>
          </a:p>
        </p:txBody>
      </p:sp>
      <p:sp>
        <p:nvSpPr>
          <p:cNvPr id="790" name="矩形"/>
          <p:cNvSpPr>
            <a:spLocks noGrp="1"/>
          </p:cNvSpPr>
          <p:nvPr>
            <p:ph type="body" sz="quarter" idx="17"/>
          </p:nvPr>
        </p:nvSpPr>
        <p:spPr>
          <a:xfrm>
            <a:off x="17242541" y="10591800"/>
            <a:ext cx="4648201" cy="1333500"/>
          </a:xfrm>
          <a:prstGeom prst="rect">
            <a:avLst/>
          </a:prstGeom>
          <a:solidFill>
            <a:srgbClr val="2FC4E8"/>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1" name="矩形"/>
          <p:cNvSpPr>
            <a:spLocks noGrp="1"/>
          </p:cNvSpPr>
          <p:nvPr>
            <p:ph type="body" sz="quarter" idx="18"/>
          </p:nvPr>
        </p:nvSpPr>
        <p:spPr>
          <a:xfrm>
            <a:off x="2502603" y="6502400"/>
            <a:ext cx="4648201" cy="1333500"/>
          </a:xfrm>
          <a:prstGeom prst="rect">
            <a:avLst/>
          </a:prstGeom>
          <a:solidFill>
            <a:srgbClr val="ECBC2B"/>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2" name="矩形"/>
          <p:cNvSpPr>
            <a:spLocks noGrp="1"/>
          </p:cNvSpPr>
          <p:nvPr>
            <p:ph type="body" sz="quarter" idx="19"/>
          </p:nvPr>
        </p:nvSpPr>
        <p:spPr>
          <a:xfrm>
            <a:off x="12337165" y="6807200"/>
            <a:ext cx="4648201" cy="1054100"/>
          </a:xfrm>
          <a:prstGeom prst="rect">
            <a:avLst/>
          </a:prstGeom>
          <a:solidFill>
            <a:srgbClr val="67AC39"/>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3" name="矩形"/>
          <p:cNvSpPr>
            <a:spLocks noGrp="1"/>
          </p:cNvSpPr>
          <p:nvPr>
            <p:ph type="body" sz="quarter" idx="20"/>
          </p:nvPr>
        </p:nvSpPr>
        <p:spPr>
          <a:xfrm>
            <a:off x="7407978" y="10896600"/>
            <a:ext cx="4648201" cy="1054100"/>
          </a:xfrm>
          <a:prstGeom prst="rect">
            <a:avLst/>
          </a:prstGeom>
          <a:solidFill>
            <a:srgbClr val="E03F52"/>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4" name="Nulla vitae elit libero, a pharetra augue."/>
          <p:cNvSpPr txBox="1">
            <a:spLocks noGrp="1"/>
          </p:cNvSpPr>
          <p:nvPr>
            <p:ph type="body" sz="quarter" idx="21"/>
          </p:nvPr>
        </p:nvSpPr>
        <p:spPr>
          <a:xfrm>
            <a:off x="17816334" y="4178300"/>
            <a:ext cx="3162301" cy="3225800"/>
          </a:xfrm>
          <a:prstGeom prst="rect">
            <a:avLst/>
          </a:prstGeom>
        </p:spPr>
        <p:txBody>
          <a:bodyPr anchor="ctr"/>
          <a:lstStyle>
            <a:lvl1pPr algn="l">
              <a:spcBef>
                <a:spcPts val="0"/>
              </a:spcBef>
              <a:defRPr sz="3200" spc="96"/>
            </a:lvl1pPr>
          </a:lstStyle>
          <a:p>
            <a:r>
              <a:t>Nulla vitae elit libero, a pharetra augue.</a:t>
            </a:r>
          </a:p>
        </p:txBody>
      </p:sp>
      <p:sp>
        <p:nvSpPr>
          <p:cNvPr id="795" name="Vivamus sagittis lacus vel augue laoreet rutrum faucibus dolor auctor."/>
          <p:cNvSpPr txBox="1">
            <a:spLocks noGrp="1"/>
          </p:cNvSpPr>
          <p:nvPr>
            <p:ph type="body" sz="quarter" idx="22"/>
          </p:nvPr>
        </p:nvSpPr>
        <p:spPr>
          <a:xfrm>
            <a:off x="13246100" y="8293100"/>
            <a:ext cx="3162300" cy="3225800"/>
          </a:xfrm>
          <a:prstGeom prst="rect">
            <a:avLst/>
          </a:prstGeom>
        </p:spPr>
        <p:txBody>
          <a:bodyPr anchor="ctr"/>
          <a:lstStyle>
            <a:lvl1pPr algn="l">
              <a:spcBef>
                <a:spcPts val="0"/>
              </a:spcBef>
              <a:defRPr sz="3200" spc="96"/>
            </a:lvl1pPr>
          </a:lstStyle>
          <a:p>
            <a:r>
              <a:t>Vivamus sagittis lacus vel augue laoreet rutrum faucibus dolor auctor.</a:t>
            </a:r>
          </a:p>
        </p:txBody>
      </p:sp>
      <p:sp>
        <p:nvSpPr>
          <p:cNvPr id="796" name="Lorem ipsum dolor sit amet, consectetur adipiscing elit."/>
          <p:cNvSpPr txBox="1">
            <a:spLocks noGrp="1"/>
          </p:cNvSpPr>
          <p:nvPr>
            <p:ph type="body" sz="quarter" idx="23"/>
          </p:nvPr>
        </p:nvSpPr>
        <p:spPr>
          <a:xfrm>
            <a:off x="7975600" y="4178300"/>
            <a:ext cx="3162300" cy="3225800"/>
          </a:xfrm>
          <a:prstGeom prst="rect">
            <a:avLst/>
          </a:prstGeom>
        </p:spPr>
        <p:txBody>
          <a:bodyPr anchor="ctr"/>
          <a:lstStyle>
            <a:lvl1pPr algn="l">
              <a:spcBef>
                <a:spcPts val="0"/>
              </a:spcBef>
              <a:defRPr sz="3200" spc="96"/>
            </a:lvl1pPr>
          </a:lstStyle>
          <a:p>
            <a:r>
              <a:t>Lorem ipsum dolor sit amet, consectetur adipiscing elit.</a:t>
            </a:r>
          </a:p>
        </p:txBody>
      </p:sp>
      <p:sp>
        <p:nvSpPr>
          <p:cNvPr id="797" name="Pellentesque ornare sem lacinia quam venenatis."/>
          <p:cNvSpPr txBox="1">
            <a:spLocks noGrp="1"/>
          </p:cNvSpPr>
          <p:nvPr>
            <p:ph type="body" sz="quarter" idx="24"/>
          </p:nvPr>
        </p:nvSpPr>
        <p:spPr>
          <a:xfrm>
            <a:off x="3416300" y="8293100"/>
            <a:ext cx="3162300" cy="3225800"/>
          </a:xfrm>
          <a:prstGeom prst="rect">
            <a:avLst/>
          </a:prstGeom>
        </p:spPr>
        <p:txBody>
          <a:bodyPr anchor="ctr"/>
          <a:lstStyle>
            <a:lvl1pPr algn="l">
              <a:spcBef>
                <a:spcPts val="0"/>
              </a:spcBef>
              <a:defRPr sz="3200" spc="96"/>
            </a:lvl1pPr>
          </a:lstStyle>
          <a:p>
            <a:r>
              <a:t>Pellentesque ornare sem lacinia quam venenatis.</a:t>
            </a:r>
          </a:p>
        </p:txBody>
      </p:sp>
      <p:sp>
        <p:nvSpPr>
          <p:cNvPr id="798" name="CEO,  Pellentesque Cras"/>
          <p:cNvSpPr txBox="1">
            <a:spLocks noGrp="1"/>
          </p:cNvSpPr>
          <p:nvPr>
            <p:ph type="body" sz="quarter" idx="25"/>
          </p:nvPr>
        </p:nvSpPr>
        <p:spPr>
          <a:xfrm>
            <a:off x="17535726" y="11404401"/>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Pellentesque Cras</a:t>
            </a:r>
          </a:p>
        </p:txBody>
      </p:sp>
      <p:sp>
        <p:nvSpPr>
          <p:cNvPr id="799" name="CEO, Magna Pro"/>
          <p:cNvSpPr txBox="1">
            <a:spLocks noGrp="1"/>
          </p:cNvSpPr>
          <p:nvPr>
            <p:ph type="body" sz="quarter" idx="26"/>
          </p:nvPr>
        </p:nvSpPr>
        <p:spPr>
          <a:xfrm>
            <a:off x="12630352" y="73152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Magna Pro</a:t>
            </a:r>
          </a:p>
        </p:txBody>
      </p:sp>
      <p:sp>
        <p:nvSpPr>
          <p:cNvPr id="800" name="Project Manager, Odio"/>
          <p:cNvSpPr txBox="1">
            <a:spLocks noGrp="1"/>
          </p:cNvSpPr>
          <p:nvPr>
            <p:ph type="body" sz="quarter" idx="27"/>
          </p:nvPr>
        </p:nvSpPr>
        <p:spPr>
          <a:xfrm>
            <a:off x="7701164" y="113919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Odio</a:t>
            </a:r>
          </a:p>
        </p:txBody>
      </p:sp>
      <p:sp>
        <p:nvSpPr>
          <p:cNvPr id="801" name="Project Manager, ABC Co."/>
          <p:cNvSpPr txBox="1">
            <a:spLocks noGrp="1"/>
          </p:cNvSpPr>
          <p:nvPr>
            <p:ph type="body" sz="quarter" idx="28"/>
          </p:nvPr>
        </p:nvSpPr>
        <p:spPr>
          <a:xfrm>
            <a:off x="2795788" y="7314604"/>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ABC Co.</a:t>
            </a:r>
          </a:p>
        </p:txBody>
      </p:sp>
      <p:sp>
        <p:nvSpPr>
          <p:cNvPr id="802" name="Mattis…"/>
          <p:cNvSpPr txBox="1">
            <a:spLocks noGrp="1"/>
          </p:cNvSpPr>
          <p:nvPr>
            <p:ph type="body" sz="quarter" idx="29"/>
          </p:nvPr>
        </p:nvSpPr>
        <p:spPr>
          <a:xfrm>
            <a:off x="17535726" y="107315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Mattis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Condimentum</a:t>
            </a:r>
          </a:p>
        </p:txBody>
      </p:sp>
      <p:sp>
        <p:nvSpPr>
          <p:cNvPr id="803" name="Mollis Amet"/>
          <p:cNvSpPr txBox="1">
            <a:spLocks noGrp="1"/>
          </p:cNvSpPr>
          <p:nvPr>
            <p:ph type="body" sz="quarter" idx="30"/>
          </p:nvPr>
        </p:nvSpPr>
        <p:spPr>
          <a:xfrm>
            <a:off x="12630352" y="69723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Mollis Amet</a:t>
            </a:r>
          </a:p>
        </p:txBody>
      </p:sp>
      <p:sp>
        <p:nvSpPr>
          <p:cNvPr id="804" name="Lorem Ipsum"/>
          <p:cNvSpPr txBox="1">
            <a:spLocks noGrp="1"/>
          </p:cNvSpPr>
          <p:nvPr>
            <p:ph type="body" sz="quarter" idx="31"/>
          </p:nvPr>
        </p:nvSpPr>
        <p:spPr>
          <a:xfrm>
            <a:off x="7701164" y="110490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Lorem Ipsum</a:t>
            </a:r>
          </a:p>
        </p:txBody>
      </p:sp>
      <p:sp>
        <p:nvSpPr>
          <p:cNvPr id="805" name="Etiam Nibh…"/>
          <p:cNvSpPr txBox="1">
            <a:spLocks noGrp="1"/>
          </p:cNvSpPr>
          <p:nvPr>
            <p:ph type="body" sz="quarter" idx="32"/>
          </p:nvPr>
        </p:nvSpPr>
        <p:spPr>
          <a:xfrm>
            <a:off x="2795788" y="66548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Etiam Nibh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Ultricies</a:t>
            </a:r>
          </a:p>
        </p:txBody>
      </p:sp>
      <p:sp>
        <p:nvSpPr>
          <p:cNvPr id="8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0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83344149"/>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Photo Gallery &amp; Text">
    <p:spTree>
      <p:nvGrpSpPr>
        <p:cNvPr id="1" name=""/>
        <p:cNvGrpSpPr/>
        <p:nvPr/>
      </p:nvGrpSpPr>
      <p:grpSpPr>
        <a:xfrm>
          <a:off x="0" y="0"/>
          <a:ext cx="0" cy="0"/>
          <a:chOff x="0" y="0"/>
          <a:chExt cx="0" cy="0"/>
        </a:xfrm>
      </p:grpSpPr>
      <p:sp>
        <p:nvSpPr>
          <p:cNvPr id="8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19" name="群組"/>
          <p:cNvGrpSpPr/>
          <p:nvPr/>
        </p:nvGrpSpPr>
        <p:grpSpPr>
          <a:xfrm>
            <a:off x="7759700" y="0"/>
            <a:ext cx="8877301" cy="522445"/>
            <a:chOff x="0" y="0"/>
            <a:chExt cx="8877300" cy="522444"/>
          </a:xfrm>
        </p:grpSpPr>
        <p:sp>
          <p:nvSpPr>
            <p:cNvPr id="81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1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20" name="Vivamus sagittis lacus vel augue laoreet rutrum faucibus dolor auctor. Donec ullamcorper nulla non metus auctor fringilla. Donec sed odio dui. Lorem ipsum dolor sit amet, consectetur adipiscing elit. Lorem ipsum dolor sit amet, consectetur adipiscing elit. Aenean eu leo quam.…"/>
          <p:cNvSpPr txBox="1">
            <a:spLocks noGrp="1"/>
          </p:cNvSpPr>
          <p:nvPr>
            <p:ph type="body" sz="quarter" idx="13"/>
          </p:nvPr>
        </p:nvSpPr>
        <p:spPr>
          <a:xfrm>
            <a:off x="12687502" y="4869562"/>
            <a:ext cx="9207501" cy="6616701"/>
          </a:xfrm>
          <a:prstGeom prst="rect">
            <a:avLst/>
          </a:prstGeom>
        </p:spPr>
        <p:txBody>
          <a:bodyPr/>
          <a:lstStyle/>
          <a:p>
            <a:pPr algn="l">
              <a:spcBef>
                <a:spcPts val="2900"/>
              </a:spcBef>
              <a:buClr>
                <a:srgbClr val="007ABB"/>
              </a:buClr>
              <a:defRPr sz="3200" spc="160"/>
            </a:pPr>
            <a:r>
              <a:t>Vivamus sagittis lacus vel augue laoreet rutrum faucibus dolor auctor. Donec ullamcorper nulla non metus auctor fringilla. Donec sed odio dui. Lorem ipsum dolor sit amet, consectetur adipiscing elit. Lorem ipsum dolor sit amet, consectetur adipiscing elit. Aenean eu leo quam. </a:t>
            </a:r>
          </a:p>
          <a:p>
            <a:pPr algn="l">
              <a:spcBef>
                <a:spcPts val="2900"/>
              </a:spcBef>
              <a:buClr>
                <a:srgbClr val="007ABB"/>
              </a:buClr>
              <a:defRPr sz="3200" spc="160"/>
            </a:pPr>
            <a:r>
              <a:t>Pellentesque ornare sem lacinia quam venenatis vestibulum. Maecenas sed diam eget risus varius blandit sit amet non magna. Integer posuere erat a ante. Morbi leo risus, porta ac consectetur ac, vestibulum at eros. Nulla vitae elit libero, a pharetra augue. Cras justo odio, dapibus ac facilisis in, egestas eget quam.</a:t>
            </a:r>
          </a:p>
        </p:txBody>
      </p:sp>
      <p:sp>
        <p:nvSpPr>
          <p:cNvPr id="821" name="Vestibulum Sollicitudin"/>
          <p:cNvSpPr txBox="1">
            <a:spLocks noGrp="1"/>
          </p:cNvSpPr>
          <p:nvPr>
            <p:ph type="body" sz="quarter" idx="14"/>
          </p:nvPr>
        </p:nvSpPr>
        <p:spPr>
          <a:xfrm>
            <a:off x="12687502" y="4174021"/>
            <a:ext cx="9207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822" name="影像"/>
          <p:cNvSpPr>
            <a:spLocks noGrp="1"/>
          </p:cNvSpPr>
          <p:nvPr>
            <p:ph type="pic" sz="quarter" idx="15"/>
          </p:nvPr>
        </p:nvSpPr>
        <p:spPr>
          <a:xfrm>
            <a:off x="8788400" y="9191625"/>
            <a:ext cx="2921000" cy="2290981"/>
          </a:xfrm>
          <a:prstGeom prst="rect">
            <a:avLst/>
          </a:prstGeom>
        </p:spPr>
        <p:txBody>
          <a:bodyPr lIns="91439" tIns="45719" rIns="91439" bIns="45719">
            <a:noAutofit/>
          </a:bodyPr>
          <a:lstStyle/>
          <a:p>
            <a:endParaRPr/>
          </a:p>
        </p:txBody>
      </p:sp>
      <p:sp>
        <p:nvSpPr>
          <p:cNvPr id="823" name="影像"/>
          <p:cNvSpPr>
            <a:spLocks noGrp="1"/>
          </p:cNvSpPr>
          <p:nvPr>
            <p:ph type="pic" sz="quarter" idx="16"/>
          </p:nvPr>
        </p:nvSpPr>
        <p:spPr>
          <a:xfrm>
            <a:off x="5638800" y="9191625"/>
            <a:ext cx="2921000" cy="2290981"/>
          </a:xfrm>
          <a:prstGeom prst="rect">
            <a:avLst/>
          </a:prstGeom>
        </p:spPr>
        <p:txBody>
          <a:bodyPr lIns="91439" tIns="45719" rIns="91439" bIns="45719">
            <a:noAutofit/>
          </a:bodyPr>
          <a:lstStyle/>
          <a:p>
            <a:endParaRPr/>
          </a:p>
        </p:txBody>
      </p:sp>
      <p:sp>
        <p:nvSpPr>
          <p:cNvPr id="824" name="影像"/>
          <p:cNvSpPr>
            <a:spLocks noGrp="1"/>
          </p:cNvSpPr>
          <p:nvPr>
            <p:ph type="pic" sz="quarter" idx="17"/>
          </p:nvPr>
        </p:nvSpPr>
        <p:spPr>
          <a:xfrm>
            <a:off x="2501900" y="9191625"/>
            <a:ext cx="2921000" cy="2290981"/>
          </a:xfrm>
          <a:prstGeom prst="rect">
            <a:avLst/>
          </a:prstGeom>
        </p:spPr>
        <p:txBody>
          <a:bodyPr lIns="91439" tIns="45719" rIns="91439" bIns="45719">
            <a:noAutofit/>
          </a:bodyPr>
          <a:lstStyle/>
          <a:p>
            <a:endParaRPr/>
          </a:p>
        </p:txBody>
      </p:sp>
      <p:sp>
        <p:nvSpPr>
          <p:cNvPr id="825" name="影像"/>
          <p:cNvSpPr>
            <a:spLocks noGrp="1"/>
          </p:cNvSpPr>
          <p:nvPr>
            <p:ph type="pic" sz="quarter" idx="18"/>
          </p:nvPr>
        </p:nvSpPr>
        <p:spPr>
          <a:xfrm>
            <a:off x="8788400" y="6677025"/>
            <a:ext cx="2921000" cy="2290981"/>
          </a:xfrm>
          <a:prstGeom prst="rect">
            <a:avLst/>
          </a:prstGeom>
        </p:spPr>
        <p:txBody>
          <a:bodyPr lIns="91439" tIns="45719" rIns="91439" bIns="45719">
            <a:noAutofit/>
          </a:bodyPr>
          <a:lstStyle/>
          <a:p>
            <a:endParaRPr/>
          </a:p>
        </p:txBody>
      </p:sp>
      <p:sp>
        <p:nvSpPr>
          <p:cNvPr id="826" name="影像"/>
          <p:cNvSpPr>
            <a:spLocks noGrp="1"/>
          </p:cNvSpPr>
          <p:nvPr>
            <p:ph type="pic" sz="quarter" idx="19"/>
          </p:nvPr>
        </p:nvSpPr>
        <p:spPr>
          <a:xfrm>
            <a:off x="5638800" y="6677025"/>
            <a:ext cx="2921000" cy="2290981"/>
          </a:xfrm>
          <a:prstGeom prst="rect">
            <a:avLst/>
          </a:prstGeom>
        </p:spPr>
        <p:txBody>
          <a:bodyPr lIns="91439" tIns="45719" rIns="91439" bIns="45719">
            <a:noAutofit/>
          </a:bodyPr>
          <a:lstStyle/>
          <a:p>
            <a:endParaRPr/>
          </a:p>
        </p:txBody>
      </p:sp>
      <p:sp>
        <p:nvSpPr>
          <p:cNvPr id="827" name="影像"/>
          <p:cNvSpPr>
            <a:spLocks noGrp="1"/>
          </p:cNvSpPr>
          <p:nvPr>
            <p:ph type="pic" sz="quarter" idx="20"/>
          </p:nvPr>
        </p:nvSpPr>
        <p:spPr>
          <a:xfrm>
            <a:off x="2501900" y="6677025"/>
            <a:ext cx="2921000" cy="2290981"/>
          </a:xfrm>
          <a:prstGeom prst="rect">
            <a:avLst/>
          </a:prstGeom>
        </p:spPr>
        <p:txBody>
          <a:bodyPr lIns="91439" tIns="45719" rIns="91439" bIns="45719">
            <a:noAutofit/>
          </a:bodyPr>
          <a:lstStyle/>
          <a:p>
            <a:endParaRPr/>
          </a:p>
        </p:txBody>
      </p:sp>
      <p:sp>
        <p:nvSpPr>
          <p:cNvPr id="828" name="影像"/>
          <p:cNvSpPr>
            <a:spLocks noGrp="1"/>
          </p:cNvSpPr>
          <p:nvPr>
            <p:ph type="pic" sz="quarter" idx="21"/>
          </p:nvPr>
        </p:nvSpPr>
        <p:spPr>
          <a:xfrm>
            <a:off x="8788400" y="4162425"/>
            <a:ext cx="2921000" cy="2290981"/>
          </a:xfrm>
          <a:prstGeom prst="rect">
            <a:avLst/>
          </a:prstGeom>
        </p:spPr>
        <p:txBody>
          <a:bodyPr lIns="91439" tIns="45719" rIns="91439" bIns="45719">
            <a:noAutofit/>
          </a:bodyPr>
          <a:lstStyle/>
          <a:p>
            <a:endParaRPr/>
          </a:p>
        </p:txBody>
      </p:sp>
      <p:sp>
        <p:nvSpPr>
          <p:cNvPr id="829" name="影像"/>
          <p:cNvSpPr>
            <a:spLocks noGrp="1"/>
          </p:cNvSpPr>
          <p:nvPr>
            <p:ph type="pic" sz="quarter" idx="22"/>
          </p:nvPr>
        </p:nvSpPr>
        <p:spPr>
          <a:xfrm>
            <a:off x="5638800" y="4162425"/>
            <a:ext cx="2921000" cy="2290981"/>
          </a:xfrm>
          <a:prstGeom prst="rect">
            <a:avLst/>
          </a:prstGeom>
        </p:spPr>
        <p:txBody>
          <a:bodyPr lIns="91439" tIns="45719" rIns="91439" bIns="45719">
            <a:noAutofit/>
          </a:bodyPr>
          <a:lstStyle/>
          <a:p>
            <a:endParaRPr/>
          </a:p>
        </p:txBody>
      </p:sp>
      <p:sp>
        <p:nvSpPr>
          <p:cNvPr id="830" name="影像"/>
          <p:cNvSpPr>
            <a:spLocks noGrp="1"/>
          </p:cNvSpPr>
          <p:nvPr>
            <p:ph type="pic" sz="quarter" idx="23"/>
          </p:nvPr>
        </p:nvSpPr>
        <p:spPr>
          <a:xfrm>
            <a:off x="2501900" y="4162425"/>
            <a:ext cx="2921000" cy="2290981"/>
          </a:xfrm>
          <a:prstGeom prst="rect">
            <a:avLst/>
          </a:prstGeom>
        </p:spPr>
        <p:txBody>
          <a:bodyPr lIns="91439" tIns="45719" rIns="91439" bIns="45719">
            <a:noAutofit/>
          </a:bodyPr>
          <a:lstStyle/>
          <a:p>
            <a:endParaRPr/>
          </a:p>
        </p:txBody>
      </p:sp>
      <p:sp>
        <p:nvSpPr>
          <p:cNvPr id="8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3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36893488"/>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Photos with Descriptions">
    <p:spTree>
      <p:nvGrpSpPr>
        <p:cNvPr id="1" name=""/>
        <p:cNvGrpSpPr/>
        <p:nvPr/>
      </p:nvGrpSpPr>
      <p:grpSpPr>
        <a:xfrm>
          <a:off x="0" y="0"/>
          <a:ext cx="0" cy="0"/>
          <a:chOff x="0" y="0"/>
          <a:chExt cx="0" cy="0"/>
        </a:xfrm>
      </p:grpSpPr>
      <p:sp>
        <p:nvSpPr>
          <p:cNvPr id="8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44" name="群組"/>
          <p:cNvGrpSpPr/>
          <p:nvPr/>
        </p:nvGrpSpPr>
        <p:grpSpPr>
          <a:xfrm>
            <a:off x="7759700" y="0"/>
            <a:ext cx="8877301" cy="522445"/>
            <a:chOff x="0" y="0"/>
            <a:chExt cx="8877300" cy="522444"/>
          </a:xfrm>
        </p:grpSpPr>
        <p:sp>
          <p:nvSpPr>
            <p:cNvPr id="84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4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45" name="影像"/>
          <p:cNvSpPr>
            <a:spLocks noGrp="1"/>
          </p:cNvSpPr>
          <p:nvPr>
            <p:ph type="pic" sz="quarter" idx="13"/>
          </p:nvPr>
        </p:nvSpPr>
        <p:spPr>
          <a:xfrm>
            <a:off x="2494359" y="9841841"/>
            <a:ext cx="5778501" cy="2824372"/>
          </a:xfrm>
          <a:prstGeom prst="rect">
            <a:avLst/>
          </a:prstGeom>
        </p:spPr>
        <p:txBody>
          <a:bodyPr lIns="91439" tIns="45719" rIns="91439" bIns="45719">
            <a:noAutofit/>
          </a:bodyPr>
          <a:lstStyle/>
          <a:p>
            <a:endParaRPr/>
          </a:p>
        </p:txBody>
      </p:sp>
      <p:sp>
        <p:nvSpPr>
          <p:cNvPr id="846" name="影像"/>
          <p:cNvSpPr>
            <a:spLocks noGrp="1"/>
          </p:cNvSpPr>
          <p:nvPr>
            <p:ph type="pic" sz="quarter" idx="14"/>
          </p:nvPr>
        </p:nvSpPr>
        <p:spPr>
          <a:xfrm>
            <a:off x="2494359" y="6796560"/>
            <a:ext cx="5778501" cy="2824372"/>
          </a:xfrm>
          <a:prstGeom prst="rect">
            <a:avLst/>
          </a:prstGeom>
        </p:spPr>
        <p:txBody>
          <a:bodyPr lIns="91439" tIns="45719" rIns="91439" bIns="45719">
            <a:noAutofit/>
          </a:bodyPr>
          <a:lstStyle/>
          <a:p>
            <a:endParaRPr/>
          </a:p>
        </p:txBody>
      </p:sp>
      <p:sp>
        <p:nvSpPr>
          <p:cNvPr id="847" name="影像"/>
          <p:cNvSpPr>
            <a:spLocks noGrp="1"/>
          </p:cNvSpPr>
          <p:nvPr>
            <p:ph type="pic" sz="quarter" idx="15"/>
          </p:nvPr>
        </p:nvSpPr>
        <p:spPr>
          <a:xfrm>
            <a:off x="2494359" y="3751280"/>
            <a:ext cx="5778501" cy="2824372"/>
          </a:xfrm>
          <a:prstGeom prst="rect">
            <a:avLst/>
          </a:prstGeom>
        </p:spPr>
        <p:txBody>
          <a:bodyPr lIns="91439" tIns="45719" rIns="91439" bIns="45719">
            <a:noAutofit/>
          </a:bodyPr>
          <a:lstStyle/>
          <a:p>
            <a:endParaRPr/>
          </a:p>
        </p:txBody>
      </p:sp>
      <p:sp>
        <p:nvSpPr>
          <p:cNvPr id="848" name="Duis mollis, est non commodo luctus, nisi erat porttitor ligula, eget lacinia odio sem nec elit. Maecenas sed diam eget risus varius blandit sit amet non magna. Curabitur blandit tempus porttitor."/>
          <p:cNvSpPr txBox="1">
            <a:spLocks noGrp="1"/>
          </p:cNvSpPr>
          <p:nvPr>
            <p:ph type="body" sz="quarter" idx="16"/>
          </p:nvPr>
        </p:nvSpPr>
        <p:spPr>
          <a:xfrm>
            <a:off x="9225166" y="10692257"/>
            <a:ext cx="12674601" cy="1663701"/>
          </a:xfrm>
          <a:prstGeom prst="rect">
            <a:avLst/>
          </a:prstGeom>
        </p:spPr>
        <p:txBody>
          <a:bodyPr/>
          <a:lstStyle>
            <a:lvl1pPr algn="l">
              <a:spcBef>
                <a:spcPts val="0"/>
              </a:spcBef>
              <a:buClr>
                <a:srgbClr val="007ABB"/>
              </a:buClr>
              <a:defRPr sz="3200" spc="160"/>
            </a:lvl1pPr>
          </a:lstStyle>
          <a:p>
            <a:r>
              <a:t>Duis mollis, est non commodo luctus, nisi erat porttitor ligula, eget lacinia odio sem nec elit. Maecenas sed diam eget risus varius blandit sit amet non magna. Curabitur blandit tempus porttitor.</a:t>
            </a:r>
          </a:p>
        </p:txBody>
      </p:sp>
      <p:sp>
        <p:nvSpPr>
          <p:cNvPr id="849" name="Etiam porta sem malesuada magna mollis euismod. Lorem ipsum dolor sit amet, consectetur adipiscing elit. Integer posuere erat a ante venenatis dapibus posuere velit. Lorem ipsum dolor sit amet, consectetur adipiscing elit."/>
          <p:cNvSpPr txBox="1">
            <a:spLocks noGrp="1"/>
          </p:cNvSpPr>
          <p:nvPr>
            <p:ph type="body" sz="quarter" idx="17"/>
          </p:nvPr>
        </p:nvSpPr>
        <p:spPr>
          <a:xfrm>
            <a:off x="9225168" y="7635384"/>
            <a:ext cx="12674601" cy="1663701"/>
          </a:xfrm>
          <a:prstGeom prst="rect">
            <a:avLst/>
          </a:prstGeom>
        </p:spPr>
        <p:txBody>
          <a:bodyPr/>
          <a:lstStyle>
            <a:lvl1pPr algn="l">
              <a:spcBef>
                <a:spcPts val="0"/>
              </a:spcBef>
              <a:buClr>
                <a:srgbClr val="007ABB"/>
              </a:buClr>
              <a:defRPr sz="3200" spc="160"/>
            </a:lvl1pPr>
          </a:lstStyle>
          <a:p>
            <a:r>
              <a:t>Etiam porta sem malesuada magna mollis euismod. Lorem ipsum dolor sit amet, consectetur adipiscing elit. Integer posuere erat a ante venenatis dapibus posuere velit. Lorem ipsum dolor sit amet, consectetur adipiscing elit.</a:t>
            </a:r>
          </a:p>
        </p:txBody>
      </p:sp>
      <p:sp>
        <p:nvSpPr>
          <p:cNvPr id="850" name="Maecenas sed diam eget risus varius blandit sit amet non magna. Vivamus sagittis lacus vel augue laoreet rutrum faucibus dolor auctor. Etiam porta sem malesuada magna."/>
          <p:cNvSpPr txBox="1">
            <a:spLocks noGrp="1"/>
          </p:cNvSpPr>
          <p:nvPr>
            <p:ph type="body" sz="quarter" idx="18"/>
          </p:nvPr>
        </p:nvSpPr>
        <p:spPr>
          <a:xfrm>
            <a:off x="9225168" y="4579692"/>
            <a:ext cx="12674601" cy="1663701"/>
          </a:xfrm>
          <a:prstGeom prst="rect">
            <a:avLst/>
          </a:prstGeom>
        </p:spPr>
        <p:txBody>
          <a:bodyPr/>
          <a:lstStyle>
            <a:lvl1pPr algn="l">
              <a:spcBef>
                <a:spcPts val="0"/>
              </a:spcBef>
              <a:buClr>
                <a:srgbClr val="007ABB"/>
              </a:buClr>
              <a:defRPr sz="3200" spc="160"/>
            </a:lvl1pPr>
          </a:lstStyle>
          <a:p>
            <a:r>
              <a:t>Maecenas sed diam eget risus varius blandit sit amet non magna. Vivamus sagittis lacus vel augue laoreet rutrum faucibus dolor auctor. Etiam porta sem malesuada magna.</a:t>
            </a:r>
          </a:p>
        </p:txBody>
      </p:sp>
      <p:sp>
        <p:nvSpPr>
          <p:cNvPr id="851" name="Commodo Quam"/>
          <p:cNvSpPr txBox="1">
            <a:spLocks noGrp="1"/>
          </p:cNvSpPr>
          <p:nvPr>
            <p:ph type="body" sz="quarter" idx="19"/>
          </p:nvPr>
        </p:nvSpPr>
        <p:spPr>
          <a:xfrm>
            <a:off x="9225166" y="10162116"/>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Commodo Quam</a:t>
            </a:r>
          </a:p>
        </p:txBody>
      </p:sp>
      <p:sp>
        <p:nvSpPr>
          <p:cNvPr id="852" name="Sem Vulputate Ornare"/>
          <p:cNvSpPr txBox="1">
            <a:spLocks noGrp="1"/>
          </p:cNvSpPr>
          <p:nvPr>
            <p:ph type="body" sz="quarter" idx="20"/>
          </p:nvPr>
        </p:nvSpPr>
        <p:spPr>
          <a:xfrm>
            <a:off x="9225166" y="710524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Sem Vulputate Ornare</a:t>
            </a:r>
          </a:p>
        </p:txBody>
      </p:sp>
      <p:sp>
        <p:nvSpPr>
          <p:cNvPr id="853" name="Nullam Malesuada"/>
          <p:cNvSpPr txBox="1">
            <a:spLocks noGrp="1"/>
          </p:cNvSpPr>
          <p:nvPr>
            <p:ph type="body" sz="quarter" idx="21"/>
          </p:nvPr>
        </p:nvSpPr>
        <p:spPr>
          <a:xfrm>
            <a:off x="9225166" y="404955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Malesuada</a:t>
            </a:r>
          </a:p>
        </p:txBody>
      </p:sp>
      <p:sp>
        <p:nvSpPr>
          <p:cNvPr id="85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5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5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60399347"/>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List &amp; Photo">
    <p:spTree>
      <p:nvGrpSpPr>
        <p:cNvPr id="1" name=""/>
        <p:cNvGrpSpPr/>
        <p:nvPr/>
      </p:nvGrpSpPr>
      <p:grpSpPr>
        <a:xfrm>
          <a:off x="0" y="0"/>
          <a:ext cx="0" cy="0"/>
          <a:chOff x="0" y="0"/>
          <a:chExt cx="0" cy="0"/>
        </a:xfrm>
      </p:grpSpPr>
      <p:sp>
        <p:nvSpPr>
          <p:cNvPr id="86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6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67" name="群組"/>
          <p:cNvGrpSpPr/>
          <p:nvPr/>
        </p:nvGrpSpPr>
        <p:grpSpPr>
          <a:xfrm>
            <a:off x="7759700" y="0"/>
            <a:ext cx="8877301" cy="522445"/>
            <a:chOff x="0" y="0"/>
            <a:chExt cx="8877300" cy="522444"/>
          </a:xfrm>
        </p:grpSpPr>
        <p:sp>
          <p:nvSpPr>
            <p:cNvPr id="86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6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68" name="影像"/>
          <p:cNvSpPr>
            <a:spLocks noGrp="1"/>
          </p:cNvSpPr>
          <p:nvPr>
            <p:ph type="pic" sz="half" idx="13"/>
          </p:nvPr>
        </p:nvSpPr>
        <p:spPr>
          <a:xfrm>
            <a:off x="12674600" y="4178300"/>
            <a:ext cx="9227466" cy="8064500"/>
          </a:xfrm>
          <a:prstGeom prst="rect">
            <a:avLst/>
          </a:prstGeom>
        </p:spPr>
        <p:txBody>
          <a:bodyPr lIns="91439" tIns="45719" rIns="91439" bIns="45719">
            <a:noAutofit/>
          </a:bodyPr>
          <a:lstStyle/>
          <a:p>
            <a:endParaRPr/>
          </a:p>
        </p:txBody>
      </p:sp>
      <p:sp>
        <p:nvSpPr>
          <p:cNvPr id="869" name="Nullam id dolor id nibh ultricies vehicula ut id elit. Vivamus sagittis lacus vel augue laoreet rutrum faucibus dolor auctor."/>
          <p:cNvSpPr txBox="1">
            <a:spLocks noGrp="1"/>
          </p:cNvSpPr>
          <p:nvPr>
            <p:ph type="body" sz="quarter" idx="14"/>
          </p:nvPr>
        </p:nvSpPr>
        <p:spPr>
          <a:xfrm>
            <a:off x="2501900" y="9246299"/>
            <a:ext cx="9220200" cy="2082801"/>
          </a:xfrm>
          <a:prstGeom prst="rect">
            <a:avLst/>
          </a:prstGeom>
        </p:spPr>
        <p:txBody>
          <a:bodyPr/>
          <a:lstStyle>
            <a:lvl1pPr marL="762000" indent="-762000" algn="l">
              <a:spcBef>
                <a:spcPts val="2900"/>
              </a:spcBef>
              <a:buSzPct val="100000"/>
              <a:buBlip>
                <a:blip r:embed="rId2"/>
              </a:buBlip>
              <a:defRPr sz="3200" spc="160"/>
            </a:lvl1pPr>
          </a:lstStyle>
          <a:p>
            <a:r>
              <a:t>Nullam id dolor id nibh ultricies vehicula ut id elit. Vivamus sagittis lacus vel augue laoreet rutrum faucibus dolor auctor.</a:t>
            </a:r>
          </a:p>
        </p:txBody>
      </p:sp>
      <p:sp>
        <p:nvSpPr>
          <p:cNvPr id="870" name="Integer posuere erat a ante venenatis dapibus posuere velit aliquet."/>
          <p:cNvSpPr txBox="1">
            <a:spLocks noGrp="1"/>
          </p:cNvSpPr>
          <p:nvPr>
            <p:ph type="body" sz="quarter" idx="15"/>
          </p:nvPr>
        </p:nvSpPr>
        <p:spPr>
          <a:xfrm>
            <a:off x="2501900" y="7817549"/>
            <a:ext cx="9220200" cy="1181101"/>
          </a:xfrm>
          <a:prstGeom prst="rect">
            <a:avLst/>
          </a:prstGeom>
        </p:spPr>
        <p:txBody>
          <a:bodyPr/>
          <a:lstStyle>
            <a:lvl1pPr marL="762000" indent="-762000" algn="l">
              <a:spcBef>
                <a:spcPts val="2900"/>
              </a:spcBef>
              <a:buSzPct val="100000"/>
              <a:buBlip>
                <a:blip r:embed="rId3"/>
              </a:buBlip>
              <a:defRPr sz="3200" spc="160"/>
            </a:lvl1pPr>
          </a:lstStyle>
          <a:p>
            <a:r>
              <a:t>Integer posuere erat a ante venenatis dapibus posuere velit aliquet.</a:t>
            </a:r>
          </a:p>
        </p:txBody>
      </p:sp>
      <p:sp>
        <p:nvSpPr>
          <p:cNvPr id="871" name="Aenean eu leo quam. Pellentesque ornare sem lacinia quam venenatis vestibulum."/>
          <p:cNvSpPr txBox="1">
            <a:spLocks noGrp="1"/>
          </p:cNvSpPr>
          <p:nvPr>
            <p:ph type="body" sz="quarter" idx="16"/>
          </p:nvPr>
        </p:nvSpPr>
        <p:spPr>
          <a:xfrm>
            <a:off x="2501900" y="5870877"/>
            <a:ext cx="9220200" cy="1600201"/>
          </a:xfrm>
          <a:prstGeom prst="rect">
            <a:avLst/>
          </a:prstGeom>
        </p:spPr>
        <p:txBody>
          <a:bodyPr/>
          <a:lstStyle>
            <a:lvl1pPr marL="762000" indent="-762000" algn="l">
              <a:spcBef>
                <a:spcPts val="2900"/>
              </a:spcBef>
              <a:buSzPct val="100000"/>
              <a:buBlip>
                <a:blip r:embed="rId4"/>
              </a:buBlip>
              <a:defRPr sz="3200" spc="160"/>
            </a:lvl1pPr>
          </a:lstStyle>
          <a:p>
            <a:r>
              <a:t>Aenean eu leo quam. Pellentesque ornare sem lacinia quam venenatis vestibulum.</a:t>
            </a:r>
          </a:p>
        </p:txBody>
      </p:sp>
      <p:sp>
        <p:nvSpPr>
          <p:cNvPr id="872" name="Praesent commodo cursus magna, vel scelerisque nisl consectetur et."/>
          <p:cNvSpPr txBox="1">
            <a:spLocks noGrp="1"/>
          </p:cNvSpPr>
          <p:nvPr>
            <p:ph type="body" sz="quarter" idx="17"/>
          </p:nvPr>
        </p:nvSpPr>
        <p:spPr>
          <a:xfrm>
            <a:off x="2501900" y="4442127"/>
            <a:ext cx="9220200" cy="1143001"/>
          </a:xfrm>
          <a:prstGeom prst="rect">
            <a:avLst/>
          </a:prstGeom>
        </p:spPr>
        <p:txBody>
          <a:bodyPr/>
          <a:lstStyle>
            <a:lvl1pPr marL="762000" indent="-762000" algn="l">
              <a:spcBef>
                <a:spcPts val="2900"/>
              </a:spcBef>
              <a:buSzPct val="100000"/>
              <a:buBlip>
                <a:blip r:embed="rId5"/>
              </a:buBlip>
              <a:defRPr sz="3200" spc="160"/>
            </a:lvl1pPr>
          </a:lstStyle>
          <a:p>
            <a:r>
              <a:t>Praesent commodo cursus magna, vel scelerisque nisl consectetur et.</a:t>
            </a:r>
          </a:p>
        </p:txBody>
      </p:sp>
      <p:sp>
        <p:nvSpPr>
          <p:cNvPr id="87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7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7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39451991"/>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Bar Chart">
    <p:spTree>
      <p:nvGrpSpPr>
        <p:cNvPr id="1" name=""/>
        <p:cNvGrpSpPr/>
        <p:nvPr/>
      </p:nvGrpSpPr>
      <p:grpSpPr>
        <a:xfrm>
          <a:off x="0" y="0"/>
          <a:ext cx="0" cy="0"/>
          <a:chOff x="0" y="0"/>
          <a:chExt cx="0" cy="0"/>
        </a:xfrm>
      </p:grpSpPr>
      <p:sp>
        <p:nvSpPr>
          <p:cNvPr id="88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8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884" name="2D 柱狀圖"/>
          <p:cNvGraphicFramePr/>
          <p:nvPr/>
        </p:nvGraphicFramePr>
        <p:xfrm>
          <a:off x="2501900" y="3390900"/>
          <a:ext cx="19392900" cy="7778750"/>
        </p:xfrm>
        <a:graphic>
          <a:graphicData uri="http://schemas.openxmlformats.org/drawingml/2006/chart">
            <c:chart xmlns:c="http://schemas.openxmlformats.org/drawingml/2006/chart" xmlns:r="http://schemas.openxmlformats.org/officeDocument/2006/relationships" r:id="rId2"/>
          </a:graphicData>
        </a:graphic>
      </p:graphicFrame>
      <p:sp>
        <p:nvSpPr>
          <p:cNvPr id="885"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888" name="群組"/>
          <p:cNvGrpSpPr/>
          <p:nvPr/>
        </p:nvGrpSpPr>
        <p:grpSpPr>
          <a:xfrm>
            <a:off x="7759700" y="0"/>
            <a:ext cx="8877301" cy="522445"/>
            <a:chOff x="0" y="0"/>
            <a:chExt cx="8877300" cy="522444"/>
          </a:xfrm>
        </p:grpSpPr>
        <p:sp>
          <p:nvSpPr>
            <p:cNvPr id="88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8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8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9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91"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1063123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Bar Chart copy">
    <p:spTree>
      <p:nvGrpSpPr>
        <p:cNvPr id="1" name=""/>
        <p:cNvGrpSpPr/>
        <p:nvPr/>
      </p:nvGrpSpPr>
      <p:grpSpPr>
        <a:xfrm>
          <a:off x="0" y="0"/>
          <a:ext cx="0" cy="0"/>
          <a:chOff x="0" y="0"/>
          <a:chExt cx="0" cy="0"/>
        </a:xfrm>
      </p:grpSpPr>
      <p:sp>
        <p:nvSpPr>
          <p:cNvPr id="89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9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900" name="2D 柱狀圖"/>
          <p:cNvGraphicFramePr/>
          <p:nvPr/>
        </p:nvGraphicFramePr>
        <p:xfrm>
          <a:off x="808831" y="3327400"/>
          <a:ext cx="22796501" cy="7886700"/>
        </p:xfrm>
        <a:graphic>
          <a:graphicData uri="http://schemas.openxmlformats.org/drawingml/2006/chart">
            <c:chart xmlns:c="http://schemas.openxmlformats.org/drawingml/2006/chart" xmlns:r="http://schemas.openxmlformats.org/officeDocument/2006/relationships" r:id="rId2"/>
          </a:graphicData>
        </a:graphic>
      </p:graphicFrame>
      <p:sp>
        <p:nvSpPr>
          <p:cNvPr id="901"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904" name="群組"/>
          <p:cNvGrpSpPr/>
          <p:nvPr/>
        </p:nvGrpSpPr>
        <p:grpSpPr>
          <a:xfrm>
            <a:off x="7759700" y="0"/>
            <a:ext cx="8877301" cy="522445"/>
            <a:chOff x="0" y="0"/>
            <a:chExt cx="8877300" cy="522444"/>
          </a:xfrm>
        </p:grpSpPr>
        <p:sp>
          <p:nvSpPr>
            <p:cNvPr id="90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0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05" name="Fusce dapibus, tellus ac cursus commodo, tortor mauris condimentum nibh, ut fermentum massa justo sit amet risus. Nullam quis risus eget urna mollis ornare vel eu leo."/>
          <p:cNvSpPr txBox="1">
            <a:spLocks noGrp="1"/>
          </p:cNvSpPr>
          <p:nvPr>
            <p:ph type="body" sz="quarter" idx="13"/>
          </p:nvPr>
        </p:nvSpPr>
        <p:spPr>
          <a:xfrm>
            <a:off x="2501900" y="11531600"/>
            <a:ext cx="19392900" cy="1104900"/>
          </a:xfrm>
          <a:prstGeom prst="rect">
            <a:avLst/>
          </a:prstGeom>
        </p:spPr>
        <p:txBody>
          <a:bodyPr/>
          <a:lstStyle>
            <a:lvl1pPr algn="l">
              <a:spcBef>
                <a:spcPts val="2900"/>
              </a:spcBef>
              <a:defRPr sz="3200" spc="160"/>
            </a:lvl1pPr>
          </a:lstStyle>
          <a:p>
            <a:r>
              <a:t>Fusce dapibus, tellus ac cursus commodo, tortor mauris condimentum nibh, ut fermentum massa justo sit amet risus. Nullam quis risus eget urna mollis ornare vel eu leo.</a:t>
            </a:r>
          </a:p>
        </p:txBody>
      </p:sp>
      <p:sp>
        <p:nvSpPr>
          <p:cNvPr id="9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0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3927995"/>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Pie Chart">
    <p:spTree>
      <p:nvGrpSpPr>
        <p:cNvPr id="1" name=""/>
        <p:cNvGrpSpPr/>
        <p:nvPr/>
      </p:nvGrpSpPr>
      <p:grpSpPr>
        <a:xfrm>
          <a:off x="0" y="0"/>
          <a:ext cx="0" cy="0"/>
          <a:chOff x="0" y="0"/>
          <a:chExt cx="0" cy="0"/>
        </a:xfrm>
      </p:grpSpPr>
      <p:sp>
        <p:nvSpPr>
          <p:cNvPr id="9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917" name="2D 圓餅圖"/>
          <p:cNvGraphicFramePr/>
          <p:nvPr/>
        </p:nvGraphicFramePr>
        <p:xfrm>
          <a:off x="2501900" y="3759200"/>
          <a:ext cx="19392900" cy="6762750"/>
        </p:xfrm>
        <a:graphic>
          <a:graphicData uri="http://schemas.openxmlformats.org/drawingml/2006/chart">
            <c:chart xmlns:c="http://schemas.openxmlformats.org/drawingml/2006/chart" xmlns:r="http://schemas.openxmlformats.org/officeDocument/2006/relationships" r:id="rId2"/>
          </a:graphicData>
        </a:graphic>
      </p:graphicFrame>
      <p:grpSp>
        <p:nvGrpSpPr>
          <p:cNvPr id="920" name="群組"/>
          <p:cNvGrpSpPr/>
          <p:nvPr/>
        </p:nvGrpSpPr>
        <p:grpSpPr>
          <a:xfrm>
            <a:off x="7759700" y="0"/>
            <a:ext cx="8877301" cy="522445"/>
            <a:chOff x="0" y="0"/>
            <a:chExt cx="8877300" cy="522444"/>
          </a:xfrm>
        </p:grpSpPr>
        <p:sp>
          <p:nvSpPr>
            <p:cNvPr id="91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1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21" name="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600" spc="180"/>
            </a:lvl1pPr>
          </a:lstStyle>
          <a:p>
            <a:r>
              <a:t>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a:t>
            </a:r>
          </a:p>
        </p:txBody>
      </p:sp>
      <p:sp>
        <p:nvSpPr>
          <p:cNvPr id="92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2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24"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8298958"/>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Service Diagram">
    <p:spTree>
      <p:nvGrpSpPr>
        <p:cNvPr id="1" name=""/>
        <p:cNvGrpSpPr/>
        <p:nvPr/>
      </p:nvGrpSpPr>
      <p:grpSpPr>
        <a:xfrm>
          <a:off x="0" y="0"/>
          <a:ext cx="0" cy="0"/>
          <a:chOff x="0" y="0"/>
          <a:chExt cx="0" cy="0"/>
        </a:xfrm>
      </p:grpSpPr>
      <p:sp>
        <p:nvSpPr>
          <p:cNvPr id="93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3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35" name="群組"/>
          <p:cNvGrpSpPr/>
          <p:nvPr/>
        </p:nvGrpSpPr>
        <p:grpSpPr>
          <a:xfrm>
            <a:off x="7759700" y="0"/>
            <a:ext cx="8877301" cy="522445"/>
            <a:chOff x="0" y="0"/>
            <a:chExt cx="8877300" cy="522444"/>
          </a:xfrm>
        </p:grpSpPr>
        <p:sp>
          <p:nvSpPr>
            <p:cNvPr id="93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3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aphicFrame>
        <p:nvGraphicFramePr>
          <p:cNvPr id="936" name="表格"/>
          <p:cNvGraphicFramePr/>
          <p:nvPr/>
        </p:nvGraphicFramePr>
        <p:xfrm>
          <a:off x="5266266" y="8909964"/>
          <a:ext cx="13851468" cy="1488607"/>
        </p:xfrm>
        <a:graphic>
          <a:graphicData uri="http://schemas.openxmlformats.org/drawingml/2006/table">
            <a:tbl>
              <a:tblPr firstRow="1"/>
              <a:tblGrid>
                <a:gridCol w="3462867"/>
                <a:gridCol w="3462867"/>
                <a:gridCol w="3462867"/>
                <a:gridCol w="3462867"/>
              </a:tblGrid>
              <a:tr h="703915">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Optimizer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LR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Momentum</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Decay</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r>
              <a:tr h="784692">
                <a:tc>
                  <a:txBody>
                    <a:bodyPr/>
                    <a:lstStyle/>
                    <a:p>
                      <a:pPr marL="145542" defTabSz="876300">
                        <a:lnSpc>
                          <a:spcPct val="90000"/>
                        </a:lnSpc>
                        <a:defRPr sz="1800" spc="0">
                          <a:solidFill>
                            <a:srgbClr val="000000"/>
                          </a:solidFill>
                          <a:effectLst/>
                        </a:defRPr>
                      </a:pPr>
                      <a:r>
                        <a:rPr sz="3600" b="1" spc="180">
                          <a:solidFill>
                            <a:srgbClr val="969592"/>
                          </a:solidFill>
                          <a:effectLst>
                            <a:outerShdw blurRad="25400" dist="25400" dir="13500000" rotWithShape="0">
                              <a:srgbClr val="FFFFFF">
                                <a:alpha val="35000"/>
                              </a:srgbClr>
                            </a:outerShdw>
                          </a:effectLst>
                          <a:latin typeface="+mj-lt"/>
                          <a:ea typeface="+mj-ea"/>
                          <a:cs typeface="+mj-cs"/>
                          <a:sym typeface="Avenir Next Condensed"/>
                        </a:rPr>
                        <a:t>SGD</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0.1</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0.8</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r>
            </a:tbl>
          </a:graphicData>
        </a:graphic>
      </p:graphicFrame>
      <p:sp>
        <p:nvSpPr>
          <p:cNvPr id="937" name="正方形"/>
          <p:cNvSpPr/>
          <p:nvPr/>
        </p:nvSpPr>
        <p:spPr>
          <a:xfrm>
            <a:off x="774177" y="5388361"/>
            <a:ext cx="2286001" cy="2286001"/>
          </a:xfrm>
          <a:prstGeom prst="rect">
            <a:avLst/>
          </a:prstGeom>
          <a:solidFill>
            <a:srgbClr val="F7EA3D"/>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38" name="正方形"/>
          <p:cNvSpPr/>
          <p:nvPr/>
        </p:nvSpPr>
        <p:spPr>
          <a:xfrm>
            <a:off x="4012677" y="538836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39" name="正方形"/>
          <p:cNvSpPr/>
          <p:nvPr/>
        </p:nvSpPr>
        <p:spPr>
          <a:xfrm>
            <a:off x="6518003" y="5657435"/>
            <a:ext cx="1778001" cy="1778001"/>
          </a:xfrm>
          <a:prstGeom prst="rect">
            <a:avLst/>
          </a:prstGeom>
          <a:solidFill>
            <a:schemeClr val="accent4">
              <a:hueOff val="384618"/>
              <a:satOff val="3869"/>
              <a:lumOff val="5802"/>
            </a:schemeClr>
          </a:solidFill>
          <a:ln w="12700">
            <a:miter lim="400000"/>
          </a:ln>
        </p:spPr>
        <p:txBody>
          <a:bodyPr lIns="0" tIns="0" rIns="0" bIns="0" anchor="ctr"/>
          <a:lstStyle/>
          <a:p>
            <a:pPr algn="ctr" defTabSz="584200" hangingPunct="0">
              <a:lnSpc>
                <a:spcPct val="120000"/>
              </a:lnSpc>
              <a:spcBef>
                <a:spcPts val="2500"/>
              </a:spcBef>
              <a:buClr>
                <a:srgbClr val="007ABB"/>
              </a:buClr>
              <a:defRPr sz="2800" spc="28"/>
            </a:pPr>
            <a:endParaRPr sz="2800" kern="0" spc="28">
              <a:solidFill>
                <a:srgbClr val="515151"/>
              </a:solidFill>
              <a:latin typeface="Gill Sans Light"/>
              <a:sym typeface="Gill Sans Light"/>
            </a:endParaRPr>
          </a:p>
        </p:txBody>
      </p:sp>
      <p:sp>
        <p:nvSpPr>
          <p:cNvPr id="940" name="正方形"/>
          <p:cNvSpPr/>
          <p:nvPr/>
        </p:nvSpPr>
        <p:spPr>
          <a:xfrm>
            <a:off x="18465514" y="544551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41" name="線條"/>
          <p:cNvSpPr/>
          <p:nvPr/>
        </p:nvSpPr>
        <p:spPr>
          <a:xfrm flipH="1" flipV="1">
            <a:off x="2755900" y="3467099"/>
            <a:ext cx="19397705"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2" name="線條"/>
          <p:cNvSpPr/>
          <p:nvPr/>
        </p:nvSpPr>
        <p:spPr>
          <a:xfrm>
            <a:off x="3289057" y="6525011"/>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3" name="線條"/>
          <p:cNvSpPr/>
          <p:nvPr/>
        </p:nvSpPr>
        <p:spPr>
          <a:xfrm>
            <a:off x="8321711" y="6633833"/>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4" name="線條"/>
          <p:cNvSpPr/>
          <p:nvPr/>
        </p:nvSpPr>
        <p:spPr>
          <a:xfrm>
            <a:off x="5016779" y="849630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5" name="線條"/>
          <p:cNvSpPr/>
          <p:nvPr/>
        </p:nvSpPr>
        <p:spPr>
          <a:xfrm>
            <a:off x="20806868" y="6607632"/>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6" name="正方形"/>
          <p:cNvSpPr/>
          <p:nvPr/>
        </p:nvSpPr>
        <p:spPr>
          <a:xfrm>
            <a:off x="21353984" y="5382011"/>
            <a:ext cx="2286001" cy="2286001"/>
          </a:xfrm>
          <a:prstGeom prst="rect">
            <a:avLst/>
          </a:prstGeom>
          <a:solidFill>
            <a:srgbClr val="70D6EE"/>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47" name="#200"/>
          <p:cNvSpPr txBox="1">
            <a:spLocks noGrp="1"/>
          </p:cNvSpPr>
          <p:nvPr>
            <p:ph type="body" sz="quarter" idx="13"/>
          </p:nvPr>
        </p:nvSpPr>
        <p:spPr>
          <a:xfrm>
            <a:off x="18714877" y="65718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48" name="Dense"/>
          <p:cNvSpPr txBox="1">
            <a:spLocks noGrp="1"/>
          </p:cNvSpPr>
          <p:nvPr>
            <p:ph type="body" sz="quarter" idx="14"/>
          </p:nvPr>
        </p:nvSpPr>
        <p:spPr>
          <a:xfrm>
            <a:off x="18714877" y="57145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49" name="0.3"/>
          <p:cNvSpPr txBox="1">
            <a:spLocks noGrp="1"/>
          </p:cNvSpPr>
          <p:nvPr>
            <p:ph type="body" sz="quarter" idx="15"/>
          </p:nvPr>
        </p:nvSpPr>
        <p:spPr>
          <a:xfrm>
            <a:off x="6526896" y="6477772"/>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0.3</a:t>
            </a:r>
          </a:p>
        </p:txBody>
      </p:sp>
      <p:sp>
        <p:nvSpPr>
          <p:cNvPr id="950" name="#200"/>
          <p:cNvSpPr txBox="1">
            <a:spLocks noGrp="1"/>
          </p:cNvSpPr>
          <p:nvPr>
            <p:ph type="body" sz="quarter" idx="16"/>
          </p:nvPr>
        </p:nvSpPr>
        <p:spPr>
          <a:xfrm>
            <a:off x="4262040" y="65083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51" name="Dropout"/>
          <p:cNvSpPr txBox="1">
            <a:spLocks noGrp="1"/>
          </p:cNvSpPr>
          <p:nvPr>
            <p:ph type="body" sz="quarter" idx="17"/>
          </p:nvPr>
        </p:nvSpPr>
        <p:spPr>
          <a:xfrm>
            <a:off x="6526896" y="5689185"/>
            <a:ext cx="1778001" cy="914401"/>
          </a:xfrm>
          <a:prstGeom prst="rect">
            <a:avLst/>
          </a:prstGeom>
        </p:spPr>
        <p:txBody>
          <a:bodyPr anchor="b"/>
          <a:lstStyle>
            <a:lvl1pPr defTabSz="876300">
              <a:spcBef>
                <a:spcPts val="0"/>
              </a:spcBef>
              <a:buClr>
                <a:srgbClr val="007ABB"/>
              </a:buClr>
              <a:defRPr sz="3600" spc="180"/>
            </a:lvl1pPr>
          </a:lstStyle>
          <a:p>
            <a:r>
              <a:t>Dropout</a:t>
            </a:r>
          </a:p>
        </p:txBody>
      </p:sp>
      <p:sp>
        <p:nvSpPr>
          <p:cNvPr id="952" name="Dense"/>
          <p:cNvSpPr txBox="1">
            <a:spLocks noGrp="1"/>
          </p:cNvSpPr>
          <p:nvPr>
            <p:ph type="body" sz="quarter" idx="18"/>
          </p:nvPr>
        </p:nvSpPr>
        <p:spPr>
          <a:xfrm>
            <a:off x="4262040" y="56510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53" name="6"/>
          <p:cNvSpPr txBox="1">
            <a:spLocks noGrp="1"/>
          </p:cNvSpPr>
          <p:nvPr>
            <p:ph type="body" sz="quarter" idx="19"/>
          </p:nvPr>
        </p:nvSpPr>
        <p:spPr>
          <a:xfrm>
            <a:off x="21603348" y="6508336"/>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6</a:t>
            </a:r>
          </a:p>
        </p:txBody>
      </p:sp>
      <p:sp>
        <p:nvSpPr>
          <p:cNvPr id="954" name="output"/>
          <p:cNvSpPr txBox="1">
            <a:spLocks noGrp="1"/>
          </p:cNvSpPr>
          <p:nvPr>
            <p:ph type="body" sz="quarter" idx="20"/>
          </p:nvPr>
        </p:nvSpPr>
        <p:spPr>
          <a:xfrm>
            <a:off x="21603348"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output</a:t>
            </a:r>
          </a:p>
        </p:txBody>
      </p:sp>
      <p:sp>
        <p:nvSpPr>
          <p:cNvPr id="955" name="46"/>
          <p:cNvSpPr txBox="1">
            <a:spLocks noGrp="1"/>
          </p:cNvSpPr>
          <p:nvPr>
            <p:ph type="body" sz="quarter" idx="21"/>
          </p:nvPr>
        </p:nvSpPr>
        <p:spPr>
          <a:xfrm>
            <a:off x="1023540" y="6508335"/>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46</a:t>
            </a:r>
          </a:p>
        </p:txBody>
      </p:sp>
      <p:sp>
        <p:nvSpPr>
          <p:cNvPr id="956" name="Input"/>
          <p:cNvSpPr txBox="1">
            <a:spLocks noGrp="1"/>
          </p:cNvSpPr>
          <p:nvPr>
            <p:ph type="body" sz="quarter" idx="22"/>
          </p:nvPr>
        </p:nvSpPr>
        <p:spPr>
          <a:xfrm>
            <a:off x="1023540"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Input</a:t>
            </a:r>
          </a:p>
        </p:txBody>
      </p:sp>
      <p:sp>
        <p:nvSpPr>
          <p:cNvPr id="95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5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59" name="正方形"/>
          <p:cNvSpPr/>
          <p:nvPr/>
        </p:nvSpPr>
        <p:spPr>
          <a:xfrm>
            <a:off x="8830289" y="5403435"/>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0" name="正方形"/>
          <p:cNvSpPr/>
          <p:nvPr/>
        </p:nvSpPr>
        <p:spPr>
          <a:xfrm>
            <a:off x="11335615" y="5672509"/>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1" name="線條"/>
          <p:cNvSpPr/>
          <p:nvPr/>
        </p:nvSpPr>
        <p:spPr>
          <a:xfrm>
            <a:off x="13139323" y="6648907"/>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62" name="0.3"/>
          <p:cNvSpPr txBox="1"/>
          <p:nvPr/>
        </p:nvSpPr>
        <p:spPr>
          <a:xfrm>
            <a:off x="11344508" y="6492846"/>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0.3</a:t>
            </a:r>
          </a:p>
        </p:txBody>
      </p:sp>
      <p:sp>
        <p:nvSpPr>
          <p:cNvPr id="963" name="#200"/>
          <p:cNvSpPr txBox="1"/>
          <p:nvPr/>
        </p:nvSpPr>
        <p:spPr>
          <a:xfrm>
            <a:off x="9079652" y="652340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#200</a:t>
            </a:r>
          </a:p>
        </p:txBody>
      </p:sp>
      <p:sp>
        <p:nvSpPr>
          <p:cNvPr id="964" name="Dropout"/>
          <p:cNvSpPr txBox="1"/>
          <p:nvPr/>
        </p:nvSpPr>
        <p:spPr>
          <a:xfrm>
            <a:off x="11344508" y="570425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Dropout</a:t>
            </a:r>
          </a:p>
        </p:txBody>
      </p:sp>
      <p:sp>
        <p:nvSpPr>
          <p:cNvPr id="965" name="Dense"/>
          <p:cNvSpPr txBox="1"/>
          <p:nvPr/>
        </p:nvSpPr>
        <p:spPr>
          <a:xfrm>
            <a:off x="9079652" y="566615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Dense</a:t>
            </a:r>
          </a:p>
        </p:txBody>
      </p:sp>
      <p:sp>
        <p:nvSpPr>
          <p:cNvPr id="966" name="正方形"/>
          <p:cNvSpPr/>
          <p:nvPr/>
        </p:nvSpPr>
        <p:spPr>
          <a:xfrm>
            <a:off x="13609364" y="5449558"/>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7" name="正方形"/>
          <p:cNvSpPr/>
          <p:nvPr/>
        </p:nvSpPr>
        <p:spPr>
          <a:xfrm>
            <a:off x="16114690" y="5718632"/>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8" name="線條"/>
          <p:cNvSpPr/>
          <p:nvPr/>
        </p:nvSpPr>
        <p:spPr>
          <a:xfrm>
            <a:off x="17918397" y="669503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69" name="0.3"/>
          <p:cNvSpPr txBox="1"/>
          <p:nvPr/>
        </p:nvSpPr>
        <p:spPr>
          <a:xfrm>
            <a:off x="16123583" y="653896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0.3</a:t>
            </a:r>
          </a:p>
        </p:txBody>
      </p:sp>
      <p:sp>
        <p:nvSpPr>
          <p:cNvPr id="970" name="#200"/>
          <p:cNvSpPr txBox="1"/>
          <p:nvPr/>
        </p:nvSpPr>
        <p:spPr>
          <a:xfrm>
            <a:off x="13858727" y="656953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#200</a:t>
            </a:r>
          </a:p>
        </p:txBody>
      </p:sp>
      <p:sp>
        <p:nvSpPr>
          <p:cNvPr id="971" name="Dropout"/>
          <p:cNvSpPr txBox="1"/>
          <p:nvPr/>
        </p:nvSpPr>
        <p:spPr>
          <a:xfrm>
            <a:off x="16123583" y="575038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Dropout</a:t>
            </a:r>
          </a:p>
        </p:txBody>
      </p:sp>
      <p:sp>
        <p:nvSpPr>
          <p:cNvPr id="972" name="Dense"/>
          <p:cNvSpPr txBox="1"/>
          <p:nvPr/>
        </p:nvSpPr>
        <p:spPr>
          <a:xfrm>
            <a:off x="13858727" y="571228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Dense</a:t>
            </a:r>
          </a:p>
        </p:txBody>
      </p:sp>
      <p:sp>
        <p:nvSpPr>
          <p:cNvPr id="97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6804314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FAQ">
    <p:spTree>
      <p:nvGrpSpPr>
        <p:cNvPr id="1" name=""/>
        <p:cNvGrpSpPr/>
        <p:nvPr/>
      </p:nvGrpSpPr>
      <p:grpSpPr>
        <a:xfrm>
          <a:off x="0" y="0"/>
          <a:ext cx="0" cy="0"/>
          <a:chOff x="0" y="0"/>
          <a:chExt cx="0" cy="0"/>
        </a:xfrm>
      </p:grpSpPr>
      <p:sp>
        <p:nvSpPr>
          <p:cNvPr id="98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8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84" name="群組"/>
          <p:cNvGrpSpPr/>
          <p:nvPr/>
        </p:nvGrpSpPr>
        <p:grpSpPr>
          <a:xfrm>
            <a:off x="7759700" y="0"/>
            <a:ext cx="8877301" cy="522445"/>
            <a:chOff x="0" y="0"/>
            <a:chExt cx="8877300" cy="522444"/>
          </a:xfrm>
        </p:grpSpPr>
        <p:sp>
          <p:nvSpPr>
            <p:cNvPr id="98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8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85" name="Nulla vitae elit libero, a pharetra augue. Fusce dapibus, tellus ac cursus commodo, tortor mauris condimentum nibh."/>
          <p:cNvSpPr txBox="1">
            <a:spLocks noGrp="1"/>
          </p:cNvSpPr>
          <p:nvPr>
            <p:ph type="body" sz="quarter" idx="13"/>
          </p:nvPr>
        </p:nvSpPr>
        <p:spPr>
          <a:xfrm>
            <a:off x="12668452" y="10657332"/>
            <a:ext cx="9220201" cy="1892301"/>
          </a:xfrm>
          <a:prstGeom prst="rect">
            <a:avLst/>
          </a:prstGeom>
        </p:spPr>
        <p:txBody>
          <a:bodyPr/>
          <a:lstStyle>
            <a:lvl1pPr algn="l">
              <a:spcBef>
                <a:spcPts val="0"/>
              </a:spcBef>
              <a:buClr>
                <a:srgbClr val="007ABB"/>
              </a:buClr>
              <a:defRPr sz="3200" spc="160"/>
            </a:lvl1pPr>
          </a:lstStyle>
          <a:p>
            <a:r>
              <a:t>Nulla vitae elit libero, a pharetra augue. Fusce dapibus, tellus ac cursus commodo, tortor mauris condimentum nibh.</a:t>
            </a:r>
          </a:p>
        </p:txBody>
      </p:sp>
      <p:sp>
        <p:nvSpPr>
          <p:cNvPr id="986" name="Cras justo odio, dapibus ac facilisis?"/>
          <p:cNvSpPr txBox="1">
            <a:spLocks noGrp="1"/>
          </p:cNvSpPr>
          <p:nvPr>
            <p:ph type="body" sz="quarter" idx="14"/>
          </p:nvPr>
        </p:nvSpPr>
        <p:spPr>
          <a:xfrm>
            <a:off x="12668452" y="10121900"/>
            <a:ext cx="9220201" cy="609600"/>
          </a:xfrm>
          <a:prstGeom prst="rect">
            <a:avLst/>
          </a:prstGeom>
        </p:spPr>
        <p:txBody>
          <a:bodyPr/>
          <a:lstStyle>
            <a:lvl1pPr algn="l">
              <a:spcBef>
                <a:spcPts val="0"/>
              </a:spcBef>
              <a:buClr>
                <a:srgbClr val="007ABB"/>
              </a:buClr>
              <a:defRPr sz="3000" cap="all" spc="150">
                <a:solidFill>
                  <a:srgbClr val="CF68B2"/>
                </a:solidFill>
                <a:latin typeface="Avenir Next Condensed Medium"/>
                <a:ea typeface="Avenir Next Condensed Medium"/>
                <a:cs typeface="Avenir Next Condensed Medium"/>
                <a:sym typeface="Avenir Next Condensed Medium"/>
              </a:defRPr>
            </a:lvl1pPr>
          </a:lstStyle>
          <a:p>
            <a:r>
              <a:t>Cras justo odio, dapibus ac facilisis?</a:t>
            </a:r>
          </a:p>
        </p:txBody>
      </p:sp>
      <p:sp>
        <p:nvSpPr>
          <p:cNvPr id="987" name="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
          <p:cNvSpPr txBox="1">
            <a:spLocks noGrp="1"/>
          </p:cNvSpPr>
          <p:nvPr>
            <p:ph type="body" sz="quarter" idx="15"/>
          </p:nvPr>
        </p:nvSpPr>
        <p:spPr>
          <a:xfrm>
            <a:off x="12668452" y="5370956"/>
            <a:ext cx="9220201" cy="4343401"/>
          </a:xfrm>
          <a:prstGeom prst="rect">
            <a:avLst/>
          </a:prstGeom>
        </p:spPr>
        <p:txBody>
          <a:bodyPr/>
          <a:lstStyle>
            <a:lvl1pPr algn="l">
              <a:spcBef>
                <a:spcPts val="0"/>
              </a:spcBef>
              <a:buClr>
                <a:srgbClr val="007ABB"/>
              </a:buClr>
              <a:defRPr sz="3200" spc="160"/>
            </a:lvl1pPr>
          </a:lstStyle>
          <a:p>
            <a:r>
              <a:t>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a:t>
            </a:r>
          </a:p>
        </p:txBody>
      </p:sp>
      <p:sp>
        <p:nvSpPr>
          <p:cNvPr id="988" name="Integer posuere erat a ante venenatis dapibus posuere velit aliquet. Donec id elit non porta at eget?"/>
          <p:cNvSpPr txBox="1">
            <a:spLocks noGrp="1"/>
          </p:cNvSpPr>
          <p:nvPr>
            <p:ph type="body" sz="quarter" idx="16"/>
          </p:nvPr>
        </p:nvSpPr>
        <p:spPr>
          <a:xfrm>
            <a:off x="12668452" y="3759200"/>
            <a:ext cx="9220201" cy="1587500"/>
          </a:xfrm>
          <a:prstGeom prst="rect">
            <a:avLst/>
          </a:prstGeom>
        </p:spPr>
        <p:txBody>
          <a:bodyPr/>
          <a:lstStyle>
            <a:lvl1pPr algn="l">
              <a:spcBef>
                <a:spcPts val="0"/>
              </a:spcBef>
              <a:buClr>
                <a:srgbClr val="007ABB"/>
              </a:buClr>
              <a:defRPr sz="3000" cap="all" spc="150">
                <a:solidFill>
                  <a:srgbClr val="2FC4E8"/>
                </a:solidFill>
                <a:latin typeface="Avenir Next Condensed Medium"/>
                <a:ea typeface="Avenir Next Condensed Medium"/>
                <a:cs typeface="Avenir Next Condensed Medium"/>
                <a:sym typeface="Avenir Next Condensed Medium"/>
              </a:defRPr>
            </a:lvl1pPr>
          </a:lstStyle>
          <a:p>
            <a:r>
              <a:t>Integer posuere erat a ante venenatis dapibus posuere velit aliquet. Donec id elit non porta at eget?</a:t>
            </a:r>
          </a:p>
        </p:txBody>
      </p:sp>
      <p:sp>
        <p:nvSpPr>
          <p:cNvPr id="989" name="Vestibulum id ligula porta felis euismod semper. Sed posuere consectetur est at lobortis. Duis mollis, est non commodo luctus, nisi erat porttitor ligula."/>
          <p:cNvSpPr txBox="1">
            <a:spLocks noGrp="1"/>
          </p:cNvSpPr>
          <p:nvPr>
            <p:ph type="body" sz="quarter" idx="17"/>
          </p:nvPr>
        </p:nvSpPr>
        <p:spPr>
          <a:xfrm>
            <a:off x="2490990" y="10067973"/>
            <a:ext cx="9220201" cy="2540001"/>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a:t>
            </a:r>
          </a:p>
        </p:txBody>
      </p:sp>
      <p:sp>
        <p:nvSpPr>
          <p:cNvPr id="990" name="At commodo perfecto neglegentur vim, eum omnis justo debet ut, eos dico hinc argumentum ex?"/>
          <p:cNvSpPr txBox="1">
            <a:spLocks noGrp="1"/>
          </p:cNvSpPr>
          <p:nvPr>
            <p:ph type="body" sz="quarter" idx="18"/>
          </p:nvPr>
        </p:nvSpPr>
        <p:spPr>
          <a:xfrm>
            <a:off x="2490990" y="8445500"/>
            <a:ext cx="9220201" cy="1587500"/>
          </a:xfrm>
          <a:prstGeom prst="rect">
            <a:avLst/>
          </a:prstGeom>
        </p:spPr>
        <p:txBody>
          <a:bodyPr/>
          <a:lstStyle>
            <a:lvl1pPr algn="l">
              <a:spcBef>
                <a:spcPts val="0"/>
              </a:spcBef>
              <a:buClr>
                <a:srgbClr val="007ABB"/>
              </a:buClr>
              <a:defRPr sz="3000" cap="all" spc="150">
                <a:solidFill>
                  <a:srgbClr val="67AD39"/>
                </a:solidFill>
                <a:latin typeface="Avenir Next Condensed Medium"/>
                <a:ea typeface="Avenir Next Condensed Medium"/>
                <a:cs typeface="Avenir Next Condensed Medium"/>
                <a:sym typeface="Avenir Next Condensed Medium"/>
              </a:defRPr>
            </a:lvl1pPr>
          </a:lstStyle>
          <a:p>
            <a:r>
              <a:t>At commodo perfecto neglegentur vim, eum omnis justo debet ut, eos dico hinc argumentum ex?</a:t>
            </a:r>
          </a:p>
        </p:txBody>
      </p:sp>
      <p:sp>
        <p:nvSpPr>
          <p:cNvPr id="991" name="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
          <p:cNvSpPr txBox="1">
            <a:spLocks noGrp="1"/>
          </p:cNvSpPr>
          <p:nvPr>
            <p:ph type="body" sz="quarter" idx="19"/>
          </p:nvPr>
        </p:nvSpPr>
        <p:spPr>
          <a:xfrm>
            <a:off x="2490990" y="4787900"/>
            <a:ext cx="9220201" cy="3263900"/>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a:t>
            </a:r>
          </a:p>
        </p:txBody>
      </p:sp>
      <p:sp>
        <p:nvSpPr>
          <p:cNvPr id="992" name="No vix odio magna, pro id habemus neglegentur?"/>
          <p:cNvSpPr txBox="1">
            <a:spLocks noGrp="1"/>
          </p:cNvSpPr>
          <p:nvPr>
            <p:ph type="body" sz="quarter" idx="20"/>
          </p:nvPr>
        </p:nvSpPr>
        <p:spPr>
          <a:xfrm>
            <a:off x="2490990" y="3759200"/>
            <a:ext cx="9220201" cy="1016000"/>
          </a:xfrm>
          <a:prstGeom prst="rect">
            <a:avLst/>
          </a:prstGeom>
        </p:spPr>
        <p:txBody>
          <a:bodyPr/>
          <a:lstStyle>
            <a:lvl1pPr algn="l">
              <a:spcBef>
                <a:spcPts val="0"/>
              </a:spcBef>
              <a:buClr>
                <a:srgbClr val="007ABB"/>
              </a:buClr>
              <a:defRPr sz="3000" cap="all" spc="150">
                <a:solidFill>
                  <a:srgbClr val="ED6266"/>
                </a:solidFill>
                <a:latin typeface="Avenir Next Condensed Medium"/>
                <a:ea typeface="Avenir Next Condensed Medium"/>
                <a:cs typeface="Avenir Next Condensed Medium"/>
                <a:sym typeface="Avenir Next Condensed Medium"/>
              </a:defRPr>
            </a:lvl1pPr>
          </a:lstStyle>
          <a:p>
            <a:r>
              <a:t>No vix odio magna, pro id habemus neglegentur?</a:t>
            </a:r>
          </a:p>
        </p:txBody>
      </p:sp>
      <p:sp>
        <p:nvSpPr>
          <p:cNvPr id="99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9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9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2392946"/>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Contact Details">
    <p:spTree>
      <p:nvGrpSpPr>
        <p:cNvPr id="1" name=""/>
        <p:cNvGrpSpPr/>
        <p:nvPr/>
      </p:nvGrpSpPr>
      <p:grpSpPr>
        <a:xfrm>
          <a:off x="0" y="0"/>
          <a:ext cx="0" cy="0"/>
          <a:chOff x="0" y="0"/>
          <a:chExt cx="0" cy="0"/>
        </a:xfrm>
      </p:grpSpPr>
      <p:sp>
        <p:nvSpPr>
          <p:cNvPr id="100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00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006" name="群組"/>
          <p:cNvGrpSpPr/>
          <p:nvPr/>
        </p:nvGrpSpPr>
        <p:grpSpPr>
          <a:xfrm>
            <a:off x="7759700" y="0"/>
            <a:ext cx="8877301" cy="522445"/>
            <a:chOff x="0" y="0"/>
            <a:chExt cx="8877300" cy="522444"/>
          </a:xfrm>
        </p:grpSpPr>
        <p:sp>
          <p:nvSpPr>
            <p:cNvPr id="100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00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1007" name="ADDRESS:"/>
          <p:cNvSpPr txBox="1">
            <a:spLocks noGrp="1"/>
          </p:cNvSpPr>
          <p:nvPr>
            <p:ph type="body" sz="quarter" idx="13"/>
          </p:nvPr>
        </p:nvSpPr>
        <p:spPr>
          <a:xfrm>
            <a:off x="12654164" y="5064978"/>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ADDRESS:</a:t>
            </a:r>
          </a:p>
        </p:txBody>
      </p:sp>
      <p:sp>
        <p:nvSpPr>
          <p:cNvPr id="1008" name="Work Street, Work City, Work State"/>
          <p:cNvSpPr txBox="1">
            <a:spLocks noGrp="1"/>
          </p:cNvSpPr>
          <p:nvPr>
            <p:ph type="body" sz="quarter" idx="14"/>
          </p:nvPr>
        </p:nvSpPr>
        <p:spPr>
          <a:xfrm>
            <a:off x="12654164" y="5576018"/>
            <a:ext cx="7962901" cy="596901"/>
          </a:xfrm>
          <a:prstGeom prst="rect">
            <a:avLst/>
          </a:prstGeom>
        </p:spPr>
        <p:txBody>
          <a:bodyPr/>
          <a:lstStyle>
            <a:lvl1pPr algn="l">
              <a:spcBef>
                <a:spcPts val="2900"/>
              </a:spcBef>
              <a:defRPr sz="3200" spc="160"/>
            </a:lvl1pPr>
          </a:lstStyle>
          <a:p>
            <a:r>
              <a:t>Work Street, Work City, Work State</a:t>
            </a:r>
          </a:p>
        </p:txBody>
      </p:sp>
      <p:sp>
        <p:nvSpPr>
          <p:cNvPr id="1009" name="PHONE:"/>
          <p:cNvSpPr txBox="1">
            <a:spLocks noGrp="1"/>
          </p:cNvSpPr>
          <p:nvPr>
            <p:ph type="body" sz="quarter" idx="15"/>
          </p:nvPr>
        </p:nvSpPr>
        <p:spPr>
          <a:xfrm>
            <a:off x="12654164" y="679733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PHONE:</a:t>
            </a:r>
          </a:p>
        </p:txBody>
      </p:sp>
      <p:sp>
        <p:nvSpPr>
          <p:cNvPr id="1010" name="Work Phone"/>
          <p:cNvSpPr txBox="1">
            <a:spLocks noGrp="1"/>
          </p:cNvSpPr>
          <p:nvPr>
            <p:ph type="body" sz="quarter" idx="16"/>
          </p:nvPr>
        </p:nvSpPr>
        <p:spPr>
          <a:xfrm>
            <a:off x="12654164" y="7327427"/>
            <a:ext cx="7962901" cy="596901"/>
          </a:xfrm>
          <a:prstGeom prst="rect">
            <a:avLst/>
          </a:prstGeom>
        </p:spPr>
        <p:txBody>
          <a:bodyPr/>
          <a:lstStyle>
            <a:lvl1pPr algn="l">
              <a:spcBef>
                <a:spcPts val="2900"/>
              </a:spcBef>
              <a:defRPr sz="3200" spc="160"/>
            </a:lvl1pPr>
          </a:lstStyle>
          <a:p>
            <a:r>
              <a:t>Work Phone</a:t>
            </a:r>
          </a:p>
        </p:txBody>
      </p:sp>
      <p:sp>
        <p:nvSpPr>
          <p:cNvPr id="1011" name="FAX:"/>
          <p:cNvSpPr txBox="1">
            <a:spLocks noGrp="1"/>
          </p:cNvSpPr>
          <p:nvPr>
            <p:ph type="body" sz="quarter" idx="17"/>
          </p:nvPr>
        </p:nvSpPr>
        <p:spPr>
          <a:xfrm>
            <a:off x="12654164" y="85296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FAX:</a:t>
            </a:r>
          </a:p>
        </p:txBody>
      </p:sp>
      <p:sp>
        <p:nvSpPr>
          <p:cNvPr id="1012" name="Work Fax"/>
          <p:cNvSpPr txBox="1">
            <a:spLocks noGrp="1"/>
          </p:cNvSpPr>
          <p:nvPr>
            <p:ph type="body" sz="quarter" idx="18"/>
          </p:nvPr>
        </p:nvSpPr>
        <p:spPr>
          <a:xfrm>
            <a:off x="12654164" y="9059786"/>
            <a:ext cx="7962901" cy="596901"/>
          </a:xfrm>
          <a:prstGeom prst="rect">
            <a:avLst/>
          </a:prstGeom>
        </p:spPr>
        <p:txBody>
          <a:bodyPr/>
          <a:lstStyle>
            <a:lvl1pPr algn="l">
              <a:spcBef>
                <a:spcPts val="2900"/>
              </a:spcBef>
              <a:defRPr sz="3200" spc="160"/>
            </a:lvl1pPr>
          </a:lstStyle>
          <a:p>
            <a:r>
              <a:t>Work Fax</a:t>
            </a:r>
          </a:p>
        </p:txBody>
      </p:sp>
      <p:sp>
        <p:nvSpPr>
          <p:cNvPr id="1013" name="WEBSITE:"/>
          <p:cNvSpPr txBox="1">
            <a:spLocks noGrp="1"/>
          </p:cNvSpPr>
          <p:nvPr>
            <p:ph type="body" sz="quarter" idx="19"/>
          </p:nvPr>
        </p:nvSpPr>
        <p:spPr>
          <a:xfrm>
            <a:off x="12654164" y="102441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WEBSITE:</a:t>
            </a:r>
          </a:p>
        </p:txBody>
      </p:sp>
      <p:sp>
        <p:nvSpPr>
          <p:cNvPr id="1014" name="Company Website"/>
          <p:cNvSpPr txBox="1">
            <a:spLocks noGrp="1"/>
          </p:cNvSpPr>
          <p:nvPr>
            <p:ph type="body" sz="quarter" idx="20"/>
          </p:nvPr>
        </p:nvSpPr>
        <p:spPr>
          <a:xfrm>
            <a:off x="12654164" y="10755236"/>
            <a:ext cx="7962901" cy="596901"/>
          </a:xfrm>
          <a:prstGeom prst="rect">
            <a:avLst/>
          </a:prstGeom>
        </p:spPr>
        <p:txBody>
          <a:bodyPr/>
          <a:lstStyle>
            <a:lvl1pPr algn="l">
              <a:spcBef>
                <a:spcPts val="2900"/>
              </a:spcBef>
              <a:defRPr sz="3200" spc="160"/>
            </a:lvl1pPr>
          </a:lstStyle>
          <a:p>
            <a:r>
              <a:t>Company Website</a:t>
            </a:r>
          </a:p>
        </p:txBody>
      </p:sp>
      <p:sp>
        <p:nvSpPr>
          <p:cNvPr id="1015" name="影像"/>
          <p:cNvSpPr>
            <a:spLocks noGrp="1"/>
          </p:cNvSpPr>
          <p:nvPr>
            <p:ph type="pic" sz="half" idx="21"/>
          </p:nvPr>
        </p:nvSpPr>
        <p:spPr>
          <a:xfrm>
            <a:off x="2501900" y="4178300"/>
            <a:ext cx="9227466" cy="8064500"/>
          </a:xfrm>
          <a:prstGeom prst="rect">
            <a:avLst/>
          </a:prstGeom>
        </p:spPr>
        <p:txBody>
          <a:bodyPr lIns="91439" tIns="45719" rIns="91439" bIns="45719">
            <a:noAutofit/>
          </a:bodyPr>
          <a:lstStyle/>
          <a:p>
            <a:endParaRPr/>
          </a:p>
        </p:txBody>
      </p:sp>
      <p:sp>
        <p:nvSpPr>
          <p:cNvPr id="101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01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01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5177853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chart" Target="../charts/chart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theme" Target="../theme/theme5.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67"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68"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69"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71"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2"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3"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4"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5"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6"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7"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8"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9"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80"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81"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82"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83"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84"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85"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86"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87"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8"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97" name="CustomShape 33"/>
          <p:cNvSpPr/>
          <p:nvPr/>
        </p:nvSpPr>
        <p:spPr>
          <a:xfrm>
            <a:off x="27939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98" name="CustomShape 34"/>
          <p:cNvSpPr/>
          <p:nvPr/>
        </p:nvSpPr>
        <p:spPr>
          <a:xfrm>
            <a:off x="27939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9" name="CustomShape 35"/>
          <p:cNvSpPr/>
          <p:nvPr/>
        </p:nvSpPr>
        <p:spPr>
          <a:xfrm>
            <a:off x="22849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0" name="CustomShape 36"/>
          <p:cNvSpPr/>
          <p:nvPr/>
        </p:nvSpPr>
        <p:spPr>
          <a:xfrm>
            <a:off x="22849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1" name="CustomShape 37"/>
          <p:cNvSpPr/>
          <p:nvPr/>
        </p:nvSpPr>
        <p:spPr>
          <a:xfrm>
            <a:off x="24318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2" name="CustomShape 38"/>
          <p:cNvSpPr/>
          <p:nvPr/>
        </p:nvSpPr>
        <p:spPr>
          <a:xfrm>
            <a:off x="27939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3" name="CustomShape 39"/>
          <p:cNvSpPr/>
          <p:nvPr/>
        </p:nvSpPr>
        <p:spPr>
          <a:xfrm>
            <a:off x="24318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4" name="CustomShape 40"/>
          <p:cNvSpPr/>
          <p:nvPr/>
        </p:nvSpPr>
        <p:spPr>
          <a:xfrm>
            <a:off x="27939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scrgbClr r="0" g="0" b="0"/>
          </a:lnRef>
          <a:fillRef idx="0">
            <a:scrgbClr r="0" g="0" b="0"/>
          </a:fillRef>
          <a:effectRef idx="0">
            <a:scrgbClr r="0" g="0" b="0"/>
          </a:effectRef>
          <a:fontRef idx="minor"/>
        </p:style>
      </p:sp>
      <p:sp>
        <p:nvSpPr>
          <p:cNvPr id="106" name="CustomShape 42"/>
          <p:cNvSpPr/>
          <p:nvPr/>
        </p:nvSpPr>
        <p:spPr>
          <a:xfrm>
            <a:off x="278460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7" name="CustomShape 43"/>
          <p:cNvSpPr/>
          <p:nvPr/>
        </p:nvSpPr>
        <p:spPr>
          <a:xfrm>
            <a:off x="245412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8" name="CustomShape 44"/>
          <p:cNvSpPr/>
          <p:nvPr/>
        </p:nvSpPr>
        <p:spPr>
          <a:xfrm>
            <a:off x="25599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9" name="CustomShape 45"/>
          <p:cNvSpPr/>
          <p:nvPr/>
        </p:nvSpPr>
        <p:spPr>
          <a:xfrm>
            <a:off x="278460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11" name="CustomShape 47"/>
          <p:cNvSpPr/>
          <p:nvPr/>
        </p:nvSpPr>
        <p:spPr>
          <a:xfrm>
            <a:off x="1465344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2" name="CustomShape 48"/>
          <p:cNvSpPr/>
          <p:nvPr/>
        </p:nvSpPr>
        <p:spPr>
          <a:xfrm>
            <a:off x="1465344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3" name="CustomShape 49"/>
          <p:cNvSpPr/>
          <p:nvPr/>
        </p:nvSpPr>
        <p:spPr>
          <a:xfrm>
            <a:off x="1414440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4" name="CustomShape 50"/>
          <p:cNvSpPr/>
          <p:nvPr/>
        </p:nvSpPr>
        <p:spPr>
          <a:xfrm>
            <a:off x="1414440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5" name="CustomShape 51"/>
          <p:cNvSpPr/>
          <p:nvPr/>
        </p:nvSpPr>
        <p:spPr>
          <a:xfrm>
            <a:off x="1429128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6" name="CustomShape 52"/>
          <p:cNvSpPr/>
          <p:nvPr/>
        </p:nvSpPr>
        <p:spPr>
          <a:xfrm>
            <a:off x="1465344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7" name="CustomShape 53"/>
          <p:cNvSpPr/>
          <p:nvPr/>
        </p:nvSpPr>
        <p:spPr>
          <a:xfrm>
            <a:off x="1429128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8" name="CustomShape 54"/>
          <p:cNvSpPr/>
          <p:nvPr/>
        </p:nvSpPr>
        <p:spPr>
          <a:xfrm>
            <a:off x="1465344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scrgbClr r="0" g="0" b="0"/>
          </a:lnRef>
          <a:fillRef idx="0">
            <a:scrgbClr r="0" g="0" b="0"/>
          </a:fillRef>
          <a:effectRef idx="0">
            <a:scrgbClr r="0" g="0" b="0"/>
          </a:effectRef>
          <a:fontRef idx="minor"/>
        </p:style>
      </p:sp>
      <p:sp>
        <p:nvSpPr>
          <p:cNvPr id="120" name="CustomShape 56"/>
          <p:cNvSpPr/>
          <p:nvPr/>
        </p:nvSpPr>
        <p:spPr>
          <a:xfrm>
            <a:off x="1463904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1" name="CustomShape 57"/>
          <p:cNvSpPr/>
          <p:nvPr/>
        </p:nvSpPr>
        <p:spPr>
          <a:xfrm>
            <a:off x="1430856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2" name="CustomShape 58"/>
          <p:cNvSpPr/>
          <p:nvPr/>
        </p:nvSpPr>
        <p:spPr>
          <a:xfrm>
            <a:off x="1441944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3" name="CustomShape 59"/>
          <p:cNvSpPr/>
          <p:nvPr/>
        </p:nvSpPr>
        <p:spPr>
          <a:xfrm>
            <a:off x="1463904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25" name="CustomShape 61"/>
          <p:cNvSpPr/>
          <p:nvPr/>
        </p:nvSpPr>
        <p:spPr>
          <a:xfrm>
            <a:off x="675576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6" name="CustomShape 62"/>
          <p:cNvSpPr/>
          <p:nvPr/>
        </p:nvSpPr>
        <p:spPr>
          <a:xfrm>
            <a:off x="675576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7" name="CustomShape 63"/>
          <p:cNvSpPr/>
          <p:nvPr/>
        </p:nvSpPr>
        <p:spPr>
          <a:xfrm>
            <a:off x="624636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8" name="CustomShape 64"/>
          <p:cNvSpPr/>
          <p:nvPr/>
        </p:nvSpPr>
        <p:spPr>
          <a:xfrm>
            <a:off x="624636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9" name="CustomShape 65"/>
          <p:cNvSpPr/>
          <p:nvPr/>
        </p:nvSpPr>
        <p:spPr>
          <a:xfrm>
            <a:off x="639324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0" name="CustomShape 66"/>
          <p:cNvSpPr/>
          <p:nvPr/>
        </p:nvSpPr>
        <p:spPr>
          <a:xfrm>
            <a:off x="675576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1" name="CustomShape 67"/>
          <p:cNvSpPr/>
          <p:nvPr/>
        </p:nvSpPr>
        <p:spPr>
          <a:xfrm>
            <a:off x="639324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2" name="CustomShape 68"/>
          <p:cNvSpPr/>
          <p:nvPr/>
        </p:nvSpPr>
        <p:spPr>
          <a:xfrm>
            <a:off x="675576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scrgbClr r="0" g="0" b="0"/>
          </a:lnRef>
          <a:fillRef idx="0">
            <a:scrgbClr r="0" g="0" b="0"/>
          </a:fillRef>
          <a:effectRef idx="0">
            <a:scrgbClr r="0" g="0" b="0"/>
          </a:effectRef>
          <a:fontRef idx="minor"/>
        </p:style>
      </p:sp>
      <p:sp>
        <p:nvSpPr>
          <p:cNvPr id="134" name="CustomShape 70"/>
          <p:cNvSpPr/>
          <p:nvPr/>
        </p:nvSpPr>
        <p:spPr>
          <a:xfrm>
            <a:off x="677088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5" name="CustomShape 71"/>
          <p:cNvSpPr/>
          <p:nvPr/>
        </p:nvSpPr>
        <p:spPr>
          <a:xfrm>
            <a:off x="641664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6" name="CustomShape 72"/>
          <p:cNvSpPr/>
          <p:nvPr/>
        </p:nvSpPr>
        <p:spPr>
          <a:xfrm>
            <a:off x="652140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7" name="CustomShape 73"/>
          <p:cNvSpPr/>
          <p:nvPr/>
        </p:nvSpPr>
        <p:spPr>
          <a:xfrm>
            <a:off x="677088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39" name="CustomShape 75"/>
          <p:cNvSpPr/>
          <p:nvPr/>
        </p:nvSpPr>
        <p:spPr>
          <a:xfrm>
            <a:off x="1069812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0" name="CustomShape 76"/>
          <p:cNvSpPr/>
          <p:nvPr/>
        </p:nvSpPr>
        <p:spPr>
          <a:xfrm>
            <a:off x="1069812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1" name="CustomShape 77"/>
          <p:cNvSpPr/>
          <p:nvPr/>
        </p:nvSpPr>
        <p:spPr>
          <a:xfrm>
            <a:off x="1018908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2" name="CustomShape 78"/>
          <p:cNvSpPr/>
          <p:nvPr/>
        </p:nvSpPr>
        <p:spPr>
          <a:xfrm>
            <a:off x="1018908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3" name="CustomShape 79"/>
          <p:cNvSpPr/>
          <p:nvPr/>
        </p:nvSpPr>
        <p:spPr>
          <a:xfrm>
            <a:off x="1033596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4" name="CustomShape 80"/>
          <p:cNvSpPr/>
          <p:nvPr/>
        </p:nvSpPr>
        <p:spPr>
          <a:xfrm>
            <a:off x="1069812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81"/>
          <p:cNvSpPr/>
          <p:nvPr/>
        </p:nvSpPr>
        <p:spPr>
          <a:xfrm>
            <a:off x="1033596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6" name="CustomShape 82"/>
          <p:cNvSpPr/>
          <p:nvPr/>
        </p:nvSpPr>
        <p:spPr>
          <a:xfrm>
            <a:off x="1069812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scrgbClr r="0" g="0" b="0"/>
          </a:lnRef>
          <a:fillRef idx="0">
            <a:scrgbClr r="0" g="0" b="0"/>
          </a:fillRef>
          <a:effectRef idx="0">
            <a:scrgbClr r="0" g="0" b="0"/>
          </a:effectRef>
          <a:fontRef idx="minor"/>
        </p:style>
      </p:sp>
      <p:sp>
        <p:nvSpPr>
          <p:cNvPr id="148" name="CustomShape 84"/>
          <p:cNvSpPr/>
          <p:nvPr/>
        </p:nvSpPr>
        <p:spPr>
          <a:xfrm>
            <a:off x="1069848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49" name="CustomShape 85"/>
          <p:cNvSpPr/>
          <p:nvPr/>
        </p:nvSpPr>
        <p:spPr>
          <a:xfrm>
            <a:off x="1036800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0" name="CustomShape 86"/>
          <p:cNvSpPr/>
          <p:nvPr/>
        </p:nvSpPr>
        <p:spPr>
          <a:xfrm>
            <a:off x="1046412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1" name="CustomShape 87"/>
          <p:cNvSpPr/>
          <p:nvPr/>
        </p:nvSpPr>
        <p:spPr>
          <a:xfrm>
            <a:off x="1069848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53" name="CustomShape 89"/>
          <p:cNvSpPr/>
          <p:nvPr/>
        </p:nvSpPr>
        <p:spPr>
          <a:xfrm>
            <a:off x="186213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4" name="CustomShape 90"/>
          <p:cNvSpPr/>
          <p:nvPr/>
        </p:nvSpPr>
        <p:spPr>
          <a:xfrm>
            <a:off x="186213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5" name="CustomShape 91"/>
          <p:cNvSpPr/>
          <p:nvPr/>
        </p:nvSpPr>
        <p:spPr>
          <a:xfrm>
            <a:off x="181123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6" name="CustomShape 92"/>
          <p:cNvSpPr/>
          <p:nvPr/>
        </p:nvSpPr>
        <p:spPr>
          <a:xfrm>
            <a:off x="181123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7" name="CustomShape 93"/>
          <p:cNvSpPr/>
          <p:nvPr/>
        </p:nvSpPr>
        <p:spPr>
          <a:xfrm>
            <a:off x="182592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8" name="CustomShape 94"/>
          <p:cNvSpPr/>
          <p:nvPr/>
        </p:nvSpPr>
        <p:spPr>
          <a:xfrm>
            <a:off x="186213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5"/>
          <p:cNvSpPr/>
          <p:nvPr/>
        </p:nvSpPr>
        <p:spPr>
          <a:xfrm>
            <a:off x="182592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96"/>
          <p:cNvSpPr/>
          <p:nvPr/>
        </p:nvSpPr>
        <p:spPr>
          <a:xfrm>
            <a:off x="186213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scrgbClr r="0" g="0" b="0"/>
          </a:lnRef>
          <a:fillRef idx="0">
            <a:scrgbClr r="0" g="0" b="0"/>
          </a:fillRef>
          <a:effectRef idx="0">
            <a:scrgbClr r="0" g="0" b="0"/>
          </a:effectRef>
          <a:fontRef idx="minor"/>
        </p:style>
      </p:sp>
      <p:sp>
        <p:nvSpPr>
          <p:cNvPr id="162" name="CustomShape 98"/>
          <p:cNvSpPr/>
          <p:nvPr/>
        </p:nvSpPr>
        <p:spPr>
          <a:xfrm>
            <a:off x="1861596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3" name="CustomShape 99"/>
          <p:cNvSpPr/>
          <p:nvPr/>
        </p:nvSpPr>
        <p:spPr>
          <a:xfrm>
            <a:off x="1828548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4" name="CustomShape 100"/>
          <p:cNvSpPr/>
          <p:nvPr/>
        </p:nvSpPr>
        <p:spPr>
          <a:xfrm>
            <a:off x="183873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5" name="CustomShape 101"/>
          <p:cNvSpPr/>
          <p:nvPr/>
        </p:nvSpPr>
        <p:spPr>
          <a:xfrm>
            <a:off x="1861596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6" name="CustomShape 102"/>
          <p:cNvSpPr/>
          <p:nvPr/>
        </p:nvSpPr>
        <p:spPr>
          <a:xfrm rot="10800000" flipH="1">
            <a:off x="673092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7" name="CustomShape 103"/>
          <p:cNvSpPr/>
          <p:nvPr/>
        </p:nvSpPr>
        <p:spPr>
          <a:xfrm rot="10800000" flipH="1">
            <a:off x="1464300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8" name="CustomShape 104"/>
          <p:cNvSpPr/>
          <p:nvPr/>
        </p:nvSpPr>
        <p:spPr>
          <a:xfrm>
            <a:off x="7327800" y="945504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9" name="CustomShape 105"/>
          <p:cNvSpPr/>
          <p:nvPr/>
        </p:nvSpPr>
        <p:spPr>
          <a:xfrm>
            <a:off x="15227280" y="9464400"/>
            <a:ext cx="3381120" cy="713880"/>
          </a:xfrm>
          <a:custGeom>
            <a:avLst/>
            <a:gdLst/>
            <a:ahLst/>
            <a:cxnLst/>
            <a:rect l="l" t="t" r="r" b="b"/>
            <a:pathLst>
              <a:path w="21600" h="10640">
                <a:moveTo>
                  <a:pt x="0" y="3627"/>
                </a:moveTo>
                <a:cubicBezTo>
                  <a:pt x="0" y="3627"/>
                  <a:pt x="9024"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70" name="Line 106"/>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1" name="Line 107"/>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2" name="PlaceHolder 108"/>
          <p:cNvSpPr>
            <a:spLocks noGrp="1"/>
          </p:cNvSpPr>
          <p:nvPr>
            <p:ph type="body"/>
          </p:nvPr>
        </p:nvSpPr>
        <p:spPr>
          <a:xfrm>
            <a:off x="2502000" y="10883880"/>
            <a:ext cx="19392480" cy="17776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lang="en-US" sz="2000" b="0" strike="noStrike" spc="248">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Level5.</a:t>
            </a:r>
            <a:endParaRPr lang="en-US" sz="5000" b="0" strike="noStrike" spc="248">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Level4.</a:t>
            </a:r>
            <a:endParaRPr lang="en-US" sz="5000" b="0" strike="noStrike" spc="248">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Level3.</a:t>
            </a:r>
            <a:endParaRPr lang="en-US" sz="5000" b="0" strike="noStrike" spc="248">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Level2.</a:t>
            </a:r>
            <a:endParaRPr lang="en-US" sz="5000" b="0" strike="noStrike" spc="248">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Level1.</a:t>
            </a:r>
            <a:endParaRPr lang="en-US" sz="5000" b="0" strike="noStrike" spc="248">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Seventh Outline LevelAt commodo neglegentur vim.</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Eum omnis justo debet ut.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Vestibulum id ligula porta felis euismod semper.</a:t>
            </a:r>
            <a:endParaRPr lang="en-US" sz="5000" b="0" strike="noStrike" spc="248">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Seventh Outline LevelVel at illud imperdiet.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Suas constituto ea mei.</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Seventh Outline LevelAd quis offendit.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Etiam porta sem malesuada magna mollis euismod.</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Eligendi interpretaris cu eam.</a:t>
            </a:r>
            <a:endParaRPr lang="en-US" sz="5000" b="0" strike="noStrike" spc="248">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Seventh Outline LevelMutat euismod patrioque sed eu.</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Essent intellegat has ea.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Seventh Outline LevelNo vix odio magna.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Pro id habemus neglegentur.</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Maecenas faucibus mollis interdum.</a:t>
            </a:r>
            <a:endParaRPr lang="en-US" sz="5000" b="0" strike="noStrike" spc="248">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cxnLst/>
            <a:rect l="l" t="t" r="r" b="b"/>
            <a:pathLst>
              <a:path w="21600" h="10640">
                <a:moveTo>
                  <a:pt x="0" y="7013"/>
                </a:moveTo>
                <a:cubicBezTo>
                  <a:pt x="0" y="7013"/>
                  <a:pt x="9024" y="-10960"/>
                  <a:pt x="21600" y="1064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86" name="PlaceHolder 122"/>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3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3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3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3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3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3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3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3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3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3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2" name="Line 27"/>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73" name="Line 28"/>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graphicFrame>
        <p:nvGraphicFramePr>
          <p:cNvPr id="374" name="Table 29"/>
          <p:cNvGraphicFramePr/>
          <p:nvPr/>
        </p:nvGraphicFramePr>
        <p:xfrm>
          <a:off x="5266440" y="8910000"/>
          <a:ext cx="13851000" cy="1487880"/>
        </p:xfrm>
        <a:graphic>
          <a:graphicData uri="http://schemas.openxmlformats.org/drawingml/2006/table">
            <a:tbl>
              <a:tblPr/>
              <a:tblGrid>
                <a:gridCol w="3462840"/>
                <a:gridCol w="3462840"/>
                <a:gridCol w="3462840"/>
                <a:gridCol w="3462840"/>
              </a:tblGrid>
              <a:tr h="703800">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Optimizer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LR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Momentum</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Decay</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a:lstStyle/>
                    <a:p>
                      <a:pPr marL="145440" algn="ctr">
                        <a:lnSpc>
                          <a:spcPct val="90000"/>
                        </a:lnSpc>
                      </a:pPr>
                      <a:r>
                        <a:rPr lang="en-US" sz="3600" b="1" strike="noStrike" spc="180">
                          <a:solidFill>
                            <a:srgbClr val="969592"/>
                          </a:solidFill>
                          <a:uFill>
                            <a:solidFill>
                              <a:srgbClr val="FFFFFF"/>
                            </a:solidFill>
                          </a:uFill>
                          <a:latin typeface="Avenir Next Condensed"/>
                          <a:ea typeface="Avenir Next Condensed"/>
                        </a:rPr>
                        <a:t>SGD</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0.1</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0.8</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7" name="CustomShape 32"/>
          <p:cNvSpPr/>
          <p:nvPr/>
        </p:nvSpPr>
        <p:spPr>
          <a:xfrm>
            <a:off x="6518160" y="5657400"/>
            <a:ext cx="1777680" cy="1777680"/>
          </a:xfrm>
          <a:prstGeom prst="rect">
            <a:avLst/>
          </a:prstGeom>
          <a:solidFill>
            <a:srgbClr val="F38F18"/>
          </a:solidFill>
          <a:ln w="12600">
            <a:noFill/>
          </a:ln>
        </p:spPr>
        <p:style>
          <a:lnRef idx="0">
            <a:scrgbClr r="0" g="0" b="0"/>
          </a:lnRef>
          <a:fillRef idx="0">
            <a:scrgbClr r="0" g="0" b="0"/>
          </a:fillRef>
          <a:effectRef idx="0">
            <a:scrgbClr r="0" g="0" b="0"/>
          </a:effectRef>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9" name="Line 34"/>
          <p:cNvSpPr/>
          <p:nvPr/>
        </p:nvSpPr>
        <p:spPr>
          <a:xfrm flipH="1">
            <a:off x="2755800" y="3466800"/>
            <a:ext cx="1939752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80" name="Line 35"/>
          <p:cNvSpPr/>
          <p:nvPr/>
        </p:nvSpPr>
        <p:spPr>
          <a:xfrm>
            <a:off x="3288960" y="6525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1" name="Line 36"/>
          <p:cNvSpPr/>
          <p:nvPr/>
        </p:nvSpPr>
        <p:spPr>
          <a:xfrm>
            <a:off x="8321400" y="663372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2" name="Line 37"/>
          <p:cNvSpPr/>
          <p:nvPr/>
        </p:nvSpPr>
        <p:spPr>
          <a:xfrm>
            <a:off x="5016600" y="8496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3" name="Line 38"/>
          <p:cNvSpPr/>
          <p:nvPr/>
        </p:nvSpPr>
        <p:spPr>
          <a:xfrm>
            <a:off x="20806560" y="660744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85" name="PlaceHolder 40"/>
          <p:cNvSpPr>
            <a:spLocks noGrp="1"/>
          </p:cNvSpPr>
          <p:nvPr>
            <p:ph type="body"/>
          </p:nvPr>
        </p:nvSpPr>
        <p:spPr>
          <a:xfrm>
            <a:off x="18714960" y="657180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2000" b="0" strike="noStrike" spc="248">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5000" b="0" strike="noStrike" spc="248">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Level0.3</a:t>
            </a:r>
            <a:endParaRPr lang="en-US" sz="5000" b="0" strike="noStrike" spc="248">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5000" b="0" strike="noStrike" spc="248">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LevelDropout</a:t>
            </a:r>
            <a:endParaRPr lang="en-US" sz="5000" b="0" strike="noStrike" spc="248">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5000" b="0" strike="noStrike" spc="248">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Level6</a:t>
            </a:r>
            <a:endParaRPr lang="en-US" sz="5000" b="0" strike="noStrike" spc="248">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Leveloutput</a:t>
            </a:r>
            <a:endParaRPr lang="en-US" sz="5000" b="0" strike="noStrike" spc="248">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Level46</a:t>
            </a:r>
            <a:endParaRPr lang="en-US" sz="5000" b="0" strike="noStrike" spc="248">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LevelInput</a:t>
            </a:r>
            <a:endParaRPr lang="en-US" sz="5000" b="0" strike="noStrike" spc="248">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98" name="CustomShape 53"/>
          <p:cNvSpPr/>
          <p:nvPr/>
        </p:nvSpPr>
        <p:spPr>
          <a:xfrm>
            <a:off x="11335680" y="5672520"/>
            <a:ext cx="1777680" cy="1777680"/>
          </a:xfrm>
          <a:prstGeom prst="rect">
            <a:avLst/>
          </a:prstGeom>
          <a:solidFill>
            <a:srgbClr val="F38F18"/>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99" name="Line 54"/>
          <p:cNvSpPr/>
          <p:nvPr/>
        </p:nvSpPr>
        <p:spPr>
          <a:xfrm>
            <a:off x="13139280" y="664884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344680" y="64929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405" name="CustomShape 60"/>
          <p:cNvSpPr/>
          <p:nvPr/>
        </p:nvSpPr>
        <p:spPr>
          <a:xfrm>
            <a:off x="16114680" y="5718600"/>
            <a:ext cx="1777680" cy="1777680"/>
          </a:xfrm>
          <a:prstGeom prst="rect">
            <a:avLst/>
          </a:prstGeom>
          <a:solidFill>
            <a:srgbClr val="F38F18"/>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406" name="Line 61"/>
          <p:cNvSpPr/>
          <p:nvPr/>
        </p:nvSpPr>
        <p:spPr>
          <a:xfrm>
            <a:off x="17918280" y="669492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7" name="CustomShape 62"/>
          <p:cNvSpPr/>
          <p:nvPr/>
        </p:nvSpPr>
        <p:spPr>
          <a:xfrm>
            <a:off x="16123680" y="6539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4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4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4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4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4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4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4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4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4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4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graphicFrame>
        <p:nvGraphicFramePr>
          <p:cNvPr id="472" name="2D Column Chart"/>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14"/>
          </a:graphicData>
        </a:graphic>
      </p:graphicFrame>
      <p:sp>
        <p:nvSpPr>
          <p:cNvPr id="473" name="Line 27"/>
          <p:cNvSpPr/>
          <p:nvPr/>
        </p:nvSpPr>
        <p:spPr>
          <a:xfrm flipH="1">
            <a:off x="2501640" y="10121760"/>
            <a:ext cx="1939788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4" name="Line 28"/>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5" name="Line 29"/>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6" name="PlaceHolder 30"/>
          <p:cNvSpPr>
            <a:spLocks noGrp="1"/>
          </p:cNvSpPr>
          <p:nvPr>
            <p:ph type="body"/>
          </p:nvPr>
        </p:nvSpPr>
        <p:spPr>
          <a:xfrm>
            <a:off x="2502000" y="11531520"/>
            <a:ext cx="19392480" cy="11044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lang="en-US" sz="2000" b="0" strike="noStrike" spc="248">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1" name="CustomShape 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2" name="CustomShape 2"/>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8"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15"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6"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7"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18"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19"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20"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21"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22"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3"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 name="PlaceHolder 25"/>
          <p:cNvSpPr>
            <a:spLocks noGrp="1"/>
          </p:cNvSpPr>
          <p:nvPr>
            <p:ph type="body"/>
          </p:nvPr>
        </p:nvSpPr>
        <p:spPr>
          <a:xfrm>
            <a:off x="1277316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LevelGermany</a:t>
            </a:r>
            <a:endParaRPr lang="en-US" sz="3200" b="0" strike="noStrike" spc="248">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LevelFrankfurt</a:t>
            </a:r>
            <a:endParaRPr lang="en-US" sz="3000" b="0" strike="noStrike" spc="248">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LevelCanada</a:t>
            </a:r>
            <a:endParaRPr lang="en-US" sz="3200" b="0" strike="noStrike" spc="248">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LevelMontreal</a:t>
            </a:r>
            <a:endParaRPr lang="en-US" sz="3000" b="0" strike="noStrike" spc="248">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tIns="0" rIns="0" bIns="0" anchor="ctr"/>
          <a:lstStyle/>
          <a:p>
            <a:pPr algn="ctr">
              <a:lnSpc>
                <a:spcPct val="100000"/>
              </a:lnSpc>
            </a:pPr>
            <a:r>
              <a:rPr lang="en-US" sz="19800" b="0" strike="noStrike" cap="all" spc="1980">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tIns="0" rIns="0" bIns="0"/>
          <a:lstStyle/>
          <a:p>
            <a:pPr marL="432000" indent="-324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algn="ctr">
              <a:lnSpc>
                <a:spcPct val="100000"/>
              </a:lnSpc>
            </a:pPr>
            <a:r>
              <a:rPr lang="en-US" sz="5000" b="0" strike="noStrike" spc="248">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tIns="0" rIns="0" bIns="0"/>
          <a:lstStyle/>
          <a:p>
            <a:endParaRPr lang="en-US" sz="2400"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203224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3" name="圓角矩形"/>
          <p:cNvSpPr/>
          <p:nvPr/>
        </p:nvSpPr>
        <p:spPr>
          <a:xfrm>
            <a:off x="2501900" y="3454400"/>
            <a:ext cx="19392900" cy="3530600"/>
          </a:xfrm>
          <a:prstGeom prst="roundRect">
            <a:avLst>
              <a:gd name="adj" fmla="val 50000"/>
            </a:avLst>
          </a:prstGeom>
          <a:solidFill>
            <a:srgbClr val="FFFFFF"/>
          </a:solidFill>
          <a:ln w="12700">
            <a:miter lim="400000"/>
          </a:ln>
          <a:effectLst>
            <a:outerShdw blurRad="190500" dist="635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 name="線條"/>
          <p:cNvSpPr/>
          <p:nvPr/>
        </p:nvSpPr>
        <p:spPr>
          <a:xfrm>
            <a:off x="12192000"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 name="線條"/>
          <p:cNvSpPr/>
          <p:nvPr/>
        </p:nvSpPr>
        <p:spPr>
          <a:xfrm flipH="1">
            <a:off x="6286499" y="0"/>
            <a:ext cx="1" cy="3004887"/>
          </a:xfrm>
          <a:prstGeom prst="line">
            <a:avLst/>
          </a:prstGeom>
          <a:ln w="12700">
            <a:solidFill>
              <a:srgbClr val="D3CEC2"/>
            </a:solidFill>
            <a:miter lim="400000"/>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 name="線條"/>
          <p:cNvSpPr/>
          <p:nvPr/>
        </p:nvSpPr>
        <p:spPr>
          <a:xfrm>
            <a:off x="18097499" y="0"/>
            <a:ext cx="1" cy="3004898"/>
          </a:xfrm>
          <a:prstGeom prst="line">
            <a:avLst/>
          </a:prstGeom>
          <a:ln w="12700">
            <a:solidFill>
              <a:srgbClr val="D3CEC2"/>
            </a:solidFill>
            <a:miter lim="400000"/>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27" name="群組"/>
          <p:cNvGrpSpPr/>
          <p:nvPr/>
        </p:nvGrpSpPr>
        <p:grpSpPr>
          <a:xfrm>
            <a:off x="11772304" y="8492132"/>
            <a:ext cx="830097" cy="830096"/>
            <a:chOff x="0" y="0"/>
            <a:chExt cx="830095" cy="830095"/>
          </a:xfrm>
        </p:grpSpPr>
        <p:grpSp>
          <p:nvGrpSpPr>
            <p:cNvPr id="17" name="群組"/>
            <p:cNvGrpSpPr/>
            <p:nvPr/>
          </p:nvGrpSpPr>
          <p:grpSpPr>
            <a:xfrm>
              <a:off x="0" y="0"/>
              <a:ext cx="830096" cy="830096"/>
              <a:chOff x="0" y="0"/>
              <a:chExt cx="830095" cy="830095"/>
            </a:xfrm>
          </p:grpSpPr>
          <p:sp>
            <p:nvSpPr>
              <p:cNvPr id="7" name="圓形"/>
              <p:cNvSpPr/>
              <p:nvPr/>
            </p:nvSpPr>
            <p:spPr>
              <a:xfrm>
                <a:off x="0" y="0"/>
                <a:ext cx="825500" cy="825500"/>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6" name="群組"/>
              <p:cNvGrpSpPr/>
              <p:nvPr/>
            </p:nvGrpSpPr>
            <p:grpSpPr>
              <a:xfrm>
                <a:off x="8564" y="8563"/>
                <a:ext cx="821532" cy="821533"/>
                <a:chOff x="0" y="0"/>
                <a:chExt cx="821531" cy="821531"/>
              </a:xfrm>
            </p:grpSpPr>
            <p:sp>
              <p:nvSpPr>
                <p:cNvPr id="8" name="形狀"/>
                <p:cNvSpPr/>
                <p:nvPr/>
              </p:nvSpPr>
              <p:spPr>
                <a:xfrm>
                  <a:off x="410807" y="120584"/>
                  <a:ext cx="410725" cy="290429"/>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形狀"/>
                <p:cNvSpPr/>
                <p:nvPr/>
              </p:nvSpPr>
              <p:spPr>
                <a:xfrm>
                  <a:off x="410807" y="410807"/>
                  <a:ext cx="410725" cy="290425"/>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形狀"/>
                <p:cNvSpPr/>
                <p:nvPr/>
              </p:nvSpPr>
              <p:spPr>
                <a:xfrm>
                  <a:off x="0" y="120584"/>
                  <a:ext cx="410724" cy="290429"/>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形狀"/>
                <p:cNvSpPr/>
                <p:nvPr/>
              </p:nvSpPr>
              <p:spPr>
                <a:xfrm>
                  <a:off x="0" y="410807"/>
                  <a:ext cx="410724" cy="29042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形狀"/>
                <p:cNvSpPr/>
                <p:nvPr/>
              </p:nvSpPr>
              <p:spPr>
                <a:xfrm>
                  <a:off x="118541" y="0"/>
                  <a:ext cx="290428" cy="41072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3" name="形狀"/>
                <p:cNvSpPr/>
                <p:nvPr/>
              </p:nvSpPr>
              <p:spPr>
                <a:xfrm>
                  <a:off x="410807" y="0"/>
                  <a:ext cx="290427" cy="41072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4" name="形狀"/>
                <p:cNvSpPr/>
                <p:nvPr/>
              </p:nvSpPr>
              <p:spPr>
                <a:xfrm>
                  <a:off x="118541" y="410807"/>
                  <a:ext cx="290428" cy="410725"/>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5" name="形狀"/>
                <p:cNvSpPr/>
                <p:nvPr/>
              </p:nvSpPr>
              <p:spPr>
                <a:xfrm>
                  <a:off x="410807" y="410807"/>
                  <a:ext cx="290427" cy="410725"/>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26" name="群組"/>
            <p:cNvGrpSpPr/>
            <p:nvPr/>
          </p:nvGrpSpPr>
          <p:grpSpPr>
            <a:xfrm>
              <a:off x="147356" y="147356"/>
              <a:ext cx="535784" cy="535784"/>
              <a:chOff x="0" y="0"/>
              <a:chExt cx="535782" cy="535782"/>
            </a:xfrm>
          </p:grpSpPr>
          <p:sp>
            <p:nvSpPr>
              <p:cNvPr id="18" name="形狀"/>
              <p:cNvSpPr/>
              <p:nvPr/>
            </p:nvSpPr>
            <p:spPr>
              <a:xfrm>
                <a:off x="267782"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7AD39"/>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形狀"/>
              <p:cNvSpPr/>
              <p:nvPr/>
            </p:nvSpPr>
            <p:spPr>
              <a:xfrm>
                <a:off x="267782"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形狀"/>
              <p:cNvSpPr/>
              <p:nvPr/>
            </p:nvSpPr>
            <p:spPr>
              <a:xfrm>
                <a:off x="0"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 name="形狀"/>
              <p:cNvSpPr/>
              <p:nvPr/>
            </p:nvSpPr>
            <p:spPr>
              <a:xfrm>
                <a:off x="0"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DE7403"/>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2" name="形狀"/>
              <p:cNvSpPr/>
              <p:nvPr/>
            </p:nvSpPr>
            <p:spPr>
              <a:xfrm>
                <a:off x="78631" y="0"/>
                <a:ext cx="189507" cy="26800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5D92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3" name="形狀"/>
              <p:cNvSpPr/>
              <p:nvPr/>
            </p:nvSpPr>
            <p:spPr>
              <a:xfrm>
                <a:off x="267782" y="0"/>
                <a:ext cx="189506" cy="268002"/>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4" name="形狀"/>
              <p:cNvSpPr/>
              <p:nvPr/>
            </p:nvSpPr>
            <p:spPr>
              <a:xfrm>
                <a:off x="78631" y="267782"/>
                <a:ext cx="189507" cy="268001"/>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EE7C0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5" name="形狀"/>
              <p:cNvSpPr/>
              <p:nvPr/>
            </p:nvSpPr>
            <p:spPr>
              <a:xfrm>
                <a:off x="267782" y="267782"/>
                <a:ext cx="189506" cy="268001"/>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DE4B5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28" name="大標題文字"/>
          <p:cNvSpPr txBox="1">
            <a:spLocks noGrp="1"/>
          </p:cNvSpPr>
          <p:nvPr>
            <p:ph type="title"/>
          </p:nvPr>
        </p:nvSpPr>
        <p:spPr>
          <a:xfrm>
            <a:off x="3771900" y="3530600"/>
            <a:ext cx="16840200" cy="3530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大標題文字</a:t>
            </a:r>
          </a:p>
        </p:txBody>
      </p:sp>
      <p:sp>
        <p:nvSpPr>
          <p:cNvPr id="29" name="內文層級一…"/>
          <p:cNvSpPr txBox="1">
            <a:spLocks noGrp="1"/>
          </p:cNvSpPr>
          <p:nvPr>
            <p:ph type="body" idx="1"/>
          </p:nvPr>
        </p:nvSpPr>
        <p:spPr>
          <a:xfrm>
            <a:off x="3771900" y="7264400"/>
            <a:ext cx="16840200" cy="1016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內文層級一</a:t>
            </a:r>
          </a:p>
          <a:p>
            <a:pPr lvl="1"/>
            <a:r>
              <a:t>內文層級二</a:t>
            </a:r>
          </a:p>
          <a:p>
            <a:pPr lvl="2"/>
            <a:r>
              <a:t>內文層級三</a:t>
            </a:r>
          </a:p>
          <a:p>
            <a:pPr lvl="3"/>
            <a:r>
              <a:t>內文層級四</a:t>
            </a:r>
          </a:p>
          <a:p>
            <a:pPr lvl="4"/>
            <a:r>
              <a:t>內文層級五</a:t>
            </a:r>
          </a:p>
        </p:txBody>
      </p:sp>
      <p:sp>
        <p:nvSpPr>
          <p:cNvPr id="30" name="線條"/>
          <p:cNvSpPr/>
          <p:nvPr/>
        </p:nvSpPr>
        <p:spPr>
          <a:xfrm>
            <a:off x="16332199"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1" name="線條"/>
          <p:cNvSpPr/>
          <p:nvPr/>
        </p:nvSpPr>
        <p:spPr>
          <a:xfrm>
            <a:off x="8051800"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2" name="幻燈片編號"/>
          <p:cNvSpPr txBox="1">
            <a:spLocks noGrp="1"/>
          </p:cNvSpPr>
          <p:nvPr>
            <p:ph type="sldNum" sz="quarter" idx="2"/>
          </p:nvPr>
        </p:nvSpPr>
        <p:spPr>
          <a:xfrm>
            <a:off x="12034472" y="12712700"/>
            <a:ext cx="337008" cy="419100"/>
          </a:xfrm>
          <a:prstGeom prst="rect">
            <a:avLst/>
          </a:prstGeom>
          <a:ln w="12700">
            <a:miter lim="400000"/>
          </a:ln>
        </p:spPr>
        <p:txBody>
          <a:bodyPr wrap="none" lIns="0" tIns="0" rIns="0" bIns="0">
            <a:normAutofit/>
          </a:bodyPr>
          <a:lstStyle>
            <a:lvl1pPr>
              <a:lnSpc>
                <a:spcPct val="100000"/>
              </a:lnSpc>
              <a:spcBef>
                <a:spcPts val="0"/>
              </a:spcBef>
              <a:buClrTx/>
              <a:defRPr sz="2400" spc="12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pPr algn="ctr" defTabSz="825500" hangingPunct="0"/>
            <a:fld id="{86CB4B4D-7CA3-9044-876B-883B54F8677D}" type="slidenum">
              <a:rPr kern="0"/>
              <a:pPr algn="ctr" defTabSz="825500" hangingPunct="0"/>
              <a:t>‹#›</a:t>
            </a:fld>
            <a:endParaRPr kern="0"/>
          </a:p>
        </p:txBody>
      </p:sp>
    </p:spTree>
    <p:extLst>
      <p:ext uri="{BB962C8B-B14F-4D97-AF65-F5344CB8AC3E}">
        <p14:creationId xmlns:p14="http://schemas.microsoft.com/office/powerpoint/2010/main" val="253903649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Lst>
  <p:transition spd="med"/>
  <p:txStyles>
    <p:titleStyle>
      <a:lvl1pPr marL="0" marR="0" indent="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1pPr>
      <a:lvl2pPr marL="0" marR="0" indent="228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2pPr>
      <a:lvl3pPr marL="0" marR="0" indent="457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3pPr>
      <a:lvl4pPr marL="0" marR="0" indent="685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4pPr>
      <a:lvl5pPr marL="0" marR="0" indent="9144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5pPr>
      <a:lvl6pPr marL="0" marR="0" indent="11430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6pPr>
      <a:lvl7pPr marL="0" marR="0" indent="1371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7pPr>
      <a:lvl8pPr marL="0" marR="0" indent="1600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8pPr>
      <a:lvl9pPr marL="0" marR="0" indent="1828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9pPr>
    </p:titleStyle>
    <p:bodyStyle>
      <a:lvl1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1pPr>
      <a:lvl2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2pPr>
      <a:lvl3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3pPr>
      <a:lvl4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4pPr>
      <a:lvl5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5pPr>
      <a:lvl6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6pPr>
      <a:lvl7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7pPr>
      <a:lvl8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8pPr>
      <a:lvl9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1pPr>
      <a:lvl2pPr marL="0" marR="0" indent="228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2pPr>
      <a:lvl3pPr marL="0" marR="0" indent="457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3pPr>
      <a:lvl4pPr marL="0" marR="0" indent="685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4pPr>
      <a:lvl5pPr marL="0" marR="0" indent="9144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5pPr>
      <a:lvl6pPr marL="0" marR="0" indent="11430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6pPr>
      <a:lvl7pPr marL="0" marR="0" indent="1371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7pPr>
      <a:lvl8pPr marL="0" marR="0" indent="1600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8pPr>
      <a:lvl9pPr marL="0" marR="0" indent="1828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hyperlink" Target="https://goo.gl/CrzuQN" TargetMode="External"/><Relationship Id="rId1" Type="http://schemas.openxmlformats.org/officeDocument/2006/relationships/slideLayout" Target="../slideLayouts/slideLayout58.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extShape 1"/>
          <p:cNvSpPr txBox="1"/>
          <p:nvPr/>
        </p:nvSpPr>
        <p:spPr>
          <a:xfrm>
            <a:off x="12710160" y="11052720"/>
            <a:ext cx="3110400" cy="622080"/>
          </a:xfrm>
          <a:prstGeom prst="rect">
            <a:avLst/>
          </a:prstGeom>
          <a:noFill/>
          <a:ln>
            <a:noFill/>
          </a:ln>
        </p:spPr>
        <p:txBody>
          <a:bodyPr lIns="0" tIns="0" rIns="0" bIns="0" anchor="ctr"/>
          <a:lstStyle/>
          <a:p>
            <a:pPr algn="ctr">
              <a:lnSpc>
                <a:spcPct val="150000"/>
              </a:lnSpc>
            </a:pPr>
            <a:r>
              <a:rPr lang="en-US" sz="4000" cap="all" spc="174" dirty="0">
                <a:solidFill>
                  <a:srgbClr val="6B6A67"/>
                </a:solidFill>
                <a:uFill>
                  <a:solidFill>
                    <a:srgbClr val="FFFFFF"/>
                  </a:solidFill>
                </a:uFill>
                <a:latin typeface="Calibri" panose="020F0502020204030204" pitchFamily="34" charset="0"/>
                <a:ea typeface="Avenir Next Condensed Medium"/>
              </a:rPr>
              <a:t>103061213</a:t>
            </a:r>
            <a:endParaRPr lang="en-US" sz="4000" spc="248" dirty="0">
              <a:solidFill>
                <a:srgbClr val="6B6A67"/>
              </a:solidFill>
              <a:uFill>
                <a:solidFill>
                  <a:srgbClr val="FFFFFF"/>
                </a:solidFill>
              </a:uFill>
              <a:latin typeface="Calibri" panose="020F0502020204030204" pitchFamily="34" charset="0"/>
            </a:endParaRPr>
          </a:p>
          <a:p>
            <a:pPr algn="ctr">
              <a:lnSpc>
                <a:spcPct val="150000"/>
              </a:lnSpc>
            </a:pPr>
            <a:r>
              <a:rPr lang="en-US" sz="3500" cap="all" spc="174" dirty="0">
                <a:solidFill>
                  <a:srgbClr val="6B6A67"/>
                </a:solidFill>
                <a:uFill>
                  <a:solidFill>
                    <a:srgbClr val="FFFFFF"/>
                  </a:solidFill>
                </a:uFill>
                <a:latin typeface="Calibri" panose="020F0502020204030204" pitchFamily="34" charset="0"/>
                <a:ea typeface="微軟正黑體" panose="020B0604030504040204" pitchFamily="34" charset="-120"/>
              </a:rPr>
              <a:t>黃瑋玲</a:t>
            </a:r>
            <a:endParaRPr lang="en-US" sz="3500"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5" name="TextShape 2"/>
          <p:cNvSpPr txBox="1"/>
          <p:nvPr/>
        </p:nvSpPr>
        <p:spPr>
          <a:xfrm>
            <a:off x="8686800" y="11052720"/>
            <a:ext cx="2875680" cy="622080"/>
          </a:xfrm>
          <a:prstGeom prst="rect">
            <a:avLst/>
          </a:prstGeom>
          <a:noFill/>
          <a:ln>
            <a:noFill/>
          </a:ln>
        </p:spPr>
        <p:txBody>
          <a:bodyPr lIns="0" tIns="0" rIns="0" bIns="0" anchor="ctr"/>
          <a:lstStyle/>
          <a:p>
            <a:pPr algn="ctr">
              <a:lnSpc>
                <a:spcPct val="150000"/>
              </a:lnSpc>
            </a:pPr>
            <a:r>
              <a:rPr lang="en-US" sz="4000" spc="174" dirty="0">
                <a:solidFill>
                  <a:srgbClr val="6B6A67"/>
                </a:solidFill>
                <a:uFill>
                  <a:solidFill>
                    <a:srgbClr val="FFFFFF"/>
                  </a:solidFill>
                </a:uFill>
                <a:latin typeface="Calibri" panose="020F0502020204030204" pitchFamily="34" charset="0"/>
                <a:ea typeface="Avenir Next Condensed Medium"/>
              </a:rPr>
              <a:t>103061139</a:t>
            </a:r>
            <a:endParaRPr lang="en-US" sz="4000" spc="248" dirty="0">
              <a:solidFill>
                <a:srgbClr val="6B6A67"/>
              </a:solidFill>
              <a:uFill>
                <a:solidFill>
                  <a:srgbClr val="FFFFFF"/>
                </a:solidFill>
              </a:uFill>
              <a:latin typeface="Calibri" panose="020F0502020204030204" pitchFamily="34" charset="0"/>
            </a:endParaRPr>
          </a:p>
          <a:p>
            <a:pPr algn="ctr">
              <a:lnSpc>
                <a:spcPct val="150000"/>
              </a:lnSpc>
            </a:pPr>
            <a:r>
              <a:rPr lang="en-US" sz="3500" spc="174" dirty="0">
                <a:solidFill>
                  <a:srgbClr val="6B6A67"/>
                </a:solidFill>
                <a:uFill>
                  <a:solidFill>
                    <a:srgbClr val="FFFFFF"/>
                  </a:solidFill>
                </a:uFill>
                <a:latin typeface="Calibri" panose="020F0502020204030204" pitchFamily="34" charset="0"/>
                <a:ea typeface="微軟正黑體" panose="020B0604030504040204" pitchFamily="34" charset="-120"/>
              </a:rPr>
              <a:t>陳玉璇</a:t>
            </a:r>
            <a:endParaRPr lang="en-US" sz="3500"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6" name="TextShape 3"/>
          <p:cNvSpPr txBox="1"/>
          <p:nvPr/>
        </p:nvSpPr>
        <p:spPr>
          <a:xfrm>
            <a:off x="3772080" y="3530520"/>
            <a:ext cx="16839720" cy="3530160"/>
          </a:xfrm>
          <a:prstGeom prst="rect">
            <a:avLst/>
          </a:prstGeom>
          <a:noFill/>
          <a:ln w="12600">
            <a:noFill/>
          </a:ln>
        </p:spPr>
        <p:txBody>
          <a:bodyPr lIns="0" tIns="0" rIns="0" bIns="0" anchor="ctr"/>
          <a:lstStyle/>
          <a:p>
            <a:pPr algn="ctr"/>
            <a:r>
              <a:rPr lang="en-US" sz="9000" cap="all" spc="1980" dirty="0">
                <a:solidFill>
                  <a:srgbClr val="969592"/>
                </a:solidFill>
                <a:uFill>
                  <a:solidFill>
                    <a:srgbClr val="FFFFFF"/>
                  </a:solidFill>
                </a:uFill>
                <a:latin typeface="Gill Sans MT" panose="020B0502020104020203" pitchFamily="34" charset="0"/>
                <a:ea typeface="Avenir Next Condensed"/>
              </a:rPr>
              <a:t>Audio fingerprinting</a:t>
            </a:r>
            <a:endParaRPr lang="en-US" sz="9000" spc="-1" dirty="0">
              <a:solidFill>
                <a:srgbClr val="515151"/>
              </a:solidFill>
              <a:uFill>
                <a:solidFill>
                  <a:srgbClr val="FFFFFF"/>
                </a:solidFill>
              </a:uFill>
              <a:latin typeface="Gill Sans MT" panose="020B0502020104020203" pitchFamily="34" charset="0"/>
            </a:endParaRPr>
          </a:p>
        </p:txBody>
      </p:sp>
      <p:sp>
        <p:nvSpPr>
          <p:cNvPr id="517" name="TextShape 4"/>
          <p:cNvSpPr txBox="1"/>
          <p:nvPr/>
        </p:nvSpPr>
        <p:spPr>
          <a:xfrm>
            <a:off x="3772080" y="7264440"/>
            <a:ext cx="16839720" cy="1015560"/>
          </a:xfrm>
          <a:prstGeom prst="rect">
            <a:avLst/>
          </a:prstGeom>
          <a:noFill/>
          <a:ln w="12600">
            <a:noFill/>
          </a:ln>
        </p:spPr>
        <p:txBody>
          <a:bodyPr lIns="0" tIns="0" rIns="0" bIns="0"/>
          <a:lstStyle/>
          <a:p>
            <a:pPr algn="ctr"/>
            <a:r>
              <a:rPr lang="en-US" sz="5400" spc="248" dirty="0">
                <a:solidFill>
                  <a:srgbClr val="6B6A67"/>
                </a:solidFill>
                <a:uFill>
                  <a:solidFill>
                    <a:srgbClr val="FFFFFF"/>
                  </a:solidFill>
                </a:uFill>
                <a:latin typeface="Calibri" panose="020F0502020204030204" pitchFamily="34" charset="0"/>
                <a:ea typeface="Avenir Next Condensed Ultra Lig"/>
                <a:cs typeface="Segoe UI Semilight" panose="020B0402040204020203" pitchFamily="34" charset="0"/>
              </a:rPr>
              <a:t>EE366200 – DSP Lab Final Project</a:t>
            </a:r>
            <a:endParaRPr lang="en-US" sz="3600" spc="-1" dirty="0">
              <a:solidFill>
                <a:srgbClr val="000000"/>
              </a:solidFill>
              <a:uFill>
                <a:solidFill>
                  <a:srgbClr val="FFFFFF"/>
                </a:solidFill>
              </a:uFill>
              <a:latin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37345404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normAutofit/>
          </a:bodyPr>
          <a:lstStyle>
            <a:lvl1pPr defTabSz="808990">
              <a:defRPr sz="7644" spc="764">
                <a:effectLst>
                  <a:outerShdw blurRad="24892" dist="24892" dir="13500000" rotWithShape="0">
                    <a:srgbClr val="FFFFFF">
                      <a:alpha val="35000"/>
                    </a:srgbClr>
                  </a:outerShdw>
                </a:effectLst>
              </a:defRPr>
            </a:lvl1pPr>
          </a:lstStyle>
          <a:p>
            <a:r>
              <a:rPr lang="en-US" sz="8000" dirty="0" smtClean="0">
                <a:latin typeface="Gill Sans MT" panose="020B0502020104020203" pitchFamily="34" charset="0"/>
              </a:rPr>
              <a:t>goals</a:t>
            </a:r>
            <a:endParaRPr sz="8000" dirty="0">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Tree>
    <p:extLst>
      <p:ext uri="{BB962C8B-B14F-4D97-AF65-F5344CB8AC3E}">
        <p14:creationId xmlns:p14="http://schemas.microsoft.com/office/powerpoint/2010/main" val="217561554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4610160" y="11523960"/>
            <a:ext cx="16626600" cy="643320"/>
          </a:xfrm>
          <a:prstGeom prst="rect">
            <a:avLst/>
          </a:prstGeom>
          <a:noFill/>
          <a:ln>
            <a:noFill/>
          </a:ln>
        </p:spPr>
        <p:txBody>
          <a:bodyPr lIns="0" tIns="0" rIns="0" bIns="0"/>
          <a:lstStyle/>
          <a:p>
            <a:r>
              <a:rPr lang="en-US" sz="3200" spc="157" dirty="0" err="1">
                <a:solidFill>
                  <a:srgbClr val="6B6A67"/>
                </a:solidFill>
                <a:uFill>
                  <a:solidFill>
                    <a:srgbClr val="FFFFFF"/>
                  </a:solidFill>
                </a:uFill>
                <a:latin typeface="Calibri" panose="020F0502020204030204" pitchFamily="34" charset="0"/>
                <a:ea typeface="Avenir Next Condensed Demi Bold"/>
              </a:rPr>
              <a:t>Pretrained</a:t>
            </a:r>
            <a:r>
              <a:rPr lang="en-US" sz="3200" spc="157" dirty="0">
                <a:solidFill>
                  <a:srgbClr val="6B6A67"/>
                </a:solidFill>
                <a:uFill>
                  <a:solidFill>
                    <a:srgbClr val="FFFFFF"/>
                  </a:solidFill>
                </a:uFill>
                <a:latin typeface="Calibri" panose="020F0502020204030204" pitchFamily="34" charset="0"/>
                <a:ea typeface="Avenir Next Condensed Demi Bold"/>
              </a:rPr>
              <a:t> Word2Vec Model: </a:t>
            </a:r>
            <a:r>
              <a:rPr lang="en-US" sz="3200" spc="157" dirty="0">
                <a:solidFill>
                  <a:srgbClr val="6B6A67"/>
                </a:solidFill>
                <a:uFill>
                  <a:solidFill>
                    <a:srgbClr val="FFFFFF"/>
                  </a:solidFill>
                </a:uFill>
                <a:latin typeface="Calibri" panose="020F0502020204030204" pitchFamily="34" charset="0"/>
                <a:ea typeface="Avenir Next Condensed Medium"/>
              </a:rPr>
              <a:t>Downloaded from Formosa Grand Challenge, </a:t>
            </a:r>
            <a:r>
              <a:rPr lang="en-US" sz="3200" u="sng" spc="157" dirty="0">
                <a:solidFill>
                  <a:srgbClr val="0000FF"/>
                </a:solidFill>
                <a:uFill>
                  <a:solidFill>
                    <a:srgbClr val="FFFFFF"/>
                  </a:solidFill>
                </a:uFill>
                <a:latin typeface="Calibri" panose="020F0502020204030204" pitchFamily="34" charset="0"/>
                <a:ea typeface="Avenir Next Condensed Medium"/>
                <a:hlinkClick r:id="rId2"/>
              </a:rPr>
              <a:t>https://goo.gl/CrzuQN</a:t>
            </a:r>
            <a:endParaRPr lang="en-US" sz="5000" spc="248" dirty="0">
              <a:solidFill>
                <a:srgbClr val="6B6A67"/>
              </a:solidFill>
              <a:uFill>
                <a:solidFill>
                  <a:srgbClr val="FFFFFF"/>
                </a:solidFill>
              </a:uFill>
              <a:latin typeface="Calibri" panose="020F0502020204030204" pitchFamily="34" charset="0"/>
            </a:endParaRPr>
          </a:p>
        </p:txBody>
      </p:sp>
      <p:sp>
        <p:nvSpPr>
          <p:cNvPr id="41" name="TextShape 2"/>
          <p:cNvSpPr txBox="1"/>
          <p:nvPr/>
        </p:nvSpPr>
        <p:spPr>
          <a:xfrm>
            <a:off x="18384688" y="4147200"/>
            <a:ext cx="508952" cy="520200"/>
          </a:xfrm>
          <a:prstGeom prst="rect">
            <a:avLst/>
          </a:prstGeom>
          <a:noFill/>
          <a:ln>
            <a:noFill/>
          </a:ln>
        </p:spPr>
        <p:txBody>
          <a:bodyPr lIns="0" tIns="0" rIns="0" bIns="0" anchor="ctr"/>
          <a:lstStyle/>
          <a:p>
            <a:pPr algn="ctr"/>
            <a:r>
              <a:rPr lang="en-US" sz="3000" cap="all" spc="148" dirty="0" smtClean="0">
                <a:solidFill>
                  <a:srgbClr val="FFFFFF"/>
                </a:solidFill>
                <a:uFill>
                  <a:solidFill>
                    <a:srgbClr val="FFFFFF"/>
                  </a:solidFill>
                </a:uFill>
                <a:latin typeface="Calibri" panose="020F0502020204030204" pitchFamily="34" charset="0"/>
                <a:ea typeface="Avenir Next Condensed Medium"/>
              </a:rPr>
              <a:t>5</a:t>
            </a:r>
            <a:endParaRPr lang="en-US" sz="5000" spc="248" dirty="0">
              <a:solidFill>
                <a:srgbClr val="6B6A67"/>
              </a:solidFill>
              <a:uFill>
                <a:solidFill>
                  <a:srgbClr val="FFFFFF"/>
                </a:solidFill>
              </a:uFill>
              <a:latin typeface="Calibri" panose="020F0502020204030204" pitchFamily="34" charset="0"/>
            </a:endParaRPr>
          </a:p>
        </p:txBody>
      </p:sp>
      <p:sp>
        <p:nvSpPr>
          <p:cNvPr id="42" name="TextShape 3"/>
          <p:cNvSpPr txBox="1"/>
          <p:nvPr/>
        </p:nvSpPr>
        <p:spPr>
          <a:xfrm>
            <a:off x="14424248" y="9095400"/>
            <a:ext cx="507792" cy="520200"/>
          </a:xfrm>
          <a:prstGeom prst="rect">
            <a:avLst/>
          </a:prstGeom>
          <a:noFill/>
          <a:ln>
            <a:noFill/>
          </a:ln>
        </p:spPr>
        <p:txBody>
          <a:bodyPr lIns="0" tIns="0" rIns="0" bIns="0" anchor="ctr"/>
          <a:lstStyle/>
          <a:p>
            <a:pPr algn="ctr"/>
            <a:r>
              <a:rPr lang="en-US" sz="3000" cap="all" spc="148" dirty="0" smtClean="0">
                <a:solidFill>
                  <a:srgbClr val="FFFFFF"/>
                </a:solidFill>
                <a:uFill>
                  <a:solidFill>
                    <a:srgbClr val="FFFFFF"/>
                  </a:solidFill>
                </a:uFill>
                <a:latin typeface="Calibri" panose="020F0502020204030204" pitchFamily="34" charset="0"/>
                <a:ea typeface="Avenir Next Condensed Medium"/>
              </a:rPr>
              <a:t>4</a:t>
            </a:r>
            <a:endParaRPr lang="en-US" sz="5000" spc="248" dirty="0">
              <a:solidFill>
                <a:srgbClr val="6B6A67"/>
              </a:solidFill>
              <a:uFill>
                <a:solidFill>
                  <a:srgbClr val="FFFFFF"/>
                </a:solidFill>
              </a:uFill>
              <a:latin typeface="Calibri" panose="020F0502020204030204" pitchFamily="34" charset="0"/>
            </a:endParaRPr>
          </a:p>
        </p:txBody>
      </p:sp>
      <p:sp>
        <p:nvSpPr>
          <p:cNvPr id="43" name="TextShape 4"/>
          <p:cNvSpPr txBox="1"/>
          <p:nvPr/>
        </p:nvSpPr>
        <p:spPr>
          <a:xfrm>
            <a:off x="10463808" y="4147200"/>
            <a:ext cx="512752" cy="520200"/>
          </a:xfrm>
          <a:prstGeom prst="rect">
            <a:avLst/>
          </a:prstGeom>
          <a:noFill/>
          <a:ln>
            <a:noFill/>
          </a:ln>
        </p:spPr>
        <p:txBody>
          <a:bodyPr lIns="0" tIns="0" rIns="0" bIns="0" anchor="ctr"/>
          <a:lstStyle/>
          <a:p>
            <a:pPr algn="ctr"/>
            <a:r>
              <a:rPr lang="en-US" sz="3000" cap="all" spc="148" dirty="0" smtClean="0">
                <a:solidFill>
                  <a:srgbClr val="FFFFFF"/>
                </a:solidFill>
                <a:uFill>
                  <a:solidFill>
                    <a:srgbClr val="FFFFFF"/>
                  </a:solidFill>
                </a:uFill>
                <a:latin typeface="Calibri" panose="020F0502020204030204" pitchFamily="34" charset="0"/>
                <a:ea typeface="Avenir Next Condensed Medium"/>
              </a:rPr>
              <a:t>3</a:t>
            </a:r>
            <a:endParaRPr lang="en-US" sz="5000" spc="248" dirty="0">
              <a:solidFill>
                <a:srgbClr val="6B6A67"/>
              </a:solidFill>
              <a:uFill>
                <a:solidFill>
                  <a:srgbClr val="FFFFFF"/>
                </a:solidFill>
              </a:uFill>
              <a:latin typeface="Calibri" panose="020F0502020204030204" pitchFamily="34" charset="0"/>
            </a:endParaRPr>
          </a:p>
        </p:txBody>
      </p:sp>
      <p:sp>
        <p:nvSpPr>
          <p:cNvPr id="44" name="TextShape 5"/>
          <p:cNvSpPr txBox="1"/>
          <p:nvPr/>
        </p:nvSpPr>
        <p:spPr>
          <a:xfrm>
            <a:off x="6503368" y="9095400"/>
            <a:ext cx="564520" cy="520200"/>
          </a:xfrm>
          <a:prstGeom prst="rect">
            <a:avLst/>
          </a:prstGeom>
          <a:noFill/>
          <a:ln>
            <a:noFill/>
          </a:ln>
        </p:spPr>
        <p:txBody>
          <a:bodyPr lIns="0" tIns="0" rIns="0" bIns="0" anchor="ctr"/>
          <a:lstStyle/>
          <a:p>
            <a:pPr algn="ctr"/>
            <a:r>
              <a:rPr lang="en-US" sz="3000" cap="all" spc="148" dirty="0" smtClean="0">
                <a:solidFill>
                  <a:srgbClr val="FFFFFF"/>
                </a:solidFill>
                <a:uFill>
                  <a:solidFill>
                    <a:srgbClr val="FFFFFF"/>
                  </a:solidFill>
                </a:uFill>
                <a:latin typeface="Calibri" panose="020F0502020204030204" pitchFamily="34" charset="0"/>
                <a:ea typeface="Avenir Next Condensed Medium"/>
              </a:rPr>
              <a:t>2</a:t>
            </a:r>
            <a:endParaRPr lang="en-US" sz="5000" spc="248" dirty="0">
              <a:solidFill>
                <a:srgbClr val="6B6A67"/>
              </a:solidFill>
              <a:uFill>
                <a:solidFill>
                  <a:srgbClr val="FFFFFF"/>
                </a:solidFill>
              </a:uFill>
              <a:latin typeface="Calibri" panose="020F0502020204030204" pitchFamily="34" charset="0"/>
            </a:endParaRPr>
          </a:p>
        </p:txBody>
      </p:sp>
      <p:sp>
        <p:nvSpPr>
          <p:cNvPr id="45" name="TextShape 6"/>
          <p:cNvSpPr txBox="1"/>
          <p:nvPr/>
        </p:nvSpPr>
        <p:spPr>
          <a:xfrm>
            <a:off x="2542928" y="4147200"/>
            <a:ext cx="497472" cy="520200"/>
          </a:xfrm>
          <a:prstGeom prst="rect">
            <a:avLst/>
          </a:prstGeom>
          <a:noFill/>
          <a:ln>
            <a:noFill/>
          </a:ln>
        </p:spPr>
        <p:txBody>
          <a:bodyPr lIns="0" tIns="0" rIns="0" bIns="0" anchor="ctr"/>
          <a:lstStyle/>
          <a:p>
            <a:pPr algn="ctr"/>
            <a:r>
              <a:rPr lang="en-US" sz="3000" cap="all" spc="148" dirty="0" smtClean="0">
                <a:solidFill>
                  <a:srgbClr val="FFFFFF"/>
                </a:solidFill>
                <a:uFill>
                  <a:solidFill>
                    <a:srgbClr val="FFFFFF"/>
                  </a:solidFill>
                </a:uFill>
                <a:latin typeface="Calibri" panose="020F0502020204030204" pitchFamily="34" charset="0"/>
                <a:ea typeface="Avenir Next Condensed Medium"/>
              </a:rPr>
              <a:t>1</a:t>
            </a:r>
            <a:endParaRPr lang="en-US" sz="5000" spc="248" dirty="0">
              <a:solidFill>
                <a:srgbClr val="6B6A67"/>
              </a:solidFill>
              <a:uFill>
                <a:solidFill>
                  <a:srgbClr val="FFFFFF"/>
                </a:solidFill>
              </a:uFill>
              <a:latin typeface="Calibri" panose="020F0502020204030204" pitchFamily="34" charset="0"/>
            </a:endParaRPr>
          </a:p>
        </p:txBody>
      </p:sp>
      <p:sp>
        <p:nvSpPr>
          <p:cNvPr id="49" name="TextShape 10"/>
          <p:cNvSpPr txBox="1"/>
          <p:nvPr/>
        </p:nvSpPr>
        <p:spPr>
          <a:xfrm>
            <a:off x="5105520" y="5022720"/>
            <a:ext cx="3301560" cy="3733560"/>
          </a:xfrm>
          <a:prstGeom prst="rect">
            <a:avLst/>
          </a:prstGeom>
          <a:noFill/>
          <a:ln>
            <a:noFill/>
          </a:ln>
        </p:spPr>
        <p:txBody>
          <a:bodyPr lIns="0" tIns="0" rIns="0" bIns="0" anchor="ctr"/>
          <a:lstStyle/>
          <a:p>
            <a:pPr marL="444600" indent="-444240">
              <a:lnSpc>
                <a:spcPct val="70000"/>
              </a:lnSpc>
              <a:buSzPct val="80000"/>
              <a:buFontTx/>
              <a:buBlip>
                <a:blip r:embed="rId3"/>
              </a:buBlip>
            </a:pPr>
            <a:r>
              <a:rPr lang="en-US" sz="4500" spc="134" dirty="0" smtClean="0">
                <a:solidFill>
                  <a:srgbClr val="6B6A67"/>
                </a:solidFill>
                <a:uFill>
                  <a:solidFill>
                    <a:srgbClr val="FFFFFF"/>
                  </a:solidFill>
                </a:uFill>
                <a:latin typeface="Calibri" panose="020F0502020204030204" pitchFamily="34" charset="0"/>
              </a:rPr>
              <a:t>Sampling</a:t>
            </a:r>
          </a:p>
        </p:txBody>
      </p:sp>
      <p:sp>
        <p:nvSpPr>
          <p:cNvPr id="50" name="TextShape 11"/>
          <p:cNvSpPr txBox="1"/>
          <p:nvPr/>
        </p:nvSpPr>
        <p:spPr>
          <a:xfrm>
            <a:off x="1143000" y="5022720"/>
            <a:ext cx="3301560" cy="3733560"/>
          </a:xfrm>
          <a:prstGeom prst="rect">
            <a:avLst/>
          </a:prstGeom>
          <a:noFill/>
          <a:ln>
            <a:noFill/>
          </a:ln>
        </p:spPr>
        <p:txBody>
          <a:bodyPr lIns="0" tIns="0" rIns="0" bIns="0" anchor="ctr"/>
          <a:lstStyle/>
          <a:p>
            <a:pPr marL="444600" indent="-444240">
              <a:buSzPct val="80000"/>
              <a:buFontTx/>
              <a:buBlip>
                <a:blip r:embed="rId4"/>
              </a:buBlip>
            </a:pPr>
            <a:r>
              <a:rPr lang="en-US" sz="4500" spc="134" dirty="0" smtClean="0">
                <a:solidFill>
                  <a:srgbClr val="6B6A67"/>
                </a:solidFill>
                <a:uFill>
                  <a:solidFill>
                    <a:srgbClr val="FFFFFF"/>
                  </a:solidFill>
                </a:uFill>
                <a:latin typeface="Calibri" panose="020F0502020204030204" pitchFamily="34" charset="0"/>
                <a:ea typeface="Cambria Math" panose="02040503050406030204" pitchFamily="18" charset="0"/>
                <a:cs typeface="Segoe UI Semilight" panose="020B0402040204020203" pitchFamily="34" charset="0"/>
              </a:rPr>
              <a:t>Download training data</a:t>
            </a:r>
            <a:endParaRPr lang="en-US" sz="5000" spc="248" dirty="0">
              <a:solidFill>
                <a:srgbClr val="6B6A67"/>
              </a:solidFill>
              <a:uFill>
                <a:solidFill>
                  <a:srgbClr val="FFFFFF"/>
                </a:solidFill>
              </a:uFill>
              <a:latin typeface="Calibri" panose="020F0502020204030204" pitchFamily="34" charset="0"/>
              <a:ea typeface="Cambria Math" panose="02040503050406030204" pitchFamily="18" charset="0"/>
              <a:cs typeface="Segoe UI Semilight" panose="020B0402040204020203" pitchFamily="34" charset="0"/>
            </a:endParaRPr>
          </a:p>
        </p:txBody>
      </p:sp>
      <p:sp>
        <p:nvSpPr>
          <p:cNvPr id="51" name="TextShape 12"/>
          <p:cNvSpPr txBox="1"/>
          <p:nvPr/>
        </p:nvSpPr>
        <p:spPr>
          <a:xfrm>
            <a:off x="3772080" y="863640"/>
            <a:ext cx="16839720" cy="1320480"/>
          </a:xfrm>
          <a:prstGeom prst="rect">
            <a:avLst/>
          </a:prstGeom>
          <a:noFill/>
          <a:ln>
            <a:noFill/>
          </a:ln>
        </p:spPr>
        <p:txBody>
          <a:bodyPr lIns="0" tIns="0" rIns="0" bIns="0" anchor="ctr"/>
          <a:lstStyle/>
          <a:p>
            <a:pPr algn="ctr"/>
            <a:r>
              <a:rPr lang="en-US" sz="7650" cap="all" spc="763" dirty="0">
                <a:solidFill>
                  <a:srgbClr val="969592"/>
                </a:solidFill>
                <a:uFill>
                  <a:solidFill>
                    <a:srgbClr val="FFFFFF"/>
                  </a:solidFill>
                </a:uFill>
                <a:latin typeface="Gill Sans MT" panose="020B0502020104020203" pitchFamily="34" charset="0"/>
                <a:ea typeface="Avenir Next Condensed"/>
              </a:rPr>
              <a:t>Flow path</a:t>
            </a:r>
            <a:endParaRPr lang="en-US" sz="3600" spc="-1" dirty="0">
              <a:solidFill>
                <a:srgbClr val="515151"/>
              </a:solidFill>
              <a:uFill>
                <a:solidFill>
                  <a:srgbClr val="FFFFFF"/>
                </a:solidFill>
              </a:uFill>
              <a:latin typeface="Gill Sans MT" panose="020B0502020104020203" pitchFamily="34" charset="0"/>
            </a:endParaRPr>
          </a:p>
        </p:txBody>
      </p:sp>
      <p:pic>
        <p:nvPicPr>
          <p:cNvPr id="52" name="cube.png"/>
          <p:cNvPicPr/>
          <p:nvPr/>
        </p:nvPicPr>
        <p:blipFill>
          <a:blip r:embed="rId5"/>
          <a:stretch/>
        </p:blipFill>
        <p:spPr>
          <a:xfrm>
            <a:off x="21412080" y="6050160"/>
            <a:ext cx="1614960" cy="1614960"/>
          </a:xfrm>
          <a:prstGeom prst="rect">
            <a:avLst/>
          </a:prstGeom>
          <a:ln w="12600">
            <a:noFill/>
          </a:ln>
        </p:spPr>
      </p:pic>
      <p:sp>
        <p:nvSpPr>
          <p:cNvPr id="54" name="Feature Engineering.…"/>
          <p:cNvSpPr txBox="1">
            <a:spLocks noGrp="1"/>
          </p:cNvSpPr>
          <p:nvPr>
            <p:ph type="body" idx="21"/>
          </p:nvPr>
        </p:nvSpPr>
        <p:spPr>
          <a:xfrm>
            <a:off x="9042400" y="5022732"/>
            <a:ext cx="3437632" cy="3733801"/>
          </a:xfrm>
          <a:prstGeom prst="rect">
            <a:avLst/>
          </a:prstGeom>
        </p:spPr>
        <p:txBody>
          <a:bodyPr/>
          <a:lstStyle/>
          <a:p>
            <a:pPr marL="444499" indent="-444499" algn="l">
              <a:lnSpc>
                <a:spcPct val="100000"/>
              </a:lnSpc>
              <a:spcBef>
                <a:spcPts val="1400"/>
              </a:spcBef>
              <a:buSzPct val="80000"/>
              <a:buBlip>
                <a:blip r:embed="rId6"/>
              </a:buBlip>
              <a:defRPr sz="4500" spc="135"/>
            </a:pPr>
            <a:r>
              <a:rPr lang="en-US" sz="4500" spc="135" dirty="0" err="1" smtClean="0">
                <a:effectLst/>
                <a:latin typeface="Calibri" panose="020F0502020204030204" pitchFamily="34" charset="0"/>
              </a:rPr>
              <a:t>Spetrogram</a:t>
            </a:r>
            <a:endParaRPr lang="en-US" sz="4500" spc="135" dirty="0" smtClean="0">
              <a:effectLst/>
              <a:latin typeface="Calibri" panose="020F0502020204030204" pitchFamily="34" charset="0"/>
            </a:endParaRPr>
          </a:p>
          <a:p>
            <a:pPr marL="444499" indent="-444499" algn="l">
              <a:lnSpc>
                <a:spcPct val="100000"/>
              </a:lnSpc>
              <a:spcBef>
                <a:spcPts val="1400"/>
              </a:spcBef>
              <a:buSzPct val="80000"/>
              <a:buBlip>
                <a:blip r:embed="rId6"/>
              </a:buBlip>
              <a:defRPr sz="4500" spc="135"/>
            </a:pPr>
            <a:r>
              <a:rPr lang="en-US" sz="4500" spc="135" dirty="0" smtClean="0">
                <a:effectLst/>
                <a:latin typeface="Calibri" panose="020F0502020204030204" pitchFamily="34" charset="0"/>
              </a:rPr>
              <a:t>Find peaks</a:t>
            </a:r>
            <a:endParaRPr dirty="0">
              <a:effectLst/>
              <a:latin typeface="Calibri" panose="020F0502020204030204" pitchFamily="34" charset="0"/>
            </a:endParaRPr>
          </a:p>
        </p:txBody>
      </p:sp>
      <p:sp>
        <p:nvSpPr>
          <p:cNvPr id="55" name="ANN with 5 dense layers."/>
          <p:cNvSpPr txBox="1">
            <a:spLocks noGrp="1"/>
          </p:cNvSpPr>
          <p:nvPr>
            <p:ph type="body" idx="20"/>
          </p:nvPr>
        </p:nvSpPr>
        <p:spPr>
          <a:xfrm>
            <a:off x="13004800" y="5022732"/>
            <a:ext cx="3302000" cy="3733801"/>
          </a:xfrm>
          <a:prstGeom prst="rect">
            <a:avLst/>
          </a:prstGeom>
        </p:spPr>
        <p:txBody>
          <a:bodyPr/>
          <a:lstStyle>
            <a:lvl1pPr marL="444499" indent="-444499" algn="l">
              <a:lnSpc>
                <a:spcPct val="70000"/>
              </a:lnSpc>
              <a:spcBef>
                <a:spcPts val="1400"/>
              </a:spcBef>
              <a:buSzPct val="55000"/>
              <a:buBlip>
                <a:blip r:embed="rId7"/>
              </a:buBlip>
              <a:defRPr sz="4500" spc="135"/>
            </a:lvl1pPr>
          </a:lstStyle>
          <a:p>
            <a:pPr>
              <a:lnSpc>
                <a:spcPct val="100000"/>
              </a:lnSpc>
              <a:buSzPct val="80000"/>
            </a:pPr>
            <a:r>
              <a:rPr lang="en-US" dirty="0" smtClean="0">
                <a:effectLst/>
                <a:latin typeface="Calibri" panose="020F0502020204030204" pitchFamily="34" charset="0"/>
              </a:rPr>
              <a:t>Fingerprint hashing</a:t>
            </a:r>
          </a:p>
        </p:txBody>
      </p:sp>
      <p:sp>
        <p:nvSpPr>
          <p:cNvPr id="56" name="Softmax classification layer."/>
          <p:cNvSpPr txBox="1">
            <a:spLocks noGrp="1"/>
          </p:cNvSpPr>
          <p:nvPr>
            <p:ph type="body" idx="19"/>
          </p:nvPr>
        </p:nvSpPr>
        <p:spPr>
          <a:xfrm>
            <a:off x="16967200" y="5022732"/>
            <a:ext cx="3302000" cy="3733801"/>
          </a:xfrm>
          <a:prstGeom prst="rect">
            <a:avLst/>
          </a:prstGeom>
        </p:spPr>
        <p:txBody>
          <a:bodyPr/>
          <a:lstStyle>
            <a:lvl1pPr marL="444499" indent="-444499" algn="l">
              <a:lnSpc>
                <a:spcPct val="70000"/>
              </a:lnSpc>
              <a:spcBef>
                <a:spcPts val="1400"/>
              </a:spcBef>
              <a:buSzPct val="55000"/>
              <a:buBlip>
                <a:blip r:embed="rId8"/>
              </a:buBlip>
              <a:defRPr sz="4500" spc="135"/>
            </a:lvl1pPr>
          </a:lstStyle>
          <a:p>
            <a:pPr>
              <a:lnSpc>
                <a:spcPct val="100000"/>
              </a:lnSpc>
              <a:buSzPct val="80000"/>
            </a:pPr>
            <a:r>
              <a:rPr lang="en-US" dirty="0" smtClean="0">
                <a:effectLst/>
                <a:latin typeface="Calibri" panose="020F0502020204030204" pitchFamily="34" charset="0"/>
              </a:rPr>
              <a:t>Recognize song</a:t>
            </a:r>
            <a:endParaRPr dirty="0">
              <a:effectLst/>
              <a:latin typeface="Calibri" panose="020F0502020204030204" pitchFamily="34" charset="0"/>
            </a:endParaRPr>
          </a:p>
        </p:txBody>
      </p:sp>
    </p:spTree>
    <p:extLst>
      <p:ext uri="{BB962C8B-B14F-4D97-AF65-F5344CB8AC3E}">
        <p14:creationId xmlns:p14="http://schemas.microsoft.com/office/powerpoint/2010/main" val="26822179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normAutofit/>
          </a:bodyPr>
          <a:lstStyle>
            <a:lvl1pPr defTabSz="808990">
              <a:defRPr sz="7644" spc="764">
                <a:effectLst>
                  <a:outerShdw blurRad="24892" dist="24892" dir="13500000" rotWithShape="0">
                    <a:srgbClr val="FFFFFF">
                      <a:alpha val="35000"/>
                    </a:srgbClr>
                  </a:outerShdw>
                </a:effectLst>
              </a:defRPr>
            </a:lvl1pPr>
          </a:lstStyle>
          <a:p>
            <a:r>
              <a:rPr lang="en-US" sz="8000" dirty="0" smtClean="0">
                <a:latin typeface="Gill Sans MT" panose="020B0502020104020203" pitchFamily="34" charset="0"/>
              </a:rPr>
              <a:t>fingerprinting</a:t>
            </a:r>
            <a:endParaRPr sz="8000" dirty="0">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Tree>
    <p:extLst>
      <p:ext uri="{BB962C8B-B14F-4D97-AF65-F5344CB8AC3E}">
        <p14:creationId xmlns:p14="http://schemas.microsoft.com/office/powerpoint/2010/main" val="139390289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normAutofit/>
          </a:bodyPr>
          <a:lstStyle>
            <a:lvl1pPr defTabSz="808990">
              <a:defRPr sz="7644" spc="764">
                <a:effectLst>
                  <a:outerShdw blurRad="24892" dist="24892" dir="13500000" rotWithShape="0">
                    <a:srgbClr val="FFFFFF">
                      <a:alpha val="35000"/>
                    </a:srgbClr>
                  </a:outerShdw>
                </a:effectLst>
              </a:defRPr>
            </a:lvl1pPr>
          </a:lstStyle>
          <a:p>
            <a:endParaRPr sz="8000" dirty="0">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Tree>
    <p:extLst>
      <p:ext uri="{BB962C8B-B14F-4D97-AF65-F5344CB8AC3E}">
        <p14:creationId xmlns:p14="http://schemas.microsoft.com/office/powerpoint/2010/main" val="109456919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a:ln w="12700">
            <a:miter lim="400000"/>
          </a:ln>
        </p:spPr>
        <p:txBody>
          <a:bodyPr lIns="0" tIns="0" rIns="0" bIns="0" anchor="ctr">
            <a:normAutofit/>
          </a:bodyPr>
          <a:lstStyle/>
          <a:p>
            <a:pPr defTabSz="808990"/>
            <a:r>
              <a:rPr lang="en-US" sz="8000" spc="764" dirty="0">
                <a:effectLst>
                  <a:outerShdw blurRad="24892" dist="24892" dir="13500000" rotWithShape="0">
                    <a:srgbClr val="FFFFFF">
                      <a:alpha val="35000"/>
                    </a:srgbClr>
                  </a:outerShdw>
                </a:effectLst>
                <a:latin typeface="Gill Sans MT" panose="020B0502020104020203" pitchFamily="34" charset="0"/>
              </a:rPr>
              <a:t>results</a:t>
            </a:r>
            <a:endParaRPr sz="8000" spc="764" dirty="0">
              <a:effectLst>
                <a:outerShdw blurRad="24892" dist="24892" dir="13500000" rotWithShape="0">
                  <a:srgbClr val="FFFFFF">
                    <a:alpha val="35000"/>
                  </a:srgbClr>
                </a:outerShdw>
              </a:effectLst>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rPr dirty="0"/>
              <a:t>Distance functions between two numeric vectors u and v. We consider functions provided in </a:t>
            </a:r>
            <a:r>
              <a:rPr i="1" dirty="0" err="1">
                <a:solidFill>
                  <a:srgbClr val="000000"/>
                </a:solidFill>
                <a:latin typeface="+mj-lt"/>
                <a:ea typeface="+mj-ea"/>
                <a:cs typeface="+mj-cs"/>
                <a:sym typeface="Avenir Next Condensed"/>
              </a:rPr>
              <a:t>scipy.spatial.distance</a:t>
            </a:r>
            <a:endParaRPr i="1" dirty="0">
              <a:solidFill>
                <a:srgbClr val="000000"/>
              </a:solidFill>
              <a:latin typeface="+mj-lt"/>
              <a:ea typeface="+mj-ea"/>
              <a:cs typeface="+mj-cs"/>
              <a:sym typeface="Avenir Next Condensed"/>
            </a:endParaRPr>
          </a:p>
        </p:txBody>
      </p:sp>
      <p:sp>
        <p:nvSpPr>
          <p:cNvPr id="2" name="矩形 1"/>
          <p:cNvSpPr/>
          <p:nvPr/>
        </p:nvSpPr>
        <p:spPr>
          <a:xfrm>
            <a:off x="1534816" y="2480980"/>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
        <p:nvSpPr>
          <p:cNvPr id="5" name="TextShape 1"/>
          <p:cNvSpPr txBox="1"/>
          <p:nvPr/>
        </p:nvSpPr>
        <p:spPr>
          <a:xfrm>
            <a:off x="4160072" y="11431080"/>
            <a:ext cx="6289200" cy="821880"/>
          </a:xfrm>
          <a:prstGeom prst="rect">
            <a:avLst/>
          </a:prstGeom>
          <a:noFill/>
          <a:ln>
            <a:noFill/>
          </a:ln>
        </p:spPr>
        <p:txBody>
          <a:bodyPr lIns="0" tIns="0" rIns="0" bIns="0" anchor="b"/>
          <a:lstStyle/>
          <a:p>
            <a:pPr algn="ctr">
              <a:lnSpc>
                <a:spcPct val="100000"/>
              </a:lnSpc>
            </a:pPr>
            <a:r>
              <a:rPr lang="en-US" sz="4000" cap="all" spc="222" dirty="0" smtClean="0">
                <a:solidFill>
                  <a:srgbClr val="969592"/>
                </a:solidFill>
                <a:uFill>
                  <a:solidFill>
                    <a:srgbClr val="FFFFFF"/>
                  </a:solidFill>
                </a:uFill>
                <a:latin typeface="Calibri" panose="020F0502020204030204" pitchFamily="34" charset="0"/>
                <a:cs typeface="Segoe UI Semibold" panose="020B0702040204020203" pitchFamily="34" charset="0"/>
              </a:rPr>
              <a:t>Searching songs</a:t>
            </a:r>
            <a:endParaRPr lang="en-US" sz="4000" b="0" strike="noStrike" spc="248" dirty="0">
              <a:solidFill>
                <a:srgbClr val="6B6A67"/>
              </a:solidFill>
              <a:uFill>
                <a:solidFill>
                  <a:srgbClr val="FFFFFF"/>
                </a:solidFill>
              </a:uFill>
              <a:latin typeface="Calibri" panose="020F0502020204030204" pitchFamily="34" charset="0"/>
              <a:cs typeface="Segoe UI Semibold" panose="020B0702040204020203" pitchFamily="34" charset="0"/>
            </a:endParaRPr>
          </a:p>
        </p:txBody>
      </p:sp>
      <p:sp>
        <p:nvSpPr>
          <p:cNvPr id="8" name="TextShape 5"/>
          <p:cNvSpPr txBox="1"/>
          <p:nvPr/>
        </p:nvSpPr>
        <p:spPr>
          <a:xfrm>
            <a:off x="13827600" y="11431440"/>
            <a:ext cx="6289200" cy="821880"/>
          </a:xfrm>
          <a:prstGeom prst="rect">
            <a:avLst/>
          </a:prstGeom>
          <a:noFill/>
          <a:ln>
            <a:noFill/>
          </a:ln>
        </p:spPr>
        <p:txBody>
          <a:bodyPr lIns="0" tIns="0" rIns="0" bIns="0" anchor="b"/>
          <a:lstStyle/>
          <a:p>
            <a:pPr algn="ctr">
              <a:lnSpc>
                <a:spcPct val="100000"/>
              </a:lnSpc>
            </a:pPr>
            <a:r>
              <a:rPr lang="en-US" sz="4000" b="0" strike="noStrike" cap="all" spc="222" dirty="0" smtClean="0">
                <a:solidFill>
                  <a:srgbClr val="969592"/>
                </a:solidFill>
                <a:uFill>
                  <a:solidFill>
                    <a:srgbClr val="FFFFFF"/>
                  </a:solidFill>
                </a:uFill>
                <a:latin typeface="Calibri" panose="020F0502020204030204" pitchFamily="34" charset="0"/>
                <a:ea typeface="Avenir Next Condensed Medium"/>
              </a:rPr>
              <a:t>Songs Not found</a:t>
            </a:r>
            <a:endParaRPr lang="en-US" sz="4000" b="0" strike="noStrike" spc="248" dirty="0">
              <a:solidFill>
                <a:srgbClr val="6B6A67"/>
              </a:solidFill>
              <a:uFill>
                <a:solidFill>
                  <a:srgbClr val="FFFFFF"/>
                </a:solidFill>
              </a:uFill>
              <a:latin typeface="Calibri" panose="020F05020202040302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064" y="2719414"/>
            <a:ext cx="7075216" cy="8481984"/>
          </a:xfrm>
          <a:prstGeom prst="rect">
            <a:avLst/>
          </a:prstGeom>
          <a:ln>
            <a:noFill/>
          </a:ln>
          <a:effectLst>
            <a:outerShdw blurRad="190500" algn="tl" rotWithShape="0">
              <a:srgbClr val="000000">
                <a:alpha val="70000"/>
              </a:srgbClr>
            </a:outerShdw>
          </a:effectLst>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691" y="2719414"/>
            <a:ext cx="7121018" cy="84819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06241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a:themeElements>
    <a:clrScheme name="White">
      <a:dk1>
        <a:srgbClr val="515151"/>
      </a:dk1>
      <a:lt1>
        <a:srgbClr val="F8F5E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Condensed"/>
        <a:ea typeface="Avenir Next Condensed"/>
        <a:cs typeface="Avenir Next Condensed"/>
      </a:majorFont>
      <a:minorFont>
        <a:latin typeface="Avenir Next Condensed Ultra Lig"/>
        <a:ea typeface="Avenir Next Condensed Ultra Lig"/>
        <a:cs typeface="Avenir Next Condensed Ultra Lig"/>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294</TotalTime>
  <Words>115</Words>
  <Application>Microsoft Office PowerPoint</Application>
  <PresentationFormat>自訂</PresentationFormat>
  <Paragraphs>28</Paragraphs>
  <Slides>6</Slides>
  <Notes>0</Notes>
  <HiddenSlides>0</HiddenSlides>
  <MMClips>0</MMClips>
  <ScaleCrop>false</ScaleCrop>
  <HeadingPairs>
    <vt:vector size="4" baseType="variant">
      <vt:variant>
        <vt:lpstr>佈景主題</vt:lpstr>
      </vt:variant>
      <vt:variant>
        <vt:i4>5</vt:i4>
      </vt:variant>
      <vt:variant>
        <vt:lpstr>投影片標題</vt:lpstr>
      </vt:variant>
      <vt:variant>
        <vt:i4>6</vt:i4>
      </vt:variant>
    </vt:vector>
  </HeadingPairs>
  <TitlesOfParts>
    <vt:vector size="11" baseType="lpstr">
      <vt:lpstr>Office Theme</vt:lpstr>
      <vt:lpstr>Office Theme</vt:lpstr>
      <vt:lpstr>Office Theme</vt:lpstr>
      <vt:lpstr>1_Office Theme</vt:lpstr>
      <vt:lpstr>White</vt:lpstr>
      <vt:lpstr>PowerPoint 簡報</vt:lpstr>
      <vt:lpstr>goals</vt:lpstr>
      <vt:lpstr>PowerPoint 簡報</vt:lpstr>
      <vt:lpstr>fingerprinting</vt:lpstr>
      <vt:lpstr>PowerPoint 簡報</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subject/>
  <dc:creator/>
  <dc:description/>
  <cp:lastModifiedBy>user</cp:lastModifiedBy>
  <cp:revision>11</cp:revision>
  <dcterms:modified xsi:type="dcterms:W3CDTF">2018-01-08T06:10:22Z</dcterms:modified>
  <dc:language>en-US</dc:language>
</cp:coreProperties>
</file>